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9" r:id="rId2"/>
    <p:sldId id="256" r:id="rId3"/>
    <p:sldId id="260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78" autoAdjust="0"/>
  </p:normalViewPr>
  <p:slideViewPr>
    <p:cSldViewPr showGuides="1">
      <p:cViewPr varScale="1">
        <p:scale>
          <a:sx n="38" d="100"/>
          <a:sy n="38" d="100"/>
        </p:scale>
        <p:origin x="62" y="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35A99-6372-49BF-820C-68436FD015DA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FEA96-9D4F-4DC1-BA3A-E428FE36F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CB7E-6D6B-4C43-860A-4325C731B362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5AF9C6-CCA9-47FE-8CBF-F9E1211048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21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D91EC-9349-4DF9-85D1-8070F24735E8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8A912-90B6-4011-A091-5641BD578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7816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F2061-C321-417D-981A-478FA7AA98A5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E001C-F2D7-4453-9CE5-2D54DE198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850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F2B5-F608-42C7-AFD1-C515D5CC9196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35E47-E8AB-4E75-9DCD-FE6FADA11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44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7F0E-C72E-4EA5-BD73-BECA75E841F0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B04EAC-77BF-43C4-97E1-7CFD2D4B2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72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61F9-36D5-45D6-8FEC-FC91E113640D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11C92-8ABF-4333-B604-7A7D1A252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8978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7AD7-3F34-44FC-898A-730A4DF9BD12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CC3CA-B35A-4EFA-9E8D-F1869093B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5758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C334-A367-4E23-A510-A33C203805A1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76AD5-5BA6-41D5-BAC1-8D11BA61D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28065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E77B-2DAB-422E-B129-3B7457FAA9A0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BE6C-0847-42AD-935A-2CA8AB6AB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4527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F218-C84D-43A1-A7A5-4A6C3F7B7355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D1A08-31B6-4743-A3E4-7E6EF7859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82513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E4E3-7EF5-4FB2-AC62-A9D65B84CE0F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B1C197BB-7220-44AD-8CC4-826D8F9C2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99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FEB6640-945E-4B1E-95F4-6D6B7365AB56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20AA43E-F3FB-4AAA-8F9A-3B1E3EB566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8" r:id="rId2"/>
    <p:sldLayoutId id="2147484024" r:id="rId3"/>
    <p:sldLayoutId id="2147484019" r:id="rId4"/>
    <p:sldLayoutId id="2147484020" r:id="rId5"/>
    <p:sldLayoutId id="2147484021" r:id="rId6"/>
    <p:sldLayoutId id="2147484025" r:id="rId7"/>
    <p:sldLayoutId id="2147484026" r:id="rId8"/>
    <p:sldLayoutId id="2147484027" r:id="rId9"/>
    <p:sldLayoutId id="2147484022" r:id="rId10"/>
    <p:sldLayoutId id="2147484028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Promoting Spiritual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Involvement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Private Devotions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Informal Bible Studies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❹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Others to Christ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06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Promoting Spiritual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Involvement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Private Devotions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Informal Bible Studies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❹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Others to Christ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❺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 Self-Examination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590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1788"/>
            <a:ext cx="8915400" cy="5027612"/>
          </a:xfrm>
        </p:spPr>
        <p:txBody>
          <a:bodyPr rtlCol="0" anchor="ctr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trouble with many men is that they have got just enough religion to make them miserable.”          </a:t>
            </a:r>
            <a:r>
              <a:rPr lang="en-US" sz="3800" dirty="0" smtClean="0"/>
              <a:t>--Billy Sunday</a:t>
            </a:r>
            <a:endParaRPr lang="en-US" sz="3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God’s intention!  </a:t>
            </a:r>
            <a:r>
              <a:rPr lang="en-US" sz="3800" dirty="0" smtClean="0"/>
              <a:t>Jn.</a:t>
            </a:r>
            <a:r>
              <a:rPr lang="en-US" sz="3800" dirty="0" smtClean="0"/>
              <a:t> 10:10; Phil. 4:6-7</a:t>
            </a:r>
            <a:endParaRPr lang="en-US" sz="3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desire a closer walk with God?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so, all you have to do is try!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decision is yours, totally, absolutely and completely yours.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Desire a Closer Walk With God?</a:t>
            </a: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Thessalonians 2:10-12</a:t>
            </a:r>
            <a:endParaRPr lang="en-US" sz="4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Hindrances to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13716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effort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Hindrances to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981200"/>
          </a:xfrm>
        </p:spPr>
        <p:txBody>
          <a:bodyPr rtlCol="0" anchor="ctr">
            <a:normAutofit lnSpcReduction="10000"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effort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514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Hindrances to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35052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effort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of Disuse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460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Hindrances to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effort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of Disuse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❹"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of Interference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522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Promoting Spiritual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14478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Involvement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4376" y="3124200"/>
            <a:ext cx="76962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What can I do to make this congregation grow?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-OR-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What can I do to make myself grow?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309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Promoting Spiritual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9812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Involvement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Private Devotions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077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C00"/>
                </a:solidFill>
              </a:rPr>
              <a:t>  Promoting Spiritual Growth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3124200"/>
          </a:xfrm>
        </p:spPr>
        <p:txBody>
          <a:bodyPr rtlCol="0" anchor="ctr">
            <a:normAutofit/>
          </a:bodyPr>
          <a:lstStyle/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❶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Involvement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❷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Private Devotions</a:t>
            </a:r>
          </a:p>
          <a:p>
            <a:pPr marL="1143000" indent="-1025525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Corbel" panose="020B0503020204020204" pitchFamily="34" charset="0"/>
              <a:buChar char="❸"/>
              <a:defRPr/>
            </a:pPr>
            <a:r>
              <a:rPr lang="en-US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Informal Bible Studies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5E47-E8AB-4E75-9DCD-FE6FADA11A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26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9641</TotalTime>
  <Words>210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Do You Desire a Closer Walk With God? 1 Thessalonians 2:10-12</vt:lpstr>
      <vt:lpstr>  Hindrances to Growth</vt:lpstr>
      <vt:lpstr>  Hindrances to Growth</vt:lpstr>
      <vt:lpstr>  Hindrances to Growth</vt:lpstr>
      <vt:lpstr>  Hindrances to Growth</vt:lpstr>
      <vt:lpstr>  Promoting Spiritual Growth</vt:lpstr>
      <vt:lpstr>  Promoting Spiritual Growth</vt:lpstr>
      <vt:lpstr>  Promoting Spiritual Growth</vt:lpstr>
      <vt:lpstr>  Promoting Spiritual Growth</vt:lpstr>
      <vt:lpstr>  Promoting Spiritual Growth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Want a Closer Walk With God?</dc:title>
  <dc:creator>Craig Thomas</dc:creator>
  <dc:description>Deckerville:  10/7/2001; Westside, Bloomington; 3/23/2014</dc:description>
  <cp:lastModifiedBy>Craig V. Thomas</cp:lastModifiedBy>
  <cp:revision>831</cp:revision>
  <dcterms:created xsi:type="dcterms:W3CDTF">2009-06-28T13:18:56Z</dcterms:created>
  <dcterms:modified xsi:type="dcterms:W3CDTF">2014-03-21T15:24:30Z</dcterms:modified>
</cp:coreProperties>
</file>