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9" r:id="rId2"/>
    <p:sldId id="256" r:id="rId3"/>
    <p:sldId id="257" r:id="rId4"/>
    <p:sldId id="360" r:id="rId5"/>
    <p:sldId id="359" r:id="rId6"/>
    <p:sldId id="362" r:id="rId7"/>
    <p:sldId id="363" r:id="rId8"/>
    <p:sldId id="361" r:id="rId9"/>
    <p:sldId id="364" r:id="rId10"/>
    <p:sldId id="366" r:id="rId11"/>
    <p:sldId id="368" r:id="rId12"/>
    <p:sldId id="369" r:id="rId13"/>
    <p:sldId id="372" r:id="rId14"/>
    <p:sldId id="379" r:id="rId15"/>
    <p:sldId id="387" r:id="rId16"/>
    <p:sldId id="383" r:id="rId17"/>
    <p:sldId id="385" r:id="rId18"/>
    <p:sldId id="380" r:id="rId19"/>
    <p:sldId id="384" r:id="rId20"/>
    <p:sldId id="388" r:id="rId21"/>
    <p:sldId id="373" r:id="rId22"/>
    <p:sldId id="377" r:id="rId23"/>
    <p:sldId id="365" r:id="rId24"/>
    <p:sldId id="378" r:id="rId25"/>
    <p:sldId id="371" r:id="rId26"/>
    <p:sldId id="386" r:id="rId27"/>
    <p:sldId id="374" r:id="rId28"/>
    <p:sldId id="370" r:id="rId29"/>
    <p:sldId id="375" r:id="rId30"/>
    <p:sldId id="390" r:id="rId31"/>
    <p:sldId id="389" r:id="rId32"/>
    <p:sldId id="376" r:id="rId33"/>
  </p:sldIdLst>
  <p:sldSz cx="9144000" cy="6858000" type="screen4x3"/>
  <p:notesSz cx="7010400" cy="92964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FFFF00"/>
    <a:srgbClr val="FFFFFF"/>
    <a:srgbClr val="10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50" autoAdjust="0"/>
  </p:normalViewPr>
  <p:slideViewPr>
    <p:cSldViewPr>
      <p:cViewPr varScale="1">
        <p:scale>
          <a:sx n="62" d="100"/>
          <a:sy n="62" d="100"/>
        </p:scale>
        <p:origin x="101" y="274"/>
      </p:cViewPr>
      <p:guideLst>
        <p:guide orient="horz" pos="2304"/>
        <p:guide pos="2880"/>
      </p:guideLst>
    </p:cSldViewPr>
  </p:slideViewPr>
  <p:notesTextViewPr>
    <p:cViewPr>
      <p:scale>
        <a:sx n="100" d="100"/>
        <a:sy n="100" d="100"/>
      </p:scale>
      <p:origin x="0" y="0"/>
    </p:cViewPr>
  </p:notesTextViewPr>
  <p:sorterViewPr>
    <p:cViewPr>
      <p:scale>
        <a:sx n="66" d="100"/>
        <a:sy n="66" d="100"/>
      </p:scale>
      <p:origin x="0" y="-3499"/>
    </p:cViewPr>
  </p:sorterViewPr>
  <p:notesViewPr>
    <p:cSldViewPr showGuides="1">
      <p:cViewPr varScale="1">
        <p:scale>
          <a:sx n="83" d="100"/>
          <a:sy n="83" d="100"/>
        </p:scale>
        <p:origin x="-382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A4D76-9407-45C4-8679-608AB9B920D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482084C-D3AB-48A4-9D87-DE2069C972A7}">
      <dgm:prSet phldrT="[Text]" custT="1"/>
      <dgm:spPr/>
      <dgm:t>
        <a:bodyPr/>
        <a:lstStyle/>
        <a:p>
          <a:r>
            <a:rPr lang="en-US" sz="2200" b="1" i="1" baseline="0" dirty="0" smtClean="0">
              <a:solidFill>
                <a:schemeClr val="tx1"/>
              </a:solidFill>
              <a:latin typeface="Calibri" panose="020F0502020204030204" pitchFamily="34" charset="0"/>
            </a:rPr>
            <a:t>Material Universe</a:t>
          </a:r>
          <a:endParaRPr lang="en-US" sz="2200" b="1" i="1" baseline="0" dirty="0">
            <a:solidFill>
              <a:schemeClr val="tx1"/>
            </a:solidFill>
            <a:latin typeface="Calibri" panose="020F0502020204030204" pitchFamily="34" charset="0"/>
          </a:endParaRPr>
        </a:p>
      </dgm:t>
    </dgm:pt>
    <dgm:pt modelId="{4D860CFF-D864-43C4-ACB2-5A49401190C4}" type="parTrans" cxnId="{07CB0BF8-820C-45A9-B96C-6B823B2C9F37}">
      <dgm:prSet/>
      <dgm:spPr/>
      <dgm:t>
        <a:bodyPr/>
        <a:lstStyle/>
        <a:p>
          <a:endParaRPr lang="en-US"/>
        </a:p>
      </dgm:t>
    </dgm:pt>
    <dgm:pt modelId="{7A31E114-B781-4B05-84D5-24C81830F4BE}" type="sibTrans" cxnId="{07CB0BF8-820C-45A9-B96C-6B823B2C9F37}">
      <dgm:prSet/>
      <dgm:spPr/>
      <dgm:t>
        <a:bodyPr/>
        <a:lstStyle/>
        <a:p>
          <a:endParaRPr lang="en-US"/>
        </a:p>
      </dgm:t>
    </dgm:pt>
    <dgm:pt modelId="{EB6F76CC-D8BA-4AD2-B8B3-D7FD2C903D6E}">
      <dgm:prSet phldrT="[Text]" custT="1"/>
      <dgm:spPr/>
      <dgm:t>
        <a:bodyPr/>
        <a:lstStyle/>
        <a:p>
          <a:r>
            <a:rPr lang="en-US" sz="2000" b="1" dirty="0" smtClean="0">
              <a:latin typeface="Calibri" panose="020F0502020204030204" pitchFamily="34" charset="0"/>
            </a:rPr>
            <a:t>Universal principle:  </a:t>
          </a:r>
          <a:r>
            <a:rPr lang="en-US" sz="2000" b="1" i="1" u="sng" dirty="0" smtClean="0">
              <a:latin typeface="Calibri" panose="020F0502020204030204" pitchFamily="34" charset="0"/>
            </a:rPr>
            <a:t>something</a:t>
          </a:r>
          <a:r>
            <a:rPr lang="en-US" sz="2000" b="1" dirty="0" smtClean="0">
              <a:latin typeface="Calibri" panose="020F0502020204030204" pitchFamily="34" charset="0"/>
            </a:rPr>
            <a:t> </a:t>
          </a:r>
          <a:r>
            <a:rPr lang="en-US" sz="2000" b="1" i="1" u="sng" dirty="0" smtClean="0">
              <a:latin typeface="Calibri" panose="020F0502020204030204" pitchFamily="34" charset="0"/>
            </a:rPr>
            <a:t>cannot </a:t>
          </a:r>
          <a:r>
            <a:rPr lang="en-US" sz="2000" b="1" dirty="0" smtClean="0">
              <a:latin typeface="Calibri" panose="020F0502020204030204" pitchFamily="34" charset="0"/>
            </a:rPr>
            <a:t>come from </a:t>
          </a:r>
          <a:r>
            <a:rPr lang="en-US" sz="2000" b="1" i="1" u="sng" dirty="0" smtClean="0">
              <a:latin typeface="Calibri" panose="020F0502020204030204" pitchFamily="34" charset="0"/>
            </a:rPr>
            <a:t>nothing</a:t>
          </a:r>
          <a:endParaRPr lang="en-US" sz="2000" b="1" i="1" u="sng" dirty="0">
            <a:latin typeface="Calibri" panose="020F0502020204030204" pitchFamily="34" charset="0"/>
          </a:endParaRPr>
        </a:p>
      </dgm:t>
    </dgm:pt>
    <dgm:pt modelId="{BFAEE37A-E2AD-4EAE-8055-A2C9E38E0E97}" type="parTrans" cxnId="{87C01F99-E024-41B0-BFF6-299C4B74564E}">
      <dgm:prSet/>
      <dgm:spPr/>
      <dgm:t>
        <a:bodyPr/>
        <a:lstStyle/>
        <a:p>
          <a:endParaRPr lang="en-US"/>
        </a:p>
      </dgm:t>
    </dgm:pt>
    <dgm:pt modelId="{39513911-33C3-4B26-8AB1-896A782085EA}" type="sibTrans" cxnId="{87C01F99-E024-41B0-BFF6-299C4B74564E}">
      <dgm:prSet/>
      <dgm:spPr/>
      <dgm:t>
        <a:bodyPr/>
        <a:lstStyle/>
        <a:p>
          <a:endParaRPr lang="en-US"/>
        </a:p>
      </dgm:t>
    </dgm:pt>
    <dgm:pt modelId="{DC24308F-63C2-4FFF-8C3F-6AFE0D7E0208}">
      <dgm:prSet phldrT="[Text]" custT="1"/>
      <dgm:spPr/>
      <dgm:t>
        <a:bodyPr/>
        <a:lstStyle/>
        <a:p>
          <a:r>
            <a:rPr lang="en-US" sz="2200" b="1" i="1" baseline="0" dirty="0" smtClean="0">
              <a:solidFill>
                <a:schemeClr val="tx1"/>
              </a:solidFill>
              <a:latin typeface="Calibri" panose="020F0502020204030204" pitchFamily="34" charset="0"/>
            </a:rPr>
            <a:t>Every </a:t>
          </a:r>
          <a:r>
            <a:rPr lang="en-US" sz="2200" b="1" i="1" u="sng" baseline="0" dirty="0" smtClean="0">
              <a:solidFill>
                <a:schemeClr val="tx1"/>
              </a:solidFill>
              <a:latin typeface="Calibri" panose="020F0502020204030204" pitchFamily="34" charset="0"/>
            </a:rPr>
            <a:t>effect</a:t>
          </a:r>
          <a:r>
            <a:rPr lang="en-US" sz="2200" b="1" i="1" baseline="0" dirty="0" smtClean="0">
              <a:solidFill>
                <a:schemeClr val="tx1"/>
              </a:solidFill>
              <a:latin typeface="Calibri" panose="020F0502020204030204" pitchFamily="34" charset="0"/>
            </a:rPr>
            <a:t> must have a </a:t>
          </a:r>
          <a:r>
            <a:rPr lang="en-US" sz="2200" b="1" i="1" u="sng" baseline="0" dirty="0" smtClean="0">
              <a:solidFill>
                <a:schemeClr val="tx1"/>
              </a:solidFill>
              <a:latin typeface="Calibri" panose="020F0502020204030204" pitchFamily="34" charset="0"/>
            </a:rPr>
            <a:t>cause</a:t>
          </a:r>
          <a:endParaRPr lang="en-US" sz="2200" b="1" i="1" u="sng" baseline="0" dirty="0">
            <a:solidFill>
              <a:schemeClr val="tx1"/>
            </a:solidFill>
            <a:latin typeface="Calibri" panose="020F0502020204030204" pitchFamily="34" charset="0"/>
          </a:endParaRPr>
        </a:p>
      </dgm:t>
    </dgm:pt>
    <dgm:pt modelId="{10D3DBE4-2D32-4693-B20D-92BDA4C7EABA}" type="parTrans" cxnId="{48B00A9C-9B3E-4E80-9E1A-8DF8427A521C}">
      <dgm:prSet/>
      <dgm:spPr/>
      <dgm:t>
        <a:bodyPr/>
        <a:lstStyle/>
        <a:p>
          <a:endParaRPr lang="en-US"/>
        </a:p>
      </dgm:t>
    </dgm:pt>
    <dgm:pt modelId="{AE991F9A-5A27-461A-9373-67E4C2D25F27}" type="sibTrans" cxnId="{48B00A9C-9B3E-4E80-9E1A-8DF8427A521C}">
      <dgm:prSet/>
      <dgm:spPr/>
      <dgm:t>
        <a:bodyPr/>
        <a:lstStyle/>
        <a:p>
          <a:endParaRPr lang="en-US"/>
        </a:p>
      </dgm:t>
    </dgm:pt>
    <dgm:pt modelId="{7A1B202F-5622-41AD-847B-9DCC4175F243}">
      <dgm:prSet phldrT="[Text]" custT="1"/>
      <dgm:spPr/>
      <dgm:t>
        <a:bodyPr/>
        <a:lstStyle/>
        <a:p>
          <a:r>
            <a:rPr lang="en-US" sz="2000" b="1" dirty="0" smtClean="0">
              <a:latin typeface="Calibri" panose="020F0502020204030204" pitchFamily="34" charset="0"/>
            </a:rPr>
            <a:t>There had to be </a:t>
          </a:r>
          <a:r>
            <a:rPr lang="en-US" sz="2000" b="1" i="1" u="sng" dirty="0" smtClean="0">
              <a:latin typeface="Calibri" panose="020F0502020204030204" pitchFamily="34" charset="0"/>
            </a:rPr>
            <a:t>something</a:t>
          </a:r>
          <a:r>
            <a:rPr lang="en-US" sz="2000" b="1" dirty="0" smtClean="0">
              <a:latin typeface="Calibri" panose="020F0502020204030204" pitchFamily="34" charset="0"/>
            </a:rPr>
            <a:t> </a:t>
          </a:r>
          <a:r>
            <a:rPr lang="en-US" sz="2000" b="1" i="1" u="sng" dirty="0" smtClean="0">
              <a:latin typeface="Calibri" panose="020F0502020204030204" pitchFamily="34" charset="0"/>
            </a:rPr>
            <a:t>prior</a:t>
          </a:r>
          <a:r>
            <a:rPr lang="en-US" sz="2000" b="1" dirty="0" smtClean="0">
              <a:latin typeface="Calibri" panose="020F0502020204030204" pitchFamily="34" charset="0"/>
            </a:rPr>
            <a:t> to the material universe</a:t>
          </a:r>
          <a:endParaRPr lang="en-US" sz="2000" b="1" dirty="0">
            <a:latin typeface="Calibri" panose="020F0502020204030204" pitchFamily="34" charset="0"/>
          </a:endParaRPr>
        </a:p>
      </dgm:t>
    </dgm:pt>
    <dgm:pt modelId="{1989B827-287D-4F67-A73A-04BE70BB5507}" type="parTrans" cxnId="{E61D8ECA-8C09-4471-8717-A8A51505B966}">
      <dgm:prSet/>
      <dgm:spPr/>
      <dgm:t>
        <a:bodyPr/>
        <a:lstStyle/>
        <a:p>
          <a:endParaRPr lang="en-US"/>
        </a:p>
      </dgm:t>
    </dgm:pt>
    <dgm:pt modelId="{E5D545E5-5873-4125-AE9C-C19601B35077}" type="sibTrans" cxnId="{E61D8ECA-8C09-4471-8717-A8A51505B966}">
      <dgm:prSet/>
      <dgm:spPr/>
      <dgm:t>
        <a:bodyPr/>
        <a:lstStyle/>
        <a:p>
          <a:endParaRPr lang="en-US"/>
        </a:p>
      </dgm:t>
    </dgm:pt>
    <dgm:pt modelId="{751069B7-44CF-4D8C-BE4B-84678F64A73A}">
      <dgm:prSet phldrT="[Text]" custT="1"/>
      <dgm:spPr/>
      <dgm:t>
        <a:bodyPr/>
        <a:lstStyle/>
        <a:p>
          <a:r>
            <a:rPr lang="en-US" sz="2200" b="1" i="1" dirty="0" smtClean="0">
              <a:solidFill>
                <a:schemeClr val="tx1"/>
              </a:solidFill>
              <a:latin typeface="Calibri" panose="020F0502020204030204" pitchFamily="34" charset="0"/>
            </a:rPr>
            <a:t>To bring into existence requires </a:t>
          </a:r>
          <a:r>
            <a:rPr lang="en-US" sz="2200" b="1" i="1" u="sng" dirty="0" smtClean="0">
              <a:solidFill>
                <a:schemeClr val="tx1"/>
              </a:solidFill>
              <a:latin typeface="Calibri" panose="020F0502020204030204" pitchFamily="34" charset="0"/>
            </a:rPr>
            <a:t>power</a:t>
          </a:r>
          <a:endParaRPr lang="en-US" sz="2200" b="1" i="1" u="sng" dirty="0">
            <a:solidFill>
              <a:schemeClr val="tx1"/>
            </a:solidFill>
            <a:latin typeface="Calibri" panose="020F0502020204030204" pitchFamily="34" charset="0"/>
          </a:endParaRPr>
        </a:p>
      </dgm:t>
    </dgm:pt>
    <dgm:pt modelId="{01BB1CD2-BF8A-443F-B8CB-C4C0C62E8DCB}" type="parTrans" cxnId="{DA19DFD0-A6A6-4D27-875E-22611C0C5FB3}">
      <dgm:prSet/>
      <dgm:spPr/>
      <dgm:t>
        <a:bodyPr/>
        <a:lstStyle/>
        <a:p>
          <a:endParaRPr lang="en-US"/>
        </a:p>
      </dgm:t>
    </dgm:pt>
    <dgm:pt modelId="{08704A34-3D98-4AB8-ADB0-D2CA37FCC551}" type="sibTrans" cxnId="{DA19DFD0-A6A6-4D27-875E-22611C0C5FB3}">
      <dgm:prSet/>
      <dgm:spPr/>
      <dgm:t>
        <a:bodyPr/>
        <a:lstStyle/>
        <a:p>
          <a:endParaRPr lang="en-US"/>
        </a:p>
      </dgm:t>
    </dgm:pt>
    <dgm:pt modelId="{DCE74B14-50EF-4CF4-A753-CAEA3F7D51B3}">
      <dgm:prSet phldrT="[Text]" custT="1"/>
      <dgm:spPr/>
      <dgm:t>
        <a:bodyPr/>
        <a:lstStyle/>
        <a:p>
          <a:r>
            <a:rPr lang="en-US" sz="2000" b="1" dirty="0" smtClean="0">
              <a:latin typeface="Calibri" panose="020F0502020204030204" pitchFamily="34" charset="0"/>
            </a:rPr>
            <a:t>That </a:t>
          </a:r>
          <a:r>
            <a:rPr lang="en-US" sz="2000" b="1" i="1" u="sng" dirty="0" smtClean="0">
              <a:latin typeface="Calibri" panose="020F0502020204030204" pitchFamily="34" charset="0"/>
            </a:rPr>
            <a:t>power</a:t>
          </a:r>
          <a:r>
            <a:rPr lang="en-US" sz="2000" b="1" dirty="0" smtClean="0">
              <a:latin typeface="Calibri" panose="020F0502020204030204" pitchFamily="34" charset="0"/>
            </a:rPr>
            <a:t> had to exist </a:t>
          </a:r>
          <a:r>
            <a:rPr lang="en-US" sz="2000" b="1" i="1" u="sng" dirty="0" smtClean="0">
              <a:latin typeface="Calibri" panose="020F0502020204030204" pitchFamily="34" charset="0"/>
            </a:rPr>
            <a:t>before</a:t>
          </a:r>
          <a:r>
            <a:rPr lang="en-US" sz="2000" b="1" dirty="0" smtClean="0">
              <a:latin typeface="Calibri" panose="020F0502020204030204" pitchFamily="34" charset="0"/>
            </a:rPr>
            <a:t> the material universe existed</a:t>
          </a:r>
          <a:endParaRPr lang="en-US" sz="2000" b="1" dirty="0">
            <a:latin typeface="Calibri" panose="020F0502020204030204" pitchFamily="34" charset="0"/>
          </a:endParaRPr>
        </a:p>
      </dgm:t>
    </dgm:pt>
    <dgm:pt modelId="{B7E421F4-6758-49A6-9C54-6406C78EAEF1}" type="parTrans" cxnId="{DB12C9BE-E7CC-4761-8372-80C908C86816}">
      <dgm:prSet/>
      <dgm:spPr/>
      <dgm:t>
        <a:bodyPr/>
        <a:lstStyle/>
        <a:p>
          <a:endParaRPr lang="en-US"/>
        </a:p>
      </dgm:t>
    </dgm:pt>
    <dgm:pt modelId="{5B0A331B-BDEC-447D-BBEB-2872CE2B08F8}" type="sibTrans" cxnId="{DB12C9BE-E7CC-4761-8372-80C908C86816}">
      <dgm:prSet/>
      <dgm:spPr/>
      <dgm:t>
        <a:bodyPr/>
        <a:lstStyle/>
        <a:p>
          <a:endParaRPr lang="en-US"/>
        </a:p>
      </dgm:t>
    </dgm:pt>
    <dgm:pt modelId="{83B15C24-EA9E-4B8E-B9CA-A8C7062D7730}" type="pres">
      <dgm:prSet presAssocID="{A65A4D76-9407-45C4-8679-608AB9B920DC}" presName="rootnode" presStyleCnt="0">
        <dgm:presLayoutVars>
          <dgm:chMax/>
          <dgm:chPref/>
          <dgm:dir/>
          <dgm:animLvl val="lvl"/>
        </dgm:presLayoutVars>
      </dgm:prSet>
      <dgm:spPr/>
      <dgm:t>
        <a:bodyPr/>
        <a:lstStyle/>
        <a:p>
          <a:endParaRPr lang="en-US"/>
        </a:p>
      </dgm:t>
    </dgm:pt>
    <dgm:pt modelId="{B249C2DF-F838-4D55-BD28-FB503BC7F34B}" type="pres">
      <dgm:prSet presAssocID="{6482084C-D3AB-48A4-9D87-DE2069C972A7}" presName="composite" presStyleCnt="0"/>
      <dgm:spPr/>
    </dgm:pt>
    <dgm:pt modelId="{F9149D0B-1BE4-4C49-9E4F-D48CABBDB1A8}" type="pres">
      <dgm:prSet presAssocID="{6482084C-D3AB-48A4-9D87-DE2069C972A7}" presName="bentUpArrow1" presStyleLbl="alignImgPlace1" presStyleIdx="0" presStyleCnt="2" custLinFactNeighborX="-6758" custLinFactNeighborY="-1474"/>
      <dgm:spPr>
        <a:solidFill>
          <a:schemeClr val="tx1"/>
        </a:solidFill>
      </dgm:spPr>
    </dgm:pt>
    <dgm:pt modelId="{196A7CAA-EF57-43A8-90A7-CE3B998F8DE5}" type="pres">
      <dgm:prSet presAssocID="{6482084C-D3AB-48A4-9D87-DE2069C972A7}" presName="ParentText" presStyleLbl="node1" presStyleIdx="0" presStyleCnt="3" custLinFactNeighborX="-34132">
        <dgm:presLayoutVars>
          <dgm:chMax val="1"/>
          <dgm:chPref val="1"/>
          <dgm:bulletEnabled val="1"/>
        </dgm:presLayoutVars>
      </dgm:prSet>
      <dgm:spPr/>
      <dgm:t>
        <a:bodyPr/>
        <a:lstStyle/>
        <a:p>
          <a:endParaRPr lang="en-US"/>
        </a:p>
      </dgm:t>
    </dgm:pt>
    <dgm:pt modelId="{644FF8C7-23CB-45F5-9B90-297690E78643}" type="pres">
      <dgm:prSet presAssocID="{6482084C-D3AB-48A4-9D87-DE2069C972A7}" presName="ChildText" presStyleLbl="revTx" presStyleIdx="0" presStyleCnt="3" custScaleX="330645" custLinFactX="13151" custLinFactNeighborX="100000">
        <dgm:presLayoutVars>
          <dgm:chMax val="0"/>
          <dgm:chPref val="0"/>
          <dgm:bulletEnabled val="1"/>
        </dgm:presLayoutVars>
      </dgm:prSet>
      <dgm:spPr/>
      <dgm:t>
        <a:bodyPr/>
        <a:lstStyle/>
        <a:p>
          <a:endParaRPr lang="en-US"/>
        </a:p>
      </dgm:t>
    </dgm:pt>
    <dgm:pt modelId="{3750A8BB-FE6D-4C93-B8B1-C6A6984D3B92}" type="pres">
      <dgm:prSet presAssocID="{7A31E114-B781-4B05-84D5-24C81830F4BE}" presName="sibTrans" presStyleCnt="0"/>
      <dgm:spPr/>
    </dgm:pt>
    <dgm:pt modelId="{2B46D273-EA9F-44B2-B6A5-C25FF8A0DB0D}" type="pres">
      <dgm:prSet presAssocID="{DC24308F-63C2-4FFF-8C3F-6AFE0D7E0208}" presName="composite" presStyleCnt="0"/>
      <dgm:spPr/>
    </dgm:pt>
    <dgm:pt modelId="{5901BA90-C02F-4D84-81B4-C841706EA974}" type="pres">
      <dgm:prSet presAssocID="{DC24308F-63C2-4FFF-8C3F-6AFE0D7E0208}" presName="bentUpArrow1" presStyleLbl="alignImgPlace1" presStyleIdx="1" presStyleCnt="2" custScaleX="90909" custLinFactNeighborX="-76477"/>
      <dgm:spPr>
        <a:solidFill>
          <a:schemeClr val="tx1"/>
        </a:solidFill>
      </dgm:spPr>
    </dgm:pt>
    <dgm:pt modelId="{C9B8D985-0C56-4DA4-8F67-F160E352B937}" type="pres">
      <dgm:prSet presAssocID="{DC24308F-63C2-4FFF-8C3F-6AFE0D7E0208}" presName="ParentText" presStyleLbl="node1" presStyleIdx="1" presStyleCnt="3" custScaleX="107372" custLinFactNeighborX="-46266" custLinFactNeighborY="-1317">
        <dgm:presLayoutVars>
          <dgm:chMax val="1"/>
          <dgm:chPref val="1"/>
          <dgm:bulletEnabled val="1"/>
        </dgm:presLayoutVars>
      </dgm:prSet>
      <dgm:spPr/>
      <dgm:t>
        <a:bodyPr/>
        <a:lstStyle/>
        <a:p>
          <a:endParaRPr lang="en-US"/>
        </a:p>
      </dgm:t>
    </dgm:pt>
    <dgm:pt modelId="{25837028-F699-46C7-B70B-6CB845B633D3}" type="pres">
      <dgm:prSet presAssocID="{DC24308F-63C2-4FFF-8C3F-6AFE0D7E0208}" presName="ChildText" presStyleLbl="revTx" presStyleIdx="1" presStyleCnt="3" custScaleX="291585" custLinFactNeighborX="36600">
        <dgm:presLayoutVars>
          <dgm:chMax val="0"/>
          <dgm:chPref val="0"/>
          <dgm:bulletEnabled val="1"/>
        </dgm:presLayoutVars>
      </dgm:prSet>
      <dgm:spPr/>
      <dgm:t>
        <a:bodyPr/>
        <a:lstStyle/>
        <a:p>
          <a:endParaRPr lang="en-US"/>
        </a:p>
      </dgm:t>
    </dgm:pt>
    <dgm:pt modelId="{A766B54A-AEE0-4CF6-A8D1-4F92D7344272}" type="pres">
      <dgm:prSet presAssocID="{AE991F9A-5A27-461A-9373-67E4C2D25F27}" presName="sibTrans" presStyleCnt="0"/>
      <dgm:spPr/>
    </dgm:pt>
    <dgm:pt modelId="{76A9314A-6BAD-4969-9F00-B1C986D3FB8F}" type="pres">
      <dgm:prSet presAssocID="{751069B7-44CF-4D8C-BE4B-84678F64A73A}" presName="composite" presStyleCnt="0"/>
      <dgm:spPr/>
    </dgm:pt>
    <dgm:pt modelId="{33D1B8FD-6C5C-4C76-A370-19181DFB8134}" type="pres">
      <dgm:prSet presAssocID="{751069B7-44CF-4D8C-BE4B-84678F64A73A}" presName="ParentText" presStyleLbl="node1" presStyleIdx="2" presStyleCnt="3" custScaleX="115350" custLinFactNeighborX="-91849">
        <dgm:presLayoutVars>
          <dgm:chMax val="1"/>
          <dgm:chPref val="1"/>
          <dgm:bulletEnabled val="1"/>
        </dgm:presLayoutVars>
      </dgm:prSet>
      <dgm:spPr/>
      <dgm:t>
        <a:bodyPr/>
        <a:lstStyle/>
        <a:p>
          <a:endParaRPr lang="en-US"/>
        </a:p>
      </dgm:t>
    </dgm:pt>
    <dgm:pt modelId="{D97ADA46-147F-47A2-BF28-6EE5386C6420}" type="pres">
      <dgm:prSet presAssocID="{751069B7-44CF-4D8C-BE4B-84678F64A73A}" presName="FinalChildText" presStyleLbl="revTx" presStyleIdx="2" presStyleCnt="3" custScaleX="285856" custLinFactNeighborX="-23658">
        <dgm:presLayoutVars>
          <dgm:chMax val="0"/>
          <dgm:chPref val="0"/>
          <dgm:bulletEnabled val="1"/>
        </dgm:presLayoutVars>
      </dgm:prSet>
      <dgm:spPr/>
      <dgm:t>
        <a:bodyPr/>
        <a:lstStyle/>
        <a:p>
          <a:endParaRPr lang="en-US"/>
        </a:p>
      </dgm:t>
    </dgm:pt>
  </dgm:ptLst>
  <dgm:cxnLst>
    <dgm:cxn modelId="{E61D8ECA-8C09-4471-8717-A8A51505B966}" srcId="{DC24308F-63C2-4FFF-8C3F-6AFE0D7E0208}" destId="{7A1B202F-5622-41AD-847B-9DCC4175F243}" srcOrd="0" destOrd="0" parTransId="{1989B827-287D-4F67-A73A-04BE70BB5507}" sibTransId="{E5D545E5-5873-4125-AE9C-C19601B35077}"/>
    <dgm:cxn modelId="{DB12C9BE-E7CC-4761-8372-80C908C86816}" srcId="{751069B7-44CF-4D8C-BE4B-84678F64A73A}" destId="{DCE74B14-50EF-4CF4-A753-CAEA3F7D51B3}" srcOrd="0" destOrd="0" parTransId="{B7E421F4-6758-49A6-9C54-6406C78EAEF1}" sibTransId="{5B0A331B-BDEC-447D-BBEB-2872CE2B08F8}"/>
    <dgm:cxn modelId="{0A977D75-27EA-4F65-BD51-AC2ACEB92385}" type="presOf" srcId="{DCE74B14-50EF-4CF4-A753-CAEA3F7D51B3}" destId="{D97ADA46-147F-47A2-BF28-6EE5386C6420}" srcOrd="0" destOrd="0" presId="urn:microsoft.com/office/officeart/2005/8/layout/StepDownProcess"/>
    <dgm:cxn modelId="{48B00A9C-9B3E-4E80-9E1A-8DF8427A521C}" srcId="{A65A4D76-9407-45C4-8679-608AB9B920DC}" destId="{DC24308F-63C2-4FFF-8C3F-6AFE0D7E0208}" srcOrd="1" destOrd="0" parTransId="{10D3DBE4-2D32-4693-B20D-92BDA4C7EABA}" sibTransId="{AE991F9A-5A27-461A-9373-67E4C2D25F27}"/>
    <dgm:cxn modelId="{5B4408DD-F0F6-49D6-A1EB-34B1114F1DBB}" type="presOf" srcId="{EB6F76CC-D8BA-4AD2-B8B3-D7FD2C903D6E}" destId="{644FF8C7-23CB-45F5-9B90-297690E78643}" srcOrd="0" destOrd="0" presId="urn:microsoft.com/office/officeart/2005/8/layout/StepDownProcess"/>
    <dgm:cxn modelId="{69DE02DF-0A1D-4484-A52A-52060745E34B}" type="presOf" srcId="{DC24308F-63C2-4FFF-8C3F-6AFE0D7E0208}" destId="{C9B8D985-0C56-4DA4-8F67-F160E352B937}" srcOrd="0" destOrd="0" presId="urn:microsoft.com/office/officeart/2005/8/layout/StepDownProcess"/>
    <dgm:cxn modelId="{C53A7FE7-CE79-4ECD-8D57-0792F3A29725}" type="presOf" srcId="{7A1B202F-5622-41AD-847B-9DCC4175F243}" destId="{25837028-F699-46C7-B70B-6CB845B633D3}" srcOrd="0" destOrd="0" presId="urn:microsoft.com/office/officeart/2005/8/layout/StepDownProcess"/>
    <dgm:cxn modelId="{DDB3D214-5D78-4BDB-A744-80809D1233E4}" type="presOf" srcId="{751069B7-44CF-4D8C-BE4B-84678F64A73A}" destId="{33D1B8FD-6C5C-4C76-A370-19181DFB8134}" srcOrd="0" destOrd="0" presId="urn:microsoft.com/office/officeart/2005/8/layout/StepDownProcess"/>
    <dgm:cxn modelId="{DA19DFD0-A6A6-4D27-875E-22611C0C5FB3}" srcId="{A65A4D76-9407-45C4-8679-608AB9B920DC}" destId="{751069B7-44CF-4D8C-BE4B-84678F64A73A}" srcOrd="2" destOrd="0" parTransId="{01BB1CD2-BF8A-443F-B8CB-C4C0C62E8DCB}" sibTransId="{08704A34-3D98-4AB8-ADB0-D2CA37FCC551}"/>
    <dgm:cxn modelId="{37582F83-31ED-44DA-9D20-A0A9CBFFA296}" type="presOf" srcId="{6482084C-D3AB-48A4-9D87-DE2069C972A7}" destId="{196A7CAA-EF57-43A8-90A7-CE3B998F8DE5}" srcOrd="0" destOrd="0" presId="urn:microsoft.com/office/officeart/2005/8/layout/StepDownProcess"/>
    <dgm:cxn modelId="{07CB0BF8-820C-45A9-B96C-6B823B2C9F37}" srcId="{A65A4D76-9407-45C4-8679-608AB9B920DC}" destId="{6482084C-D3AB-48A4-9D87-DE2069C972A7}" srcOrd="0" destOrd="0" parTransId="{4D860CFF-D864-43C4-ACB2-5A49401190C4}" sibTransId="{7A31E114-B781-4B05-84D5-24C81830F4BE}"/>
    <dgm:cxn modelId="{87C01F99-E024-41B0-BFF6-299C4B74564E}" srcId="{6482084C-D3AB-48A4-9D87-DE2069C972A7}" destId="{EB6F76CC-D8BA-4AD2-B8B3-D7FD2C903D6E}" srcOrd="0" destOrd="0" parTransId="{BFAEE37A-E2AD-4EAE-8055-A2C9E38E0E97}" sibTransId="{39513911-33C3-4B26-8AB1-896A782085EA}"/>
    <dgm:cxn modelId="{2265E46C-126B-40AD-80D5-4AA9DF7AC137}" type="presOf" srcId="{A65A4D76-9407-45C4-8679-608AB9B920DC}" destId="{83B15C24-EA9E-4B8E-B9CA-A8C7062D7730}" srcOrd="0" destOrd="0" presId="urn:microsoft.com/office/officeart/2005/8/layout/StepDownProcess"/>
    <dgm:cxn modelId="{14C2B2BA-5E1A-4450-A1BA-C146E8662124}" type="presParOf" srcId="{83B15C24-EA9E-4B8E-B9CA-A8C7062D7730}" destId="{B249C2DF-F838-4D55-BD28-FB503BC7F34B}" srcOrd="0" destOrd="0" presId="urn:microsoft.com/office/officeart/2005/8/layout/StepDownProcess"/>
    <dgm:cxn modelId="{6E782452-A12D-4E8B-A0A8-75E18E756B6E}" type="presParOf" srcId="{B249C2DF-F838-4D55-BD28-FB503BC7F34B}" destId="{F9149D0B-1BE4-4C49-9E4F-D48CABBDB1A8}" srcOrd="0" destOrd="0" presId="urn:microsoft.com/office/officeart/2005/8/layout/StepDownProcess"/>
    <dgm:cxn modelId="{2943B229-C082-43A4-A6B7-5B09FAED4535}" type="presParOf" srcId="{B249C2DF-F838-4D55-BD28-FB503BC7F34B}" destId="{196A7CAA-EF57-43A8-90A7-CE3B998F8DE5}" srcOrd="1" destOrd="0" presId="urn:microsoft.com/office/officeart/2005/8/layout/StepDownProcess"/>
    <dgm:cxn modelId="{02F597A6-381C-4B8A-846C-0608EA290E60}" type="presParOf" srcId="{B249C2DF-F838-4D55-BD28-FB503BC7F34B}" destId="{644FF8C7-23CB-45F5-9B90-297690E78643}" srcOrd="2" destOrd="0" presId="urn:microsoft.com/office/officeart/2005/8/layout/StepDownProcess"/>
    <dgm:cxn modelId="{4EEC1735-567F-4202-A1E6-B3B3B6F556DF}" type="presParOf" srcId="{83B15C24-EA9E-4B8E-B9CA-A8C7062D7730}" destId="{3750A8BB-FE6D-4C93-B8B1-C6A6984D3B92}" srcOrd="1" destOrd="0" presId="urn:microsoft.com/office/officeart/2005/8/layout/StepDownProcess"/>
    <dgm:cxn modelId="{AAD3B1E9-FE3C-48B2-8AE5-23A2E3AFACE2}" type="presParOf" srcId="{83B15C24-EA9E-4B8E-B9CA-A8C7062D7730}" destId="{2B46D273-EA9F-44B2-B6A5-C25FF8A0DB0D}" srcOrd="2" destOrd="0" presId="urn:microsoft.com/office/officeart/2005/8/layout/StepDownProcess"/>
    <dgm:cxn modelId="{CCA26586-981F-48CE-92A4-BD08179BB58A}" type="presParOf" srcId="{2B46D273-EA9F-44B2-B6A5-C25FF8A0DB0D}" destId="{5901BA90-C02F-4D84-81B4-C841706EA974}" srcOrd="0" destOrd="0" presId="urn:microsoft.com/office/officeart/2005/8/layout/StepDownProcess"/>
    <dgm:cxn modelId="{34686AFB-6196-4AFA-831A-4ADE2EF2A7A2}" type="presParOf" srcId="{2B46D273-EA9F-44B2-B6A5-C25FF8A0DB0D}" destId="{C9B8D985-0C56-4DA4-8F67-F160E352B937}" srcOrd="1" destOrd="0" presId="urn:microsoft.com/office/officeart/2005/8/layout/StepDownProcess"/>
    <dgm:cxn modelId="{DCF11B54-952A-4BFE-B950-D720CA1AF08E}" type="presParOf" srcId="{2B46D273-EA9F-44B2-B6A5-C25FF8A0DB0D}" destId="{25837028-F699-46C7-B70B-6CB845B633D3}" srcOrd="2" destOrd="0" presId="urn:microsoft.com/office/officeart/2005/8/layout/StepDownProcess"/>
    <dgm:cxn modelId="{F33B61D7-BB2C-422A-9728-2A95974AF405}" type="presParOf" srcId="{83B15C24-EA9E-4B8E-B9CA-A8C7062D7730}" destId="{A766B54A-AEE0-4CF6-A8D1-4F92D7344272}" srcOrd="3" destOrd="0" presId="urn:microsoft.com/office/officeart/2005/8/layout/StepDownProcess"/>
    <dgm:cxn modelId="{6B4F8CA5-E7DC-4A72-B890-55031D254BB0}" type="presParOf" srcId="{83B15C24-EA9E-4B8E-B9CA-A8C7062D7730}" destId="{76A9314A-6BAD-4969-9F00-B1C986D3FB8F}" srcOrd="4" destOrd="0" presId="urn:microsoft.com/office/officeart/2005/8/layout/StepDownProcess"/>
    <dgm:cxn modelId="{5975853D-CE4D-4521-B044-DD40A129687B}" type="presParOf" srcId="{76A9314A-6BAD-4969-9F00-B1C986D3FB8F}" destId="{33D1B8FD-6C5C-4C76-A370-19181DFB8134}" srcOrd="0" destOrd="0" presId="urn:microsoft.com/office/officeart/2005/8/layout/StepDownProcess"/>
    <dgm:cxn modelId="{FB01BC9E-A3E7-495C-B555-C0785DAC2B92}" type="presParOf" srcId="{76A9314A-6BAD-4969-9F00-B1C986D3FB8F}" destId="{D97ADA46-147F-47A2-BF28-6EE5386C642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A4D76-9407-45C4-8679-608AB9B920D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482084C-D3AB-48A4-9D87-DE2069C972A7}">
      <dgm:prSet phldrT="[Text]" custT="1"/>
      <dgm:spPr/>
      <dgm:t>
        <a:bodyPr/>
        <a:lstStyle/>
        <a:p>
          <a:r>
            <a:rPr lang="en-US" sz="2200" b="1" i="1" baseline="0" dirty="0" smtClean="0">
              <a:solidFill>
                <a:schemeClr val="tx1"/>
              </a:solidFill>
              <a:latin typeface="Calibri" panose="020F0502020204030204" pitchFamily="34" charset="0"/>
            </a:rPr>
            <a:t>Power had to exist </a:t>
          </a:r>
          <a:r>
            <a:rPr lang="en-US" sz="2200" b="1" i="1" u="sng" baseline="0" dirty="0" smtClean="0">
              <a:solidFill>
                <a:schemeClr val="tx1"/>
              </a:solidFill>
              <a:latin typeface="Calibri" panose="020F0502020204030204" pitchFamily="34" charset="0"/>
            </a:rPr>
            <a:t>prior</a:t>
          </a:r>
          <a:r>
            <a:rPr lang="en-US" sz="2200" b="1" i="1" baseline="0" dirty="0" smtClean="0">
              <a:solidFill>
                <a:schemeClr val="tx1"/>
              </a:solidFill>
              <a:latin typeface="Calibri" panose="020F0502020204030204" pitchFamily="34" charset="0"/>
            </a:rPr>
            <a:t> to the material universe</a:t>
          </a:r>
          <a:endParaRPr lang="en-US" sz="2200" b="1" i="1" baseline="0" dirty="0">
            <a:solidFill>
              <a:schemeClr val="tx1"/>
            </a:solidFill>
            <a:latin typeface="Calibri" panose="020F0502020204030204" pitchFamily="34" charset="0"/>
          </a:endParaRPr>
        </a:p>
      </dgm:t>
    </dgm:pt>
    <dgm:pt modelId="{4D860CFF-D864-43C4-ACB2-5A49401190C4}" type="parTrans" cxnId="{07CB0BF8-820C-45A9-B96C-6B823B2C9F37}">
      <dgm:prSet/>
      <dgm:spPr/>
      <dgm:t>
        <a:bodyPr/>
        <a:lstStyle/>
        <a:p>
          <a:endParaRPr lang="en-US"/>
        </a:p>
      </dgm:t>
    </dgm:pt>
    <dgm:pt modelId="{7A31E114-B781-4B05-84D5-24C81830F4BE}" type="sibTrans" cxnId="{07CB0BF8-820C-45A9-B96C-6B823B2C9F37}">
      <dgm:prSet/>
      <dgm:spPr/>
      <dgm:t>
        <a:bodyPr/>
        <a:lstStyle/>
        <a:p>
          <a:endParaRPr lang="en-US"/>
        </a:p>
      </dgm:t>
    </dgm:pt>
    <dgm:pt modelId="{EB6F76CC-D8BA-4AD2-B8B3-D7FD2C903D6E}">
      <dgm:prSet phldrT="[Text]" custT="1"/>
      <dgm:spPr/>
      <dgm:t>
        <a:bodyPr/>
        <a:lstStyle/>
        <a:p>
          <a:r>
            <a:rPr lang="en-US" sz="2000" b="1" dirty="0" smtClean="0">
              <a:latin typeface="Calibri" panose="020F0502020204030204" pitchFamily="34" charset="0"/>
            </a:rPr>
            <a:t>Thus, it had to be a </a:t>
          </a:r>
          <a:r>
            <a:rPr lang="en-US" sz="2000" b="1" i="1" u="sng" dirty="0" smtClean="0">
              <a:latin typeface="Calibri" panose="020F0502020204030204" pitchFamily="34" charset="0"/>
            </a:rPr>
            <a:t>power</a:t>
          </a:r>
          <a:r>
            <a:rPr lang="en-US" sz="2000" b="1" dirty="0" smtClean="0">
              <a:latin typeface="Calibri" panose="020F0502020204030204" pitchFamily="34" charset="0"/>
            </a:rPr>
            <a:t> that could exist </a:t>
          </a:r>
          <a:r>
            <a:rPr lang="en-US" sz="2000" b="1" i="1" u="sng" dirty="0" smtClean="0">
              <a:latin typeface="Calibri" panose="020F0502020204030204" pitchFamily="34" charset="0"/>
            </a:rPr>
            <a:t>independent</a:t>
          </a:r>
          <a:r>
            <a:rPr lang="en-US" sz="2000" b="1" dirty="0" smtClean="0">
              <a:latin typeface="Calibri" panose="020F0502020204030204" pitchFamily="34" charset="0"/>
            </a:rPr>
            <a:t> of </a:t>
          </a:r>
          <a:r>
            <a:rPr lang="en-US" sz="2000" b="1" i="1" u="sng" baseline="0" dirty="0" smtClean="0">
              <a:latin typeface="Calibri" panose="020F0502020204030204" pitchFamily="34" charset="0"/>
            </a:rPr>
            <a:t>time</a:t>
          </a:r>
          <a:r>
            <a:rPr lang="en-US" sz="2000" b="1" dirty="0" smtClean="0">
              <a:latin typeface="Calibri" panose="020F0502020204030204" pitchFamily="34" charset="0"/>
            </a:rPr>
            <a:t>, </a:t>
          </a:r>
          <a:r>
            <a:rPr lang="en-US" sz="2000" b="1" i="1" u="sng" baseline="0" dirty="0" smtClean="0">
              <a:latin typeface="Calibri" panose="020F0502020204030204" pitchFamily="34" charset="0"/>
            </a:rPr>
            <a:t>space</a:t>
          </a:r>
          <a:r>
            <a:rPr lang="en-US" sz="2000" b="1" dirty="0" smtClean="0">
              <a:latin typeface="Calibri" panose="020F0502020204030204" pitchFamily="34" charset="0"/>
            </a:rPr>
            <a:t> and </a:t>
          </a:r>
          <a:r>
            <a:rPr lang="en-US" sz="2000" b="1" i="1" u="sng" baseline="0" dirty="0" smtClean="0">
              <a:latin typeface="Calibri" panose="020F0502020204030204" pitchFamily="34" charset="0"/>
            </a:rPr>
            <a:t>matter</a:t>
          </a:r>
          <a:endParaRPr lang="en-US" sz="2000" b="1" i="1" u="sng" baseline="0" dirty="0">
            <a:latin typeface="Calibri" panose="020F0502020204030204" pitchFamily="34" charset="0"/>
          </a:endParaRPr>
        </a:p>
      </dgm:t>
    </dgm:pt>
    <dgm:pt modelId="{BFAEE37A-E2AD-4EAE-8055-A2C9E38E0E97}" type="parTrans" cxnId="{87C01F99-E024-41B0-BFF6-299C4B74564E}">
      <dgm:prSet/>
      <dgm:spPr/>
      <dgm:t>
        <a:bodyPr/>
        <a:lstStyle/>
        <a:p>
          <a:endParaRPr lang="en-US"/>
        </a:p>
      </dgm:t>
    </dgm:pt>
    <dgm:pt modelId="{39513911-33C3-4B26-8AB1-896A782085EA}" type="sibTrans" cxnId="{87C01F99-E024-41B0-BFF6-299C4B74564E}">
      <dgm:prSet/>
      <dgm:spPr/>
      <dgm:t>
        <a:bodyPr/>
        <a:lstStyle/>
        <a:p>
          <a:endParaRPr lang="en-US"/>
        </a:p>
      </dgm:t>
    </dgm:pt>
    <dgm:pt modelId="{DC24308F-63C2-4FFF-8C3F-6AFE0D7E0208}">
      <dgm:prSet phldrT="[Text]" custT="1"/>
      <dgm:spPr/>
      <dgm:t>
        <a:bodyPr/>
        <a:lstStyle/>
        <a:p>
          <a:r>
            <a:rPr lang="en-US" sz="2600" b="1" i="1" u="sng" baseline="0" dirty="0" smtClean="0">
              <a:solidFill>
                <a:schemeClr val="tx1"/>
              </a:solidFill>
              <a:latin typeface="Calibri" panose="020F0502020204030204" pitchFamily="34" charset="0"/>
            </a:rPr>
            <a:t>Eternal power</a:t>
          </a:r>
          <a:endParaRPr lang="en-US" sz="2600" b="1" i="1" u="sng" baseline="0" dirty="0">
            <a:solidFill>
              <a:schemeClr val="tx1"/>
            </a:solidFill>
            <a:latin typeface="Calibri" panose="020F0502020204030204" pitchFamily="34" charset="0"/>
          </a:endParaRPr>
        </a:p>
      </dgm:t>
    </dgm:pt>
    <dgm:pt modelId="{10D3DBE4-2D32-4693-B20D-92BDA4C7EABA}" type="parTrans" cxnId="{48B00A9C-9B3E-4E80-9E1A-8DF8427A521C}">
      <dgm:prSet/>
      <dgm:spPr/>
      <dgm:t>
        <a:bodyPr/>
        <a:lstStyle/>
        <a:p>
          <a:endParaRPr lang="en-US"/>
        </a:p>
      </dgm:t>
    </dgm:pt>
    <dgm:pt modelId="{AE991F9A-5A27-461A-9373-67E4C2D25F27}" type="sibTrans" cxnId="{48B00A9C-9B3E-4E80-9E1A-8DF8427A521C}">
      <dgm:prSet/>
      <dgm:spPr/>
      <dgm:t>
        <a:bodyPr/>
        <a:lstStyle/>
        <a:p>
          <a:endParaRPr lang="en-US"/>
        </a:p>
      </dgm:t>
    </dgm:pt>
    <dgm:pt modelId="{7A1B202F-5622-41AD-847B-9DCC4175F243}">
      <dgm:prSet phldrT="[Text]" custT="1"/>
      <dgm:spPr/>
      <dgm:t>
        <a:bodyPr/>
        <a:lstStyle/>
        <a:p>
          <a:r>
            <a:rPr lang="en-US" sz="2000" b="1" dirty="0" smtClean="0">
              <a:latin typeface="Calibri" panose="020F0502020204030204" pitchFamily="34" charset="0"/>
            </a:rPr>
            <a:t>Existence of the material universe attests to the existence of a </a:t>
          </a:r>
          <a:r>
            <a:rPr lang="en-US" sz="2000" b="1" i="1" u="sng" dirty="0" smtClean="0">
              <a:latin typeface="Calibri" panose="020F0502020204030204" pitchFamily="34" charset="0"/>
            </a:rPr>
            <a:t>power</a:t>
          </a:r>
          <a:r>
            <a:rPr lang="en-US" sz="2000" b="1" dirty="0" smtClean="0">
              <a:latin typeface="Calibri" panose="020F0502020204030204" pitchFamily="34" charset="0"/>
            </a:rPr>
            <a:t> that is an </a:t>
          </a:r>
          <a:r>
            <a:rPr lang="en-US" sz="2000" b="1" i="1" u="sng" baseline="0" dirty="0" smtClean="0">
              <a:latin typeface="Calibri" panose="020F0502020204030204" pitchFamily="34" charset="0"/>
            </a:rPr>
            <a:t>eternal</a:t>
          </a:r>
          <a:r>
            <a:rPr lang="en-US" sz="2000" b="1" i="1" baseline="0" dirty="0" smtClean="0">
              <a:latin typeface="Calibri" panose="020F0502020204030204" pitchFamily="34" charset="0"/>
            </a:rPr>
            <a:t> </a:t>
          </a:r>
          <a:r>
            <a:rPr lang="en-US" sz="2000" b="1" i="1" u="sng" baseline="0" dirty="0" smtClean="0">
              <a:latin typeface="Calibri" panose="020F0502020204030204" pitchFamily="34" charset="0"/>
            </a:rPr>
            <a:t>power</a:t>
          </a:r>
          <a:endParaRPr lang="en-US" sz="2000" b="1" i="1" u="sng" baseline="0" dirty="0">
            <a:latin typeface="Calibri" panose="020F0502020204030204" pitchFamily="34" charset="0"/>
          </a:endParaRPr>
        </a:p>
      </dgm:t>
    </dgm:pt>
    <dgm:pt modelId="{1989B827-287D-4F67-A73A-04BE70BB5507}" type="parTrans" cxnId="{E61D8ECA-8C09-4471-8717-A8A51505B966}">
      <dgm:prSet/>
      <dgm:spPr/>
      <dgm:t>
        <a:bodyPr/>
        <a:lstStyle/>
        <a:p>
          <a:endParaRPr lang="en-US"/>
        </a:p>
      </dgm:t>
    </dgm:pt>
    <dgm:pt modelId="{E5D545E5-5873-4125-AE9C-C19601B35077}" type="sibTrans" cxnId="{E61D8ECA-8C09-4471-8717-A8A51505B966}">
      <dgm:prSet/>
      <dgm:spPr/>
      <dgm:t>
        <a:bodyPr/>
        <a:lstStyle/>
        <a:p>
          <a:endParaRPr lang="en-US"/>
        </a:p>
      </dgm:t>
    </dgm:pt>
    <dgm:pt modelId="{751069B7-44CF-4D8C-BE4B-84678F64A73A}">
      <dgm:prSet phldrT="[Text]" custT="1"/>
      <dgm:spPr/>
      <dgm:t>
        <a:bodyPr/>
        <a:lstStyle/>
        <a:p>
          <a:r>
            <a:rPr lang="en-US" sz="2300" b="1" i="1" dirty="0" smtClean="0">
              <a:solidFill>
                <a:schemeClr val="tx1"/>
              </a:solidFill>
              <a:latin typeface="Calibri" panose="020F0502020204030204" pitchFamily="34" charset="0"/>
            </a:rPr>
            <a:t>This </a:t>
          </a:r>
          <a:r>
            <a:rPr lang="en-US" sz="2300" b="1" i="1" u="sng" dirty="0" smtClean="0">
              <a:solidFill>
                <a:schemeClr val="tx1"/>
              </a:solidFill>
              <a:latin typeface="Calibri" panose="020F0502020204030204" pitchFamily="34" charset="0"/>
            </a:rPr>
            <a:t>eternal</a:t>
          </a:r>
          <a:r>
            <a:rPr lang="en-US" sz="2300" b="1" i="1" dirty="0" smtClean="0">
              <a:solidFill>
                <a:schemeClr val="tx1"/>
              </a:solidFill>
              <a:latin typeface="Calibri" panose="020F0502020204030204" pitchFamily="34" charset="0"/>
            </a:rPr>
            <a:t> </a:t>
          </a:r>
          <a:r>
            <a:rPr lang="en-US" sz="2300" b="1" i="1" u="sng" dirty="0" smtClean="0">
              <a:solidFill>
                <a:schemeClr val="tx1"/>
              </a:solidFill>
              <a:latin typeface="Calibri" panose="020F0502020204030204" pitchFamily="34" charset="0"/>
            </a:rPr>
            <a:t>power</a:t>
          </a:r>
          <a:r>
            <a:rPr lang="en-US" sz="2300" b="1" i="1" dirty="0" smtClean="0">
              <a:solidFill>
                <a:schemeClr val="tx1"/>
              </a:solidFill>
              <a:latin typeface="Calibri" panose="020F0502020204030204" pitchFamily="34" charset="0"/>
            </a:rPr>
            <a:t> is also </a:t>
          </a:r>
          <a:r>
            <a:rPr lang="en-US" sz="2300" b="1" i="1" u="sng" dirty="0" smtClean="0">
              <a:solidFill>
                <a:schemeClr val="tx1"/>
              </a:solidFill>
              <a:latin typeface="Calibri" panose="020F0502020204030204" pitchFamily="34" charset="0"/>
            </a:rPr>
            <a:t>deity</a:t>
          </a:r>
          <a:endParaRPr lang="en-US" sz="2300" b="1" i="1" u="sng" dirty="0">
            <a:solidFill>
              <a:schemeClr val="tx1"/>
            </a:solidFill>
            <a:latin typeface="Calibri" panose="020F0502020204030204" pitchFamily="34" charset="0"/>
          </a:endParaRPr>
        </a:p>
      </dgm:t>
    </dgm:pt>
    <dgm:pt modelId="{01BB1CD2-BF8A-443F-B8CB-C4C0C62E8DCB}" type="parTrans" cxnId="{DA19DFD0-A6A6-4D27-875E-22611C0C5FB3}">
      <dgm:prSet/>
      <dgm:spPr/>
      <dgm:t>
        <a:bodyPr/>
        <a:lstStyle/>
        <a:p>
          <a:endParaRPr lang="en-US"/>
        </a:p>
      </dgm:t>
    </dgm:pt>
    <dgm:pt modelId="{08704A34-3D98-4AB8-ADB0-D2CA37FCC551}" type="sibTrans" cxnId="{DA19DFD0-A6A6-4D27-875E-22611C0C5FB3}">
      <dgm:prSet/>
      <dgm:spPr/>
      <dgm:t>
        <a:bodyPr/>
        <a:lstStyle/>
        <a:p>
          <a:endParaRPr lang="en-US"/>
        </a:p>
      </dgm:t>
    </dgm:pt>
    <dgm:pt modelId="{DCE74B14-50EF-4CF4-A753-CAEA3F7D51B3}">
      <dgm:prSet phldrT="[Text]" custT="1"/>
      <dgm:spPr/>
      <dgm:t>
        <a:bodyPr/>
        <a:lstStyle/>
        <a:p>
          <a:r>
            <a:rPr lang="en-US" sz="2000" b="1" dirty="0" smtClean="0">
              <a:latin typeface="Calibri" panose="020F0502020204030204" pitchFamily="34" charset="0"/>
            </a:rPr>
            <a:t>The order of intelligence must be of a </a:t>
          </a:r>
          <a:r>
            <a:rPr lang="en-US" sz="2000" b="1" i="1" u="sng" dirty="0" smtClean="0">
              <a:latin typeface="Calibri" panose="020F0502020204030204" pitchFamily="34" charset="0"/>
            </a:rPr>
            <a:t>different</a:t>
          </a:r>
          <a:r>
            <a:rPr lang="en-US" sz="2000" b="1" dirty="0" smtClean="0">
              <a:latin typeface="Calibri" panose="020F0502020204030204" pitchFamily="34" charset="0"/>
            </a:rPr>
            <a:t> </a:t>
          </a:r>
          <a:r>
            <a:rPr lang="en-US" sz="2000" b="1" i="1" u="sng" dirty="0" smtClean="0">
              <a:latin typeface="Calibri" panose="020F0502020204030204" pitchFamily="34" charset="0"/>
            </a:rPr>
            <a:t>classification</a:t>
          </a:r>
          <a:r>
            <a:rPr lang="en-US" sz="2000" b="1" dirty="0" smtClean="0">
              <a:latin typeface="Calibri" panose="020F0502020204030204" pitchFamily="34" charset="0"/>
            </a:rPr>
            <a:t> than the things it brought into existence</a:t>
          </a:r>
          <a:endParaRPr lang="en-US" sz="2000" b="1" dirty="0">
            <a:latin typeface="Calibri" panose="020F0502020204030204" pitchFamily="34" charset="0"/>
          </a:endParaRPr>
        </a:p>
      </dgm:t>
    </dgm:pt>
    <dgm:pt modelId="{B7E421F4-6758-49A6-9C54-6406C78EAEF1}" type="parTrans" cxnId="{DB12C9BE-E7CC-4761-8372-80C908C86816}">
      <dgm:prSet/>
      <dgm:spPr/>
      <dgm:t>
        <a:bodyPr/>
        <a:lstStyle/>
        <a:p>
          <a:endParaRPr lang="en-US"/>
        </a:p>
      </dgm:t>
    </dgm:pt>
    <dgm:pt modelId="{5B0A331B-BDEC-447D-BBEB-2872CE2B08F8}" type="sibTrans" cxnId="{DB12C9BE-E7CC-4761-8372-80C908C86816}">
      <dgm:prSet/>
      <dgm:spPr/>
      <dgm:t>
        <a:bodyPr/>
        <a:lstStyle/>
        <a:p>
          <a:endParaRPr lang="en-US"/>
        </a:p>
      </dgm:t>
    </dgm:pt>
    <dgm:pt modelId="{83B15C24-EA9E-4B8E-B9CA-A8C7062D7730}" type="pres">
      <dgm:prSet presAssocID="{A65A4D76-9407-45C4-8679-608AB9B920DC}" presName="rootnode" presStyleCnt="0">
        <dgm:presLayoutVars>
          <dgm:chMax/>
          <dgm:chPref/>
          <dgm:dir/>
          <dgm:animLvl val="lvl"/>
        </dgm:presLayoutVars>
      </dgm:prSet>
      <dgm:spPr/>
      <dgm:t>
        <a:bodyPr/>
        <a:lstStyle/>
        <a:p>
          <a:endParaRPr lang="en-US"/>
        </a:p>
      </dgm:t>
    </dgm:pt>
    <dgm:pt modelId="{B249C2DF-F838-4D55-BD28-FB503BC7F34B}" type="pres">
      <dgm:prSet presAssocID="{6482084C-D3AB-48A4-9D87-DE2069C972A7}" presName="composite" presStyleCnt="0"/>
      <dgm:spPr/>
    </dgm:pt>
    <dgm:pt modelId="{F9149D0B-1BE4-4C49-9E4F-D48CABBDB1A8}" type="pres">
      <dgm:prSet presAssocID="{6482084C-D3AB-48A4-9D87-DE2069C972A7}" presName="bentUpArrow1" presStyleLbl="alignImgPlace1" presStyleIdx="0" presStyleCnt="2" custScaleY="156840" custLinFactNeighborX="-27510" custLinFactNeighborY="-1474"/>
      <dgm:spPr>
        <a:solidFill>
          <a:schemeClr val="tx1"/>
        </a:solidFill>
      </dgm:spPr>
      <dgm:t>
        <a:bodyPr/>
        <a:lstStyle/>
        <a:p>
          <a:endParaRPr lang="en-US"/>
        </a:p>
      </dgm:t>
    </dgm:pt>
    <dgm:pt modelId="{196A7CAA-EF57-43A8-90A7-CE3B998F8DE5}" type="pres">
      <dgm:prSet presAssocID="{6482084C-D3AB-48A4-9D87-DE2069C972A7}" presName="ParentText" presStyleLbl="node1" presStyleIdx="0" presStyleCnt="3" custScaleX="167247" custLinFactNeighborX="11153" custLinFactNeighborY="-27387">
        <dgm:presLayoutVars>
          <dgm:chMax val="1"/>
          <dgm:chPref val="1"/>
          <dgm:bulletEnabled val="1"/>
        </dgm:presLayoutVars>
      </dgm:prSet>
      <dgm:spPr/>
      <dgm:t>
        <a:bodyPr/>
        <a:lstStyle/>
        <a:p>
          <a:endParaRPr lang="en-US"/>
        </a:p>
      </dgm:t>
    </dgm:pt>
    <dgm:pt modelId="{644FF8C7-23CB-45F5-9B90-297690E78643}" type="pres">
      <dgm:prSet presAssocID="{6482084C-D3AB-48A4-9D87-DE2069C972A7}" presName="ChildText" presStyleLbl="revTx" presStyleIdx="0" presStyleCnt="3" custScaleX="406024" custLinFactX="100000" custLinFactNeighborX="112058" custLinFactNeighborY="-35257">
        <dgm:presLayoutVars>
          <dgm:chMax val="0"/>
          <dgm:chPref val="0"/>
          <dgm:bulletEnabled val="1"/>
        </dgm:presLayoutVars>
      </dgm:prSet>
      <dgm:spPr/>
      <dgm:t>
        <a:bodyPr/>
        <a:lstStyle/>
        <a:p>
          <a:endParaRPr lang="en-US"/>
        </a:p>
      </dgm:t>
    </dgm:pt>
    <dgm:pt modelId="{3750A8BB-FE6D-4C93-B8B1-C6A6984D3B92}" type="pres">
      <dgm:prSet presAssocID="{7A31E114-B781-4B05-84D5-24C81830F4BE}" presName="sibTrans" presStyleCnt="0"/>
      <dgm:spPr/>
    </dgm:pt>
    <dgm:pt modelId="{2B46D273-EA9F-44B2-B6A5-C25FF8A0DB0D}" type="pres">
      <dgm:prSet presAssocID="{DC24308F-63C2-4FFF-8C3F-6AFE0D7E0208}" presName="composite" presStyleCnt="0"/>
      <dgm:spPr/>
    </dgm:pt>
    <dgm:pt modelId="{5901BA90-C02F-4D84-81B4-C841706EA974}" type="pres">
      <dgm:prSet presAssocID="{DC24308F-63C2-4FFF-8C3F-6AFE0D7E0208}" presName="bentUpArrow1" presStyleLbl="alignImgPlace1" presStyleIdx="1" presStyleCnt="2" custScaleX="103639" custScaleY="160216" custLinFactX="-55113" custLinFactNeighborX="-100000" custLinFactNeighborY="27503"/>
      <dgm:spPr>
        <a:solidFill>
          <a:schemeClr val="tx1"/>
        </a:solidFill>
      </dgm:spPr>
    </dgm:pt>
    <dgm:pt modelId="{C9B8D985-0C56-4DA4-8F67-F160E352B937}" type="pres">
      <dgm:prSet presAssocID="{DC24308F-63C2-4FFF-8C3F-6AFE0D7E0208}" presName="ParentText" presStyleLbl="node1" presStyleIdx="1" presStyleCnt="3" custScaleX="107372" custLinFactX="-10115" custLinFactNeighborX="-100000" custLinFactNeighborY="-2881">
        <dgm:presLayoutVars>
          <dgm:chMax val="1"/>
          <dgm:chPref val="1"/>
          <dgm:bulletEnabled val="1"/>
        </dgm:presLayoutVars>
      </dgm:prSet>
      <dgm:spPr/>
      <dgm:t>
        <a:bodyPr/>
        <a:lstStyle/>
        <a:p>
          <a:endParaRPr lang="en-US"/>
        </a:p>
      </dgm:t>
    </dgm:pt>
    <dgm:pt modelId="{25837028-F699-46C7-B70B-6CB845B633D3}" type="pres">
      <dgm:prSet presAssocID="{DC24308F-63C2-4FFF-8C3F-6AFE0D7E0208}" presName="ChildText" presStyleLbl="revTx" presStyleIdx="1" presStyleCnt="3" custScaleX="527901" custLinFactNeighborX="67171">
        <dgm:presLayoutVars>
          <dgm:chMax val="0"/>
          <dgm:chPref val="0"/>
          <dgm:bulletEnabled val="1"/>
        </dgm:presLayoutVars>
      </dgm:prSet>
      <dgm:spPr/>
      <dgm:t>
        <a:bodyPr/>
        <a:lstStyle/>
        <a:p>
          <a:endParaRPr lang="en-US"/>
        </a:p>
      </dgm:t>
    </dgm:pt>
    <dgm:pt modelId="{A766B54A-AEE0-4CF6-A8D1-4F92D7344272}" type="pres">
      <dgm:prSet presAssocID="{AE991F9A-5A27-461A-9373-67E4C2D25F27}" presName="sibTrans" presStyleCnt="0"/>
      <dgm:spPr/>
    </dgm:pt>
    <dgm:pt modelId="{76A9314A-6BAD-4969-9F00-B1C986D3FB8F}" type="pres">
      <dgm:prSet presAssocID="{751069B7-44CF-4D8C-BE4B-84678F64A73A}" presName="composite" presStyleCnt="0"/>
      <dgm:spPr/>
    </dgm:pt>
    <dgm:pt modelId="{33D1B8FD-6C5C-4C76-A370-19181DFB8134}" type="pres">
      <dgm:prSet presAssocID="{751069B7-44CF-4D8C-BE4B-84678F64A73A}" presName="ParentText" presStyleLbl="node1" presStyleIdx="2" presStyleCnt="3" custScaleX="169537" custLinFactX="-21276" custLinFactNeighborX="-100000" custLinFactNeighborY="17601">
        <dgm:presLayoutVars>
          <dgm:chMax val="1"/>
          <dgm:chPref val="1"/>
          <dgm:bulletEnabled val="1"/>
        </dgm:presLayoutVars>
      </dgm:prSet>
      <dgm:spPr/>
      <dgm:t>
        <a:bodyPr/>
        <a:lstStyle/>
        <a:p>
          <a:endParaRPr lang="en-US"/>
        </a:p>
      </dgm:t>
    </dgm:pt>
    <dgm:pt modelId="{D97ADA46-147F-47A2-BF28-6EE5386C6420}" type="pres">
      <dgm:prSet presAssocID="{751069B7-44CF-4D8C-BE4B-84678F64A73A}" presName="FinalChildText" presStyleLbl="revTx" presStyleIdx="2" presStyleCnt="3" custScaleX="338104" custLinFactNeighborX="419" custLinFactNeighborY="56454">
        <dgm:presLayoutVars>
          <dgm:chMax val="0"/>
          <dgm:chPref val="0"/>
          <dgm:bulletEnabled val="1"/>
        </dgm:presLayoutVars>
      </dgm:prSet>
      <dgm:spPr/>
      <dgm:t>
        <a:bodyPr/>
        <a:lstStyle/>
        <a:p>
          <a:endParaRPr lang="en-US"/>
        </a:p>
      </dgm:t>
    </dgm:pt>
  </dgm:ptLst>
  <dgm:cxnLst>
    <dgm:cxn modelId="{E61D8ECA-8C09-4471-8717-A8A51505B966}" srcId="{DC24308F-63C2-4FFF-8C3F-6AFE0D7E0208}" destId="{7A1B202F-5622-41AD-847B-9DCC4175F243}" srcOrd="0" destOrd="0" parTransId="{1989B827-287D-4F67-A73A-04BE70BB5507}" sibTransId="{E5D545E5-5873-4125-AE9C-C19601B35077}"/>
    <dgm:cxn modelId="{DB12C9BE-E7CC-4761-8372-80C908C86816}" srcId="{751069B7-44CF-4D8C-BE4B-84678F64A73A}" destId="{DCE74B14-50EF-4CF4-A753-CAEA3F7D51B3}" srcOrd="0" destOrd="0" parTransId="{B7E421F4-6758-49A6-9C54-6406C78EAEF1}" sibTransId="{5B0A331B-BDEC-447D-BBEB-2872CE2B08F8}"/>
    <dgm:cxn modelId="{48B00A9C-9B3E-4E80-9E1A-8DF8427A521C}" srcId="{A65A4D76-9407-45C4-8679-608AB9B920DC}" destId="{DC24308F-63C2-4FFF-8C3F-6AFE0D7E0208}" srcOrd="1" destOrd="0" parTransId="{10D3DBE4-2D32-4693-B20D-92BDA4C7EABA}" sibTransId="{AE991F9A-5A27-461A-9373-67E4C2D25F27}"/>
    <dgm:cxn modelId="{DA19DFD0-A6A6-4D27-875E-22611C0C5FB3}" srcId="{A65A4D76-9407-45C4-8679-608AB9B920DC}" destId="{751069B7-44CF-4D8C-BE4B-84678F64A73A}" srcOrd="2" destOrd="0" parTransId="{01BB1CD2-BF8A-443F-B8CB-C4C0C62E8DCB}" sibTransId="{08704A34-3D98-4AB8-ADB0-D2CA37FCC551}"/>
    <dgm:cxn modelId="{4DAEB752-C1E0-49ED-9D68-310F6C4D6781}" type="presOf" srcId="{DCE74B14-50EF-4CF4-A753-CAEA3F7D51B3}" destId="{D97ADA46-147F-47A2-BF28-6EE5386C6420}" srcOrd="0" destOrd="0" presId="urn:microsoft.com/office/officeart/2005/8/layout/StepDownProcess"/>
    <dgm:cxn modelId="{0B7C7361-4475-4363-AA7E-BC20CAE8A736}" type="presOf" srcId="{EB6F76CC-D8BA-4AD2-B8B3-D7FD2C903D6E}" destId="{644FF8C7-23CB-45F5-9B90-297690E78643}" srcOrd="0" destOrd="0" presId="urn:microsoft.com/office/officeart/2005/8/layout/StepDownProcess"/>
    <dgm:cxn modelId="{646DC810-E757-4B4F-B9DC-F2BF8475F903}" type="presOf" srcId="{751069B7-44CF-4D8C-BE4B-84678F64A73A}" destId="{33D1B8FD-6C5C-4C76-A370-19181DFB8134}" srcOrd="0" destOrd="0" presId="urn:microsoft.com/office/officeart/2005/8/layout/StepDownProcess"/>
    <dgm:cxn modelId="{DE0CAAA2-9EBA-4A22-81CF-A04265654CD1}" type="presOf" srcId="{A65A4D76-9407-45C4-8679-608AB9B920DC}" destId="{83B15C24-EA9E-4B8E-B9CA-A8C7062D7730}" srcOrd="0" destOrd="0" presId="urn:microsoft.com/office/officeart/2005/8/layout/StepDownProcess"/>
    <dgm:cxn modelId="{7B7ED8FF-CE8D-48C7-9A7F-C76B91702312}" type="presOf" srcId="{6482084C-D3AB-48A4-9D87-DE2069C972A7}" destId="{196A7CAA-EF57-43A8-90A7-CE3B998F8DE5}" srcOrd="0" destOrd="0" presId="urn:microsoft.com/office/officeart/2005/8/layout/StepDownProcess"/>
    <dgm:cxn modelId="{2439F3BE-C33C-46C3-A9EF-861B580AB2A1}" type="presOf" srcId="{DC24308F-63C2-4FFF-8C3F-6AFE0D7E0208}" destId="{C9B8D985-0C56-4DA4-8F67-F160E352B937}" srcOrd="0" destOrd="0" presId="urn:microsoft.com/office/officeart/2005/8/layout/StepDownProcess"/>
    <dgm:cxn modelId="{07CB0BF8-820C-45A9-B96C-6B823B2C9F37}" srcId="{A65A4D76-9407-45C4-8679-608AB9B920DC}" destId="{6482084C-D3AB-48A4-9D87-DE2069C972A7}" srcOrd="0" destOrd="0" parTransId="{4D860CFF-D864-43C4-ACB2-5A49401190C4}" sibTransId="{7A31E114-B781-4B05-84D5-24C81830F4BE}"/>
    <dgm:cxn modelId="{87C01F99-E024-41B0-BFF6-299C4B74564E}" srcId="{6482084C-D3AB-48A4-9D87-DE2069C972A7}" destId="{EB6F76CC-D8BA-4AD2-B8B3-D7FD2C903D6E}" srcOrd="0" destOrd="0" parTransId="{BFAEE37A-E2AD-4EAE-8055-A2C9E38E0E97}" sibTransId="{39513911-33C3-4B26-8AB1-896A782085EA}"/>
    <dgm:cxn modelId="{9EDB9C34-8984-40D6-B284-8737CFDEE5AF}" type="presOf" srcId="{7A1B202F-5622-41AD-847B-9DCC4175F243}" destId="{25837028-F699-46C7-B70B-6CB845B633D3}" srcOrd="0" destOrd="0" presId="urn:microsoft.com/office/officeart/2005/8/layout/StepDownProcess"/>
    <dgm:cxn modelId="{ED2B483E-088B-48C2-94F5-A94D220F1284}" type="presParOf" srcId="{83B15C24-EA9E-4B8E-B9CA-A8C7062D7730}" destId="{B249C2DF-F838-4D55-BD28-FB503BC7F34B}" srcOrd="0" destOrd="0" presId="urn:microsoft.com/office/officeart/2005/8/layout/StepDownProcess"/>
    <dgm:cxn modelId="{50F47FC4-CAFD-47FD-8939-DA0ADFA1C5D7}" type="presParOf" srcId="{B249C2DF-F838-4D55-BD28-FB503BC7F34B}" destId="{F9149D0B-1BE4-4C49-9E4F-D48CABBDB1A8}" srcOrd="0" destOrd="0" presId="urn:microsoft.com/office/officeart/2005/8/layout/StepDownProcess"/>
    <dgm:cxn modelId="{EF385A06-B760-440D-A850-C8F05D643CCC}" type="presParOf" srcId="{B249C2DF-F838-4D55-BD28-FB503BC7F34B}" destId="{196A7CAA-EF57-43A8-90A7-CE3B998F8DE5}" srcOrd="1" destOrd="0" presId="urn:microsoft.com/office/officeart/2005/8/layout/StepDownProcess"/>
    <dgm:cxn modelId="{FD0D70C8-EDD8-4DDD-B8D1-64705C92A37F}" type="presParOf" srcId="{B249C2DF-F838-4D55-BD28-FB503BC7F34B}" destId="{644FF8C7-23CB-45F5-9B90-297690E78643}" srcOrd="2" destOrd="0" presId="urn:microsoft.com/office/officeart/2005/8/layout/StepDownProcess"/>
    <dgm:cxn modelId="{1EFCB7DC-8999-4739-97B7-309BA437A16B}" type="presParOf" srcId="{83B15C24-EA9E-4B8E-B9CA-A8C7062D7730}" destId="{3750A8BB-FE6D-4C93-B8B1-C6A6984D3B92}" srcOrd="1" destOrd="0" presId="urn:microsoft.com/office/officeart/2005/8/layout/StepDownProcess"/>
    <dgm:cxn modelId="{B6380F77-0A19-483A-80C7-43F5AC11B4FC}" type="presParOf" srcId="{83B15C24-EA9E-4B8E-B9CA-A8C7062D7730}" destId="{2B46D273-EA9F-44B2-B6A5-C25FF8A0DB0D}" srcOrd="2" destOrd="0" presId="urn:microsoft.com/office/officeart/2005/8/layout/StepDownProcess"/>
    <dgm:cxn modelId="{136FE21A-2567-4504-98FA-14CBBB43228F}" type="presParOf" srcId="{2B46D273-EA9F-44B2-B6A5-C25FF8A0DB0D}" destId="{5901BA90-C02F-4D84-81B4-C841706EA974}" srcOrd="0" destOrd="0" presId="urn:microsoft.com/office/officeart/2005/8/layout/StepDownProcess"/>
    <dgm:cxn modelId="{F0E8AAE1-366A-460D-9E54-889D40D2AEB6}" type="presParOf" srcId="{2B46D273-EA9F-44B2-B6A5-C25FF8A0DB0D}" destId="{C9B8D985-0C56-4DA4-8F67-F160E352B937}" srcOrd="1" destOrd="0" presId="urn:microsoft.com/office/officeart/2005/8/layout/StepDownProcess"/>
    <dgm:cxn modelId="{3643CAE0-6E81-488F-A5B9-53FF51BE01E7}" type="presParOf" srcId="{2B46D273-EA9F-44B2-B6A5-C25FF8A0DB0D}" destId="{25837028-F699-46C7-B70B-6CB845B633D3}" srcOrd="2" destOrd="0" presId="urn:microsoft.com/office/officeart/2005/8/layout/StepDownProcess"/>
    <dgm:cxn modelId="{1678B28A-692A-4AAF-8BED-00327F15EAEA}" type="presParOf" srcId="{83B15C24-EA9E-4B8E-B9CA-A8C7062D7730}" destId="{A766B54A-AEE0-4CF6-A8D1-4F92D7344272}" srcOrd="3" destOrd="0" presId="urn:microsoft.com/office/officeart/2005/8/layout/StepDownProcess"/>
    <dgm:cxn modelId="{8875385A-7036-400B-B45F-2BD8E5CEB53F}" type="presParOf" srcId="{83B15C24-EA9E-4B8E-B9CA-A8C7062D7730}" destId="{76A9314A-6BAD-4969-9F00-B1C986D3FB8F}" srcOrd="4" destOrd="0" presId="urn:microsoft.com/office/officeart/2005/8/layout/StepDownProcess"/>
    <dgm:cxn modelId="{C16B63DC-2224-42AA-8F81-DD9AEDC72859}" type="presParOf" srcId="{76A9314A-6BAD-4969-9F00-B1C986D3FB8F}" destId="{33D1B8FD-6C5C-4C76-A370-19181DFB8134}" srcOrd="0" destOrd="0" presId="urn:microsoft.com/office/officeart/2005/8/layout/StepDownProcess"/>
    <dgm:cxn modelId="{A257035A-B61F-4EE3-B4B6-E8323A27AFB7}" type="presParOf" srcId="{76A9314A-6BAD-4969-9F00-B1C986D3FB8F}" destId="{D97ADA46-147F-47A2-BF28-6EE5386C642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A4D76-9407-45C4-8679-608AB9B920D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482084C-D3AB-48A4-9D87-DE2069C972A7}">
      <dgm:prSet phldrT="[Text]" custT="1"/>
      <dgm:spPr/>
      <dgm:t>
        <a:bodyPr/>
        <a:lstStyle/>
        <a:p>
          <a:r>
            <a:rPr lang="en-US" sz="2600" b="1" i="1" baseline="0" dirty="0" smtClean="0">
              <a:solidFill>
                <a:schemeClr val="tx1"/>
              </a:solidFill>
              <a:latin typeface="Calibri" panose="020F0502020204030204" pitchFamily="34" charset="0"/>
            </a:rPr>
            <a:t>Creator vs. Creature</a:t>
          </a:r>
          <a:endParaRPr lang="en-US" sz="2600" b="1" i="1" baseline="0" dirty="0">
            <a:solidFill>
              <a:schemeClr val="tx1"/>
            </a:solidFill>
            <a:latin typeface="Calibri" panose="020F0502020204030204" pitchFamily="34" charset="0"/>
          </a:endParaRPr>
        </a:p>
      </dgm:t>
    </dgm:pt>
    <dgm:pt modelId="{4D860CFF-D864-43C4-ACB2-5A49401190C4}" type="parTrans" cxnId="{07CB0BF8-820C-45A9-B96C-6B823B2C9F37}">
      <dgm:prSet/>
      <dgm:spPr/>
      <dgm:t>
        <a:bodyPr/>
        <a:lstStyle/>
        <a:p>
          <a:endParaRPr lang="en-US"/>
        </a:p>
      </dgm:t>
    </dgm:pt>
    <dgm:pt modelId="{7A31E114-B781-4B05-84D5-24C81830F4BE}" type="sibTrans" cxnId="{07CB0BF8-820C-45A9-B96C-6B823B2C9F37}">
      <dgm:prSet/>
      <dgm:spPr/>
      <dgm:t>
        <a:bodyPr/>
        <a:lstStyle/>
        <a:p>
          <a:endParaRPr lang="en-US"/>
        </a:p>
      </dgm:t>
    </dgm:pt>
    <dgm:pt modelId="{EB6F76CC-D8BA-4AD2-B8B3-D7FD2C903D6E}">
      <dgm:prSet phldrT="[Text]" custT="1"/>
      <dgm:spPr/>
      <dgm:t>
        <a:bodyPr/>
        <a:lstStyle/>
        <a:p>
          <a:r>
            <a:rPr lang="en-US" sz="2000" b="1" dirty="0" smtClean="0">
              <a:latin typeface="Calibri" panose="020F0502020204030204" pitchFamily="34" charset="0"/>
            </a:rPr>
            <a:t>Potter is superior to the clay in both terms of </a:t>
          </a:r>
          <a:r>
            <a:rPr lang="en-US" sz="2000" b="1" i="1" u="sng" dirty="0" smtClean="0">
              <a:latin typeface="Calibri" panose="020F0502020204030204" pitchFamily="34" charset="0"/>
            </a:rPr>
            <a:t>power</a:t>
          </a:r>
          <a:r>
            <a:rPr lang="en-US" sz="2000" b="1" dirty="0" smtClean="0">
              <a:latin typeface="Calibri" panose="020F0502020204030204" pitchFamily="34" charset="0"/>
            </a:rPr>
            <a:t> and </a:t>
          </a:r>
          <a:r>
            <a:rPr lang="en-US" sz="2000" b="1" i="1" u="sng" dirty="0" smtClean="0">
              <a:latin typeface="Calibri" panose="020F0502020204030204" pitchFamily="34" charset="0"/>
            </a:rPr>
            <a:t>intelligence</a:t>
          </a:r>
          <a:endParaRPr lang="en-US" sz="2000" b="1" i="1" u="sng" dirty="0">
            <a:latin typeface="Calibri" panose="020F0502020204030204" pitchFamily="34" charset="0"/>
          </a:endParaRPr>
        </a:p>
      </dgm:t>
    </dgm:pt>
    <dgm:pt modelId="{BFAEE37A-E2AD-4EAE-8055-A2C9E38E0E97}" type="parTrans" cxnId="{87C01F99-E024-41B0-BFF6-299C4B74564E}">
      <dgm:prSet/>
      <dgm:spPr/>
      <dgm:t>
        <a:bodyPr/>
        <a:lstStyle/>
        <a:p>
          <a:endParaRPr lang="en-US"/>
        </a:p>
      </dgm:t>
    </dgm:pt>
    <dgm:pt modelId="{39513911-33C3-4B26-8AB1-896A782085EA}" type="sibTrans" cxnId="{87C01F99-E024-41B0-BFF6-299C4B74564E}">
      <dgm:prSet/>
      <dgm:spPr/>
      <dgm:t>
        <a:bodyPr/>
        <a:lstStyle/>
        <a:p>
          <a:endParaRPr lang="en-US"/>
        </a:p>
      </dgm:t>
    </dgm:pt>
    <dgm:pt modelId="{DC24308F-63C2-4FFF-8C3F-6AFE0D7E0208}">
      <dgm:prSet phldrT="[Text]" custT="1"/>
      <dgm:spPr/>
      <dgm:t>
        <a:bodyPr/>
        <a:lstStyle/>
        <a:p>
          <a:r>
            <a:rPr lang="en-US" sz="2600" b="1" i="1" u="none" baseline="0" dirty="0" smtClean="0">
              <a:solidFill>
                <a:schemeClr val="tx1"/>
              </a:solidFill>
              <a:latin typeface="Calibri" panose="020F0502020204030204" pitchFamily="34" charset="0"/>
            </a:rPr>
            <a:t>Potter vs. Clay</a:t>
          </a:r>
          <a:endParaRPr lang="en-US" sz="2600" b="1" i="1" u="none" baseline="0" dirty="0">
            <a:solidFill>
              <a:schemeClr val="tx1"/>
            </a:solidFill>
            <a:latin typeface="Calibri" panose="020F0502020204030204" pitchFamily="34" charset="0"/>
          </a:endParaRPr>
        </a:p>
      </dgm:t>
    </dgm:pt>
    <dgm:pt modelId="{10D3DBE4-2D32-4693-B20D-92BDA4C7EABA}" type="parTrans" cxnId="{48B00A9C-9B3E-4E80-9E1A-8DF8427A521C}">
      <dgm:prSet/>
      <dgm:spPr/>
      <dgm:t>
        <a:bodyPr/>
        <a:lstStyle/>
        <a:p>
          <a:endParaRPr lang="en-US"/>
        </a:p>
      </dgm:t>
    </dgm:pt>
    <dgm:pt modelId="{AE991F9A-5A27-461A-9373-67E4C2D25F27}" type="sibTrans" cxnId="{48B00A9C-9B3E-4E80-9E1A-8DF8427A521C}">
      <dgm:prSet/>
      <dgm:spPr/>
      <dgm:t>
        <a:bodyPr/>
        <a:lstStyle/>
        <a:p>
          <a:endParaRPr lang="en-US"/>
        </a:p>
      </dgm:t>
    </dgm:pt>
    <dgm:pt modelId="{7A1B202F-5622-41AD-847B-9DCC4175F243}">
      <dgm:prSet phldrT="[Text]" custT="1"/>
      <dgm:spPr/>
      <dgm:t>
        <a:bodyPr/>
        <a:lstStyle/>
        <a:p>
          <a:r>
            <a:rPr lang="en-US" sz="2000" b="1" dirty="0" smtClean="0">
              <a:latin typeface="Calibri" panose="020F0502020204030204" pitchFamily="34" charset="0"/>
            </a:rPr>
            <a:t>Analogous to the difference between the </a:t>
          </a:r>
          <a:r>
            <a:rPr lang="en-US" sz="2000" b="1" i="1" u="sng" baseline="0" dirty="0" smtClean="0">
              <a:latin typeface="Calibri" panose="020F0502020204030204" pitchFamily="34" charset="0"/>
            </a:rPr>
            <a:t>potter</a:t>
          </a:r>
          <a:r>
            <a:rPr lang="en-US" sz="2000" b="1" dirty="0" smtClean="0">
              <a:latin typeface="Calibri" panose="020F0502020204030204" pitchFamily="34" charset="0"/>
            </a:rPr>
            <a:t> and the </a:t>
          </a:r>
          <a:r>
            <a:rPr lang="en-US" sz="2000" b="1" i="1" u="sng" baseline="0" dirty="0" smtClean="0">
              <a:latin typeface="Calibri" panose="020F0502020204030204" pitchFamily="34" charset="0"/>
            </a:rPr>
            <a:t>clay</a:t>
          </a:r>
          <a:r>
            <a:rPr lang="en-US" sz="2000" b="1" dirty="0" smtClean="0">
              <a:latin typeface="Calibri" panose="020F0502020204030204" pitchFamily="34" charset="0"/>
            </a:rPr>
            <a:t> (Rom. 9)</a:t>
          </a:r>
          <a:endParaRPr lang="en-US" sz="2000" b="1" i="1" u="sng" baseline="0" dirty="0">
            <a:latin typeface="Calibri" panose="020F0502020204030204" pitchFamily="34" charset="0"/>
          </a:endParaRPr>
        </a:p>
      </dgm:t>
    </dgm:pt>
    <dgm:pt modelId="{1989B827-287D-4F67-A73A-04BE70BB5507}" type="parTrans" cxnId="{E61D8ECA-8C09-4471-8717-A8A51505B966}">
      <dgm:prSet/>
      <dgm:spPr/>
      <dgm:t>
        <a:bodyPr/>
        <a:lstStyle/>
        <a:p>
          <a:endParaRPr lang="en-US"/>
        </a:p>
      </dgm:t>
    </dgm:pt>
    <dgm:pt modelId="{E5D545E5-5873-4125-AE9C-C19601B35077}" type="sibTrans" cxnId="{E61D8ECA-8C09-4471-8717-A8A51505B966}">
      <dgm:prSet/>
      <dgm:spPr/>
      <dgm:t>
        <a:bodyPr/>
        <a:lstStyle/>
        <a:p>
          <a:endParaRPr lang="en-US"/>
        </a:p>
      </dgm:t>
    </dgm:pt>
    <dgm:pt modelId="{751069B7-44CF-4D8C-BE4B-84678F64A73A}">
      <dgm:prSet phldrT="[Text]" custT="1"/>
      <dgm:spPr/>
      <dgm:t>
        <a:bodyPr/>
        <a:lstStyle/>
        <a:p>
          <a:r>
            <a:rPr lang="en-US" sz="2000" b="1" i="1" dirty="0" smtClean="0">
              <a:solidFill>
                <a:schemeClr val="tx1"/>
              </a:solidFill>
              <a:latin typeface="Calibri" panose="020F0502020204030204" pitchFamily="34" charset="0"/>
            </a:rPr>
            <a:t>Anyone who objectively examines the material universe understands this!</a:t>
          </a:r>
          <a:endParaRPr lang="en-US" sz="2000" b="1" i="1" u="sng" dirty="0">
            <a:solidFill>
              <a:schemeClr val="tx1"/>
            </a:solidFill>
            <a:latin typeface="Calibri" panose="020F0502020204030204" pitchFamily="34" charset="0"/>
          </a:endParaRPr>
        </a:p>
      </dgm:t>
    </dgm:pt>
    <dgm:pt modelId="{01BB1CD2-BF8A-443F-B8CB-C4C0C62E8DCB}" type="parTrans" cxnId="{DA19DFD0-A6A6-4D27-875E-22611C0C5FB3}">
      <dgm:prSet/>
      <dgm:spPr/>
      <dgm:t>
        <a:bodyPr/>
        <a:lstStyle/>
        <a:p>
          <a:endParaRPr lang="en-US"/>
        </a:p>
      </dgm:t>
    </dgm:pt>
    <dgm:pt modelId="{08704A34-3D98-4AB8-ADB0-D2CA37FCC551}" type="sibTrans" cxnId="{DA19DFD0-A6A6-4D27-875E-22611C0C5FB3}">
      <dgm:prSet/>
      <dgm:spPr/>
      <dgm:t>
        <a:bodyPr/>
        <a:lstStyle/>
        <a:p>
          <a:endParaRPr lang="en-US"/>
        </a:p>
      </dgm:t>
    </dgm:pt>
    <dgm:pt modelId="{DCE74B14-50EF-4CF4-A753-CAEA3F7D51B3}">
      <dgm:prSet phldrT="[Text]" custT="1"/>
      <dgm:spPr/>
      <dgm:t>
        <a:bodyPr/>
        <a:lstStyle/>
        <a:p>
          <a:r>
            <a:rPr lang="en-US" sz="2000" b="1" dirty="0" smtClean="0">
              <a:latin typeface="Calibri" panose="020F0502020204030204" pitchFamily="34" charset="0"/>
            </a:rPr>
            <a:t>No excuse for not knowing an </a:t>
          </a:r>
          <a:r>
            <a:rPr lang="en-US" sz="2000" b="1" i="1" u="sng" baseline="0" dirty="0" smtClean="0">
              <a:latin typeface="Calibri" panose="020F0502020204030204" pitchFamily="34" charset="0"/>
            </a:rPr>
            <a:t>eternal</a:t>
          </a:r>
          <a:r>
            <a:rPr lang="en-US" sz="2000" b="1" dirty="0" smtClean="0">
              <a:latin typeface="Calibri" panose="020F0502020204030204" pitchFamily="34" charset="0"/>
            </a:rPr>
            <a:t> </a:t>
          </a:r>
          <a:r>
            <a:rPr lang="en-US" sz="2000" b="1" i="1" u="sng" baseline="0" dirty="0" smtClean="0">
              <a:latin typeface="Calibri" panose="020F0502020204030204" pitchFamily="34" charset="0"/>
            </a:rPr>
            <a:t>power</a:t>
          </a:r>
          <a:r>
            <a:rPr lang="en-US" sz="2000" b="1" dirty="0" smtClean="0">
              <a:latin typeface="Calibri" panose="020F0502020204030204" pitchFamily="34" charset="0"/>
            </a:rPr>
            <a:t> and </a:t>
          </a:r>
          <a:r>
            <a:rPr lang="en-US" sz="2000" b="1" i="1" u="sng" baseline="0" dirty="0" smtClean="0">
              <a:latin typeface="Calibri" panose="020F0502020204030204" pitchFamily="34" charset="0"/>
            </a:rPr>
            <a:t>deity</a:t>
          </a:r>
          <a:r>
            <a:rPr lang="en-US" sz="2000" b="1" dirty="0" smtClean="0">
              <a:latin typeface="Calibri" panose="020F0502020204030204" pitchFamily="34" charset="0"/>
            </a:rPr>
            <a:t> </a:t>
          </a:r>
          <a:r>
            <a:rPr lang="en-US" sz="2000" b="1" i="1" u="sng" baseline="0" dirty="0" smtClean="0">
              <a:latin typeface="Calibri" panose="020F0502020204030204" pitchFamily="34" charset="0"/>
            </a:rPr>
            <a:t>exists</a:t>
          </a:r>
          <a:endParaRPr lang="en-US" sz="2000" b="1" i="1" u="sng" baseline="0" dirty="0">
            <a:latin typeface="Calibri" panose="020F0502020204030204" pitchFamily="34" charset="0"/>
          </a:endParaRPr>
        </a:p>
      </dgm:t>
    </dgm:pt>
    <dgm:pt modelId="{B7E421F4-6758-49A6-9C54-6406C78EAEF1}" type="parTrans" cxnId="{DB12C9BE-E7CC-4761-8372-80C908C86816}">
      <dgm:prSet/>
      <dgm:spPr/>
      <dgm:t>
        <a:bodyPr/>
        <a:lstStyle/>
        <a:p>
          <a:endParaRPr lang="en-US"/>
        </a:p>
      </dgm:t>
    </dgm:pt>
    <dgm:pt modelId="{5B0A331B-BDEC-447D-BBEB-2872CE2B08F8}" type="sibTrans" cxnId="{DB12C9BE-E7CC-4761-8372-80C908C86816}">
      <dgm:prSet/>
      <dgm:spPr/>
      <dgm:t>
        <a:bodyPr/>
        <a:lstStyle/>
        <a:p>
          <a:endParaRPr lang="en-US"/>
        </a:p>
      </dgm:t>
    </dgm:pt>
    <dgm:pt modelId="{83B15C24-EA9E-4B8E-B9CA-A8C7062D7730}" type="pres">
      <dgm:prSet presAssocID="{A65A4D76-9407-45C4-8679-608AB9B920DC}" presName="rootnode" presStyleCnt="0">
        <dgm:presLayoutVars>
          <dgm:chMax/>
          <dgm:chPref/>
          <dgm:dir/>
          <dgm:animLvl val="lvl"/>
        </dgm:presLayoutVars>
      </dgm:prSet>
      <dgm:spPr/>
      <dgm:t>
        <a:bodyPr/>
        <a:lstStyle/>
        <a:p>
          <a:endParaRPr lang="en-US"/>
        </a:p>
      </dgm:t>
    </dgm:pt>
    <dgm:pt modelId="{B249C2DF-F838-4D55-BD28-FB503BC7F34B}" type="pres">
      <dgm:prSet presAssocID="{6482084C-D3AB-48A4-9D87-DE2069C972A7}" presName="composite" presStyleCnt="0"/>
      <dgm:spPr/>
    </dgm:pt>
    <dgm:pt modelId="{F9149D0B-1BE4-4C49-9E4F-D48CABBDB1A8}" type="pres">
      <dgm:prSet presAssocID="{6482084C-D3AB-48A4-9D87-DE2069C972A7}" presName="bentUpArrow1" presStyleLbl="alignImgPlace1" presStyleIdx="0" presStyleCnt="2" custScaleY="142582" custLinFactNeighborX="-27510" custLinFactNeighborY="-14290"/>
      <dgm:spPr>
        <a:solidFill>
          <a:schemeClr val="tx1"/>
        </a:solidFill>
      </dgm:spPr>
      <dgm:t>
        <a:bodyPr/>
        <a:lstStyle/>
        <a:p>
          <a:endParaRPr lang="en-US"/>
        </a:p>
      </dgm:t>
    </dgm:pt>
    <dgm:pt modelId="{196A7CAA-EF57-43A8-90A7-CE3B998F8DE5}" type="pres">
      <dgm:prSet presAssocID="{6482084C-D3AB-48A4-9D87-DE2069C972A7}" presName="ParentText" presStyleLbl="node1" presStyleIdx="0" presStyleCnt="3" custScaleX="167247" custScaleY="90909" custLinFactNeighborX="11153" custLinFactNeighborY="-27387">
        <dgm:presLayoutVars>
          <dgm:chMax val="1"/>
          <dgm:chPref val="1"/>
          <dgm:bulletEnabled val="1"/>
        </dgm:presLayoutVars>
      </dgm:prSet>
      <dgm:spPr/>
      <dgm:t>
        <a:bodyPr/>
        <a:lstStyle/>
        <a:p>
          <a:endParaRPr lang="en-US"/>
        </a:p>
      </dgm:t>
    </dgm:pt>
    <dgm:pt modelId="{644FF8C7-23CB-45F5-9B90-297690E78643}" type="pres">
      <dgm:prSet presAssocID="{6482084C-D3AB-48A4-9D87-DE2069C972A7}" presName="ChildText" presStyleLbl="revTx" presStyleIdx="0" presStyleCnt="3" custScaleX="406024" custScaleY="90909" custLinFactX="100000" custLinFactY="54136" custLinFactNeighborX="144655" custLinFactNeighborY="100000">
        <dgm:presLayoutVars>
          <dgm:chMax val="0"/>
          <dgm:chPref val="0"/>
          <dgm:bulletEnabled val="1"/>
        </dgm:presLayoutVars>
      </dgm:prSet>
      <dgm:spPr/>
      <dgm:t>
        <a:bodyPr/>
        <a:lstStyle/>
        <a:p>
          <a:endParaRPr lang="en-US"/>
        </a:p>
      </dgm:t>
    </dgm:pt>
    <dgm:pt modelId="{3750A8BB-FE6D-4C93-B8B1-C6A6984D3B92}" type="pres">
      <dgm:prSet presAssocID="{7A31E114-B781-4B05-84D5-24C81830F4BE}" presName="sibTrans" presStyleCnt="0"/>
      <dgm:spPr/>
    </dgm:pt>
    <dgm:pt modelId="{2B46D273-EA9F-44B2-B6A5-C25FF8A0DB0D}" type="pres">
      <dgm:prSet presAssocID="{DC24308F-63C2-4FFF-8C3F-6AFE0D7E0208}" presName="composite" presStyleCnt="0"/>
      <dgm:spPr/>
    </dgm:pt>
    <dgm:pt modelId="{5901BA90-C02F-4D84-81B4-C841706EA974}" type="pres">
      <dgm:prSet presAssocID="{DC24308F-63C2-4FFF-8C3F-6AFE0D7E0208}" presName="bentUpArrow1" presStyleLbl="alignImgPlace1" presStyleIdx="1" presStyleCnt="2" custScaleX="103639" custScaleY="145651" custLinFactX="-55113" custLinFactNeighborX="-100000" custLinFactNeighborY="16289"/>
      <dgm:spPr>
        <a:solidFill>
          <a:schemeClr val="tx1"/>
        </a:solidFill>
      </dgm:spPr>
    </dgm:pt>
    <dgm:pt modelId="{C9B8D985-0C56-4DA4-8F67-F160E352B937}" type="pres">
      <dgm:prSet presAssocID="{DC24308F-63C2-4FFF-8C3F-6AFE0D7E0208}" presName="ParentText" presStyleLbl="node1" presStyleIdx="1" presStyleCnt="3" custScaleX="107372" custScaleY="119881" custLinFactX="-10115" custLinFactNeighborX="-100000" custLinFactNeighborY="-17987">
        <dgm:presLayoutVars>
          <dgm:chMax val="1"/>
          <dgm:chPref val="1"/>
          <dgm:bulletEnabled val="1"/>
        </dgm:presLayoutVars>
      </dgm:prSet>
      <dgm:spPr/>
      <dgm:t>
        <a:bodyPr/>
        <a:lstStyle/>
        <a:p>
          <a:endParaRPr lang="en-US"/>
        </a:p>
      </dgm:t>
    </dgm:pt>
    <dgm:pt modelId="{25837028-F699-46C7-B70B-6CB845B633D3}" type="pres">
      <dgm:prSet presAssocID="{DC24308F-63C2-4FFF-8C3F-6AFE0D7E0208}" presName="ChildText" presStyleLbl="revTx" presStyleIdx="1" presStyleCnt="3" custScaleX="527901" custScaleY="90909" custLinFactY="-91528" custLinFactNeighborX="33032" custLinFactNeighborY="-100000">
        <dgm:presLayoutVars>
          <dgm:chMax val="0"/>
          <dgm:chPref val="0"/>
          <dgm:bulletEnabled val="1"/>
        </dgm:presLayoutVars>
      </dgm:prSet>
      <dgm:spPr/>
      <dgm:t>
        <a:bodyPr/>
        <a:lstStyle/>
        <a:p>
          <a:endParaRPr lang="en-US"/>
        </a:p>
      </dgm:t>
    </dgm:pt>
    <dgm:pt modelId="{A766B54A-AEE0-4CF6-A8D1-4F92D7344272}" type="pres">
      <dgm:prSet presAssocID="{AE991F9A-5A27-461A-9373-67E4C2D25F27}" presName="sibTrans" presStyleCnt="0"/>
      <dgm:spPr/>
    </dgm:pt>
    <dgm:pt modelId="{76A9314A-6BAD-4969-9F00-B1C986D3FB8F}" type="pres">
      <dgm:prSet presAssocID="{751069B7-44CF-4D8C-BE4B-84678F64A73A}" presName="composite" presStyleCnt="0"/>
      <dgm:spPr/>
    </dgm:pt>
    <dgm:pt modelId="{33D1B8FD-6C5C-4C76-A370-19181DFB8134}" type="pres">
      <dgm:prSet presAssocID="{751069B7-44CF-4D8C-BE4B-84678F64A73A}" presName="ParentText" presStyleLbl="node1" presStyleIdx="2" presStyleCnt="3" custScaleX="169537" custScaleY="123775" custLinFactX="-21276" custLinFactNeighborX="-100000" custLinFactNeighborY="17601">
        <dgm:presLayoutVars>
          <dgm:chMax val="1"/>
          <dgm:chPref val="1"/>
          <dgm:bulletEnabled val="1"/>
        </dgm:presLayoutVars>
      </dgm:prSet>
      <dgm:spPr/>
      <dgm:t>
        <a:bodyPr/>
        <a:lstStyle/>
        <a:p>
          <a:endParaRPr lang="en-US"/>
        </a:p>
      </dgm:t>
    </dgm:pt>
    <dgm:pt modelId="{D97ADA46-147F-47A2-BF28-6EE5386C6420}" type="pres">
      <dgm:prSet presAssocID="{751069B7-44CF-4D8C-BE4B-84678F64A73A}" presName="FinalChildText" presStyleLbl="revTx" presStyleIdx="2" presStyleCnt="3" custScaleX="338104" custScaleY="90909" custLinFactNeighborX="-1335" custLinFactNeighborY="25715">
        <dgm:presLayoutVars>
          <dgm:chMax val="0"/>
          <dgm:chPref val="0"/>
          <dgm:bulletEnabled val="1"/>
        </dgm:presLayoutVars>
      </dgm:prSet>
      <dgm:spPr/>
      <dgm:t>
        <a:bodyPr/>
        <a:lstStyle/>
        <a:p>
          <a:endParaRPr lang="en-US"/>
        </a:p>
      </dgm:t>
    </dgm:pt>
  </dgm:ptLst>
  <dgm:cxnLst>
    <dgm:cxn modelId="{E61D8ECA-8C09-4471-8717-A8A51505B966}" srcId="{DC24308F-63C2-4FFF-8C3F-6AFE0D7E0208}" destId="{7A1B202F-5622-41AD-847B-9DCC4175F243}" srcOrd="0" destOrd="0" parTransId="{1989B827-287D-4F67-A73A-04BE70BB5507}" sibTransId="{E5D545E5-5873-4125-AE9C-C19601B35077}"/>
    <dgm:cxn modelId="{DB12C9BE-E7CC-4761-8372-80C908C86816}" srcId="{751069B7-44CF-4D8C-BE4B-84678F64A73A}" destId="{DCE74B14-50EF-4CF4-A753-CAEA3F7D51B3}" srcOrd="0" destOrd="0" parTransId="{B7E421F4-6758-49A6-9C54-6406C78EAEF1}" sibTransId="{5B0A331B-BDEC-447D-BBEB-2872CE2B08F8}"/>
    <dgm:cxn modelId="{48B00A9C-9B3E-4E80-9E1A-8DF8427A521C}" srcId="{A65A4D76-9407-45C4-8679-608AB9B920DC}" destId="{DC24308F-63C2-4FFF-8C3F-6AFE0D7E0208}" srcOrd="1" destOrd="0" parTransId="{10D3DBE4-2D32-4693-B20D-92BDA4C7EABA}" sibTransId="{AE991F9A-5A27-461A-9373-67E4C2D25F27}"/>
    <dgm:cxn modelId="{DA19DFD0-A6A6-4D27-875E-22611C0C5FB3}" srcId="{A65A4D76-9407-45C4-8679-608AB9B920DC}" destId="{751069B7-44CF-4D8C-BE4B-84678F64A73A}" srcOrd="2" destOrd="0" parTransId="{01BB1CD2-BF8A-443F-B8CB-C4C0C62E8DCB}" sibTransId="{08704A34-3D98-4AB8-ADB0-D2CA37FCC551}"/>
    <dgm:cxn modelId="{FA81957B-FAC5-4CB2-978C-65884A17F8D0}" type="presOf" srcId="{A65A4D76-9407-45C4-8679-608AB9B920DC}" destId="{83B15C24-EA9E-4B8E-B9CA-A8C7062D7730}" srcOrd="0" destOrd="0" presId="urn:microsoft.com/office/officeart/2005/8/layout/StepDownProcess"/>
    <dgm:cxn modelId="{6C41AD71-94AE-42DE-A57F-BD383D59BB61}" type="presOf" srcId="{DC24308F-63C2-4FFF-8C3F-6AFE0D7E0208}" destId="{C9B8D985-0C56-4DA4-8F67-F160E352B937}" srcOrd="0" destOrd="0" presId="urn:microsoft.com/office/officeart/2005/8/layout/StepDownProcess"/>
    <dgm:cxn modelId="{CB08EC45-F74B-456E-92A6-2495EDFC8E32}" type="presOf" srcId="{7A1B202F-5622-41AD-847B-9DCC4175F243}" destId="{25837028-F699-46C7-B70B-6CB845B633D3}" srcOrd="0" destOrd="0" presId="urn:microsoft.com/office/officeart/2005/8/layout/StepDownProcess"/>
    <dgm:cxn modelId="{705B7978-305D-40F9-92AF-25735AF5B53B}" type="presOf" srcId="{751069B7-44CF-4D8C-BE4B-84678F64A73A}" destId="{33D1B8FD-6C5C-4C76-A370-19181DFB8134}" srcOrd="0" destOrd="0" presId="urn:microsoft.com/office/officeart/2005/8/layout/StepDownProcess"/>
    <dgm:cxn modelId="{07CB0BF8-820C-45A9-B96C-6B823B2C9F37}" srcId="{A65A4D76-9407-45C4-8679-608AB9B920DC}" destId="{6482084C-D3AB-48A4-9D87-DE2069C972A7}" srcOrd="0" destOrd="0" parTransId="{4D860CFF-D864-43C4-ACB2-5A49401190C4}" sibTransId="{7A31E114-B781-4B05-84D5-24C81830F4BE}"/>
    <dgm:cxn modelId="{87C01F99-E024-41B0-BFF6-299C4B74564E}" srcId="{6482084C-D3AB-48A4-9D87-DE2069C972A7}" destId="{EB6F76CC-D8BA-4AD2-B8B3-D7FD2C903D6E}" srcOrd="0" destOrd="0" parTransId="{BFAEE37A-E2AD-4EAE-8055-A2C9E38E0E97}" sibTransId="{39513911-33C3-4B26-8AB1-896A782085EA}"/>
    <dgm:cxn modelId="{0C9D7049-DDC8-4BF8-80D9-025F6712A846}" type="presOf" srcId="{6482084C-D3AB-48A4-9D87-DE2069C972A7}" destId="{196A7CAA-EF57-43A8-90A7-CE3B998F8DE5}" srcOrd="0" destOrd="0" presId="urn:microsoft.com/office/officeart/2005/8/layout/StepDownProcess"/>
    <dgm:cxn modelId="{1143E414-5119-4796-8289-78C3F0AC9004}" type="presOf" srcId="{EB6F76CC-D8BA-4AD2-B8B3-D7FD2C903D6E}" destId="{644FF8C7-23CB-45F5-9B90-297690E78643}" srcOrd="0" destOrd="0" presId="urn:microsoft.com/office/officeart/2005/8/layout/StepDownProcess"/>
    <dgm:cxn modelId="{1FA36F20-516A-4AEB-A880-57E1FEF4D15C}" type="presOf" srcId="{DCE74B14-50EF-4CF4-A753-CAEA3F7D51B3}" destId="{D97ADA46-147F-47A2-BF28-6EE5386C6420}" srcOrd="0" destOrd="0" presId="urn:microsoft.com/office/officeart/2005/8/layout/StepDownProcess"/>
    <dgm:cxn modelId="{A9E5C99C-9A19-4700-AFC8-65404DD51E1D}" type="presParOf" srcId="{83B15C24-EA9E-4B8E-B9CA-A8C7062D7730}" destId="{B249C2DF-F838-4D55-BD28-FB503BC7F34B}" srcOrd="0" destOrd="0" presId="urn:microsoft.com/office/officeart/2005/8/layout/StepDownProcess"/>
    <dgm:cxn modelId="{E003A1FF-057C-474A-94F6-03B21CB5F145}" type="presParOf" srcId="{B249C2DF-F838-4D55-BD28-FB503BC7F34B}" destId="{F9149D0B-1BE4-4C49-9E4F-D48CABBDB1A8}" srcOrd="0" destOrd="0" presId="urn:microsoft.com/office/officeart/2005/8/layout/StepDownProcess"/>
    <dgm:cxn modelId="{DDA52E4A-5A2F-45A0-AE62-26019F4C852C}" type="presParOf" srcId="{B249C2DF-F838-4D55-BD28-FB503BC7F34B}" destId="{196A7CAA-EF57-43A8-90A7-CE3B998F8DE5}" srcOrd="1" destOrd="0" presId="urn:microsoft.com/office/officeart/2005/8/layout/StepDownProcess"/>
    <dgm:cxn modelId="{188215F9-EF08-4441-A72F-A83794E4414D}" type="presParOf" srcId="{B249C2DF-F838-4D55-BD28-FB503BC7F34B}" destId="{644FF8C7-23CB-45F5-9B90-297690E78643}" srcOrd="2" destOrd="0" presId="urn:microsoft.com/office/officeart/2005/8/layout/StepDownProcess"/>
    <dgm:cxn modelId="{12510D14-D047-48B1-8728-20F1FFCE6CE6}" type="presParOf" srcId="{83B15C24-EA9E-4B8E-B9CA-A8C7062D7730}" destId="{3750A8BB-FE6D-4C93-B8B1-C6A6984D3B92}" srcOrd="1" destOrd="0" presId="urn:microsoft.com/office/officeart/2005/8/layout/StepDownProcess"/>
    <dgm:cxn modelId="{2BA3BDC2-6078-45AA-9642-7328F0C7AF35}" type="presParOf" srcId="{83B15C24-EA9E-4B8E-B9CA-A8C7062D7730}" destId="{2B46D273-EA9F-44B2-B6A5-C25FF8A0DB0D}" srcOrd="2" destOrd="0" presId="urn:microsoft.com/office/officeart/2005/8/layout/StepDownProcess"/>
    <dgm:cxn modelId="{893E3852-43F8-4FED-B160-9CCFEC5229BE}" type="presParOf" srcId="{2B46D273-EA9F-44B2-B6A5-C25FF8A0DB0D}" destId="{5901BA90-C02F-4D84-81B4-C841706EA974}" srcOrd="0" destOrd="0" presId="urn:microsoft.com/office/officeart/2005/8/layout/StepDownProcess"/>
    <dgm:cxn modelId="{CABE74F8-10DF-4861-A223-3DDB96724A49}" type="presParOf" srcId="{2B46D273-EA9F-44B2-B6A5-C25FF8A0DB0D}" destId="{C9B8D985-0C56-4DA4-8F67-F160E352B937}" srcOrd="1" destOrd="0" presId="urn:microsoft.com/office/officeart/2005/8/layout/StepDownProcess"/>
    <dgm:cxn modelId="{D1A55F49-C97E-4E97-A22E-64DF9F9537C1}" type="presParOf" srcId="{2B46D273-EA9F-44B2-B6A5-C25FF8A0DB0D}" destId="{25837028-F699-46C7-B70B-6CB845B633D3}" srcOrd="2" destOrd="0" presId="urn:microsoft.com/office/officeart/2005/8/layout/StepDownProcess"/>
    <dgm:cxn modelId="{91DA3475-6E0F-415E-896B-E703382E826B}" type="presParOf" srcId="{83B15C24-EA9E-4B8E-B9CA-A8C7062D7730}" destId="{A766B54A-AEE0-4CF6-A8D1-4F92D7344272}" srcOrd="3" destOrd="0" presId="urn:microsoft.com/office/officeart/2005/8/layout/StepDownProcess"/>
    <dgm:cxn modelId="{DDC52E47-2018-40A4-B004-4B3E3FC7EDAB}" type="presParOf" srcId="{83B15C24-EA9E-4B8E-B9CA-A8C7062D7730}" destId="{76A9314A-6BAD-4969-9F00-B1C986D3FB8F}" srcOrd="4" destOrd="0" presId="urn:microsoft.com/office/officeart/2005/8/layout/StepDownProcess"/>
    <dgm:cxn modelId="{1D64A4B5-B0F6-4941-AD48-0A35B485C841}" type="presParOf" srcId="{76A9314A-6BAD-4969-9F00-B1C986D3FB8F}" destId="{33D1B8FD-6C5C-4C76-A370-19181DFB8134}" srcOrd="0" destOrd="0" presId="urn:microsoft.com/office/officeart/2005/8/layout/StepDownProcess"/>
    <dgm:cxn modelId="{C3A8BF9E-1FFE-434E-A46C-5A9E694E8156}" type="presParOf" srcId="{76A9314A-6BAD-4969-9F00-B1C986D3FB8F}" destId="{D97ADA46-147F-47A2-BF28-6EE5386C642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49D0B-1BE4-4C49-9E4F-D48CABBDB1A8}">
      <dsp:nvSpPr>
        <dsp:cNvPr id="0" name=""/>
        <dsp:cNvSpPr/>
      </dsp:nvSpPr>
      <dsp:spPr>
        <a:xfrm rot="5400000">
          <a:off x="209507" y="1171896"/>
          <a:ext cx="1050131" cy="1195537"/>
        </a:xfrm>
        <a:prstGeom prst="bentUpArrow">
          <a:avLst>
            <a:gd name="adj1" fmla="val 32840"/>
            <a:gd name="adj2" fmla="val 25000"/>
            <a:gd name="adj3" fmla="val 35780"/>
          </a:avLst>
        </a:prstGeom>
        <a:solidFill>
          <a:schemeClr val="tx1"/>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6A7CAA-EF57-43A8-90A7-CE3B998F8DE5}">
      <dsp:nvSpPr>
        <dsp:cNvPr id="0" name=""/>
        <dsp:cNvSpPr/>
      </dsp:nvSpPr>
      <dsp:spPr>
        <a:xfrm>
          <a:off x="0" y="23283"/>
          <a:ext cx="1767802" cy="1237404"/>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i="1" kern="1200" baseline="0" dirty="0" smtClean="0">
              <a:solidFill>
                <a:schemeClr val="tx1"/>
              </a:solidFill>
              <a:latin typeface="Calibri" panose="020F0502020204030204" pitchFamily="34" charset="0"/>
            </a:rPr>
            <a:t>Material Universe</a:t>
          </a:r>
          <a:endParaRPr lang="en-US" sz="2200" b="1" i="1" kern="1200" baseline="0" dirty="0">
            <a:solidFill>
              <a:schemeClr val="tx1"/>
            </a:solidFill>
            <a:latin typeface="Calibri" panose="020F0502020204030204" pitchFamily="34" charset="0"/>
          </a:endParaRPr>
        </a:p>
      </dsp:txBody>
      <dsp:txXfrm>
        <a:off x="60416" y="83699"/>
        <a:ext cx="1646970" cy="1116572"/>
      </dsp:txXfrm>
    </dsp:sp>
    <dsp:sp modelId="{644FF8C7-23CB-45F5-9B90-297690E78643}">
      <dsp:nvSpPr>
        <dsp:cNvPr id="0" name=""/>
        <dsp:cNvSpPr/>
      </dsp:nvSpPr>
      <dsp:spPr>
        <a:xfrm>
          <a:off x="1751964" y="141298"/>
          <a:ext cx="4251206"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Universal principle:  </a:t>
          </a:r>
          <a:r>
            <a:rPr lang="en-US" sz="2000" b="1" i="1" u="sng" kern="1200" dirty="0" smtClean="0">
              <a:latin typeface="Calibri" panose="020F0502020204030204" pitchFamily="34" charset="0"/>
            </a:rPr>
            <a:t>something</a:t>
          </a:r>
          <a:r>
            <a:rPr lang="en-US" sz="2000" b="1" kern="1200" dirty="0" smtClean="0">
              <a:latin typeface="Calibri" panose="020F0502020204030204" pitchFamily="34" charset="0"/>
            </a:rPr>
            <a:t> </a:t>
          </a:r>
          <a:r>
            <a:rPr lang="en-US" sz="2000" b="1" i="1" u="sng" kern="1200" dirty="0" smtClean="0">
              <a:latin typeface="Calibri" panose="020F0502020204030204" pitchFamily="34" charset="0"/>
            </a:rPr>
            <a:t>cannot </a:t>
          </a:r>
          <a:r>
            <a:rPr lang="en-US" sz="2000" b="1" kern="1200" dirty="0" smtClean="0">
              <a:latin typeface="Calibri" panose="020F0502020204030204" pitchFamily="34" charset="0"/>
            </a:rPr>
            <a:t>come from </a:t>
          </a:r>
          <a:r>
            <a:rPr lang="en-US" sz="2000" b="1" i="1" u="sng" kern="1200" dirty="0" smtClean="0">
              <a:latin typeface="Calibri" panose="020F0502020204030204" pitchFamily="34" charset="0"/>
            </a:rPr>
            <a:t>nothing</a:t>
          </a:r>
          <a:endParaRPr lang="en-US" sz="2000" b="1" i="1" u="sng" kern="1200" dirty="0">
            <a:latin typeface="Calibri" panose="020F0502020204030204" pitchFamily="34" charset="0"/>
          </a:endParaRPr>
        </a:p>
      </dsp:txBody>
      <dsp:txXfrm>
        <a:off x="1751964" y="141298"/>
        <a:ext cx="4251206" cy="1000125"/>
      </dsp:txXfrm>
    </dsp:sp>
    <dsp:sp modelId="{5901BA90-C02F-4D84-81B4-C841706EA974}">
      <dsp:nvSpPr>
        <dsp:cNvPr id="0" name=""/>
        <dsp:cNvSpPr/>
      </dsp:nvSpPr>
      <dsp:spPr>
        <a:xfrm rot="5400000">
          <a:off x="1618562" y="2631732"/>
          <a:ext cx="1050131" cy="1086851"/>
        </a:xfrm>
        <a:prstGeom prst="bentUpArrow">
          <a:avLst>
            <a:gd name="adj1" fmla="val 32840"/>
            <a:gd name="adj2" fmla="val 25000"/>
            <a:gd name="adj3" fmla="val 35780"/>
          </a:avLst>
        </a:prstGeom>
        <a:solidFill>
          <a:schemeClr val="tx1"/>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8D985-0C56-4DA4-8F67-F160E352B937}">
      <dsp:nvSpPr>
        <dsp:cNvPr id="0" name=""/>
        <dsp:cNvSpPr/>
      </dsp:nvSpPr>
      <dsp:spPr>
        <a:xfrm>
          <a:off x="1371599" y="1397001"/>
          <a:ext cx="1898125" cy="1237404"/>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i="1" kern="1200" baseline="0" dirty="0" smtClean="0">
              <a:solidFill>
                <a:schemeClr val="tx1"/>
              </a:solidFill>
              <a:latin typeface="Calibri" panose="020F0502020204030204" pitchFamily="34" charset="0"/>
            </a:rPr>
            <a:t>Every </a:t>
          </a:r>
          <a:r>
            <a:rPr lang="en-US" sz="2200" b="1" i="1" u="sng" kern="1200" baseline="0" dirty="0" smtClean="0">
              <a:solidFill>
                <a:schemeClr val="tx1"/>
              </a:solidFill>
              <a:latin typeface="Calibri" panose="020F0502020204030204" pitchFamily="34" charset="0"/>
            </a:rPr>
            <a:t>effect</a:t>
          </a:r>
          <a:r>
            <a:rPr lang="en-US" sz="2200" b="1" i="1" kern="1200" baseline="0" dirty="0" smtClean="0">
              <a:solidFill>
                <a:schemeClr val="tx1"/>
              </a:solidFill>
              <a:latin typeface="Calibri" panose="020F0502020204030204" pitchFamily="34" charset="0"/>
            </a:rPr>
            <a:t> must have a </a:t>
          </a:r>
          <a:r>
            <a:rPr lang="en-US" sz="2200" b="1" i="1" u="sng" kern="1200" baseline="0" dirty="0" smtClean="0">
              <a:solidFill>
                <a:schemeClr val="tx1"/>
              </a:solidFill>
              <a:latin typeface="Calibri" panose="020F0502020204030204" pitchFamily="34" charset="0"/>
            </a:rPr>
            <a:t>cause</a:t>
          </a:r>
          <a:endParaRPr lang="en-US" sz="2200" b="1" i="1" u="sng" kern="1200" baseline="0" dirty="0">
            <a:solidFill>
              <a:schemeClr val="tx1"/>
            </a:solidFill>
            <a:latin typeface="Calibri" panose="020F0502020204030204" pitchFamily="34" charset="0"/>
          </a:endParaRPr>
        </a:p>
      </dsp:txBody>
      <dsp:txXfrm>
        <a:off x="1432015" y="1457417"/>
        <a:ext cx="1777293" cy="1116572"/>
      </dsp:txXfrm>
    </dsp:sp>
    <dsp:sp modelId="{25837028-F699-46C7-B70B-6CB845B633D3}">
      <dsp:nvSpPr>
        <dsp:cNvPr id="0" name=""/>
        <dsp:cNvSpPr/>
      </dsp:nvSpPr>
      <dsp:spPr>
        <a:xfrm>
          <a:off x="3261398" y="1531312"/>
          <a:ext cx="3748999"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There had to be </a:t>
          </a:r>
          <a:r>
            <a:rPr lang="en-US" sz="2000" b="1" i="1" u="sng" kern="1200" dirty="0" smtClean="0">
              <a:latin typeface="Calibri" panose="020F0502020204030204" pitchFamily="34" charset="0"/>
            </a:rPr>
            <a:t>something</a:t>
          </a:r>
          <a:r>
            <a:rPr lang="en-US" sz="2000" b="1" kern="1200" dirty="0" smtClean="0">
              <a:latin typeface="Calibri" panose="020F0502020204030204" pitchFamily="34" charset="0"/>
            </a:rPr>
            <a:t> </a:t>
          </a:r>
          <a:r>
            <a:rPr lang="en-US" sz="2000" b="1" i="1" u="sng" kern="1200" dirty="0" smtClean="0">
              <a:latin typeface="Calibri" panose="020F0502020204030204" pitchFamily="34" charset="0"/>
            </a:rPr>
            <a:t>prior</a:t>
          </a:r>
          <a:r>
            <a:rPr lang="en-US" sz="2000" b="1" kern="1200" dirty="0" smtClean="0">
              <a:latin typeface="Calibri" panose="020F0502020204030204" pitchFamily="34" charset="0"/>
            </a:rPr>
            <a:t> to the material universe</a:t>
          </a:r>
          <a:endParaRPr lang="en-US" sz="2000" b="1" kern="1200" dirty="0">
            <a:latin typeface="Calibri" panose="020F0502020204030204" pitchFamily="34" charset="0"/>
          </a:endParaRPr>
        </a:p>
      </dsp:txBody>
      <dsp:txXfrm>
        <a:off x="3261398" y="1531312"/>
        <a:ext cx="3748999" cy="1000125"/>
      </dsp:txXfrm>
    </dsp:sp>
    <dsp:sp modelId="{33D1B8FD-6C5C-4C76-A370-19181DFB8134}">
      <dsp:nvSpPr>
        <dsp:cNvPr id="0" name=""/>
        <dsp:cNvSpPr/>
      </dsp:nvSpPr>
      <dsp:spPr>
        <a:xfrm>
          <a:off x="2743192" y="2803311"/>
          <a:ext cx="2039160" cy="1237404"/>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i="1" kern="1200" dirty="0" smtClean="0">
              <a:solidFill>
                <a:schemeClr val="tx1"/>
              </a:solidFill>
              <a:latin typeface="Calibri" panose="020F0502020204030204" pitchFamily="34" charset="0"/>
            </a:rPr>
            <a:t>To bring into existence requires </a:t>
          </a:r>
          <a:r>
            <a:rPr lang="en-US" sz="2200" b="1" i="1" u="sng" kern="1200" dirty="0" smtClean="0">
              <a:solidFill>
                <a:schemeClr val="tx1"/>
              </a:solidFill>
              <a:latin typeface="Calibri" panose="020F0502020204030204" pitchFamily="34" charset="0"/>
            </a:rPr>
            <a:t>power</a:t>
          </a:r>
          <a:endParaRPr lang="en-US" sz="2200" b="1" i="1" u="sng" kern="1200" dirty="0">
            <a:solidFill>
              <a:schemeClr val="tx1"/>
            </a:solidFill>
            <a:latin typeface="Calibri" panose="020F0502020204030204" pitchFamily="34" charset="0"/>
          </a:endParaRPr>
        </a:p>
      </dsp:txBody>
      <dsp:txXfrm>
        <a:off x="2803608" y="2863727"/>
        <a:ext cx="1918328" cy="1116572"/>
      </dsp:txXfrm>
    </dsp:sp>
    <dsp:sp modelId="{D97ADA46-147F-47A2-BF28-6EE5386C6420}">
      <dsp:nvSpPr>
        <dsp:cNvPr id="0" name=""/>
        <dsp:cNvSpPr/>
      </dsp:nvSpPr>
      <dsp:spPr>
        <a:xfrm>
          <a:off x="4771400" y="2921326"/>
          <a:ext cx="3675340"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That </a:t>
          </a:r>
          <a:r>
            <a:rPr lang="en-US" sz="2000" b="1" i="1" u="sng" kern="1200" dirty="0" smtClean="0">
              <a:latin typeface="Calibri" panose="020F0502020204030204" pitchFamily="34" charset="0"/>
            </a:rPr>
            <a:t>power</a:t>
          </a:r>
          <a:r>
            <a:rPr lang="en-US" sz="2000" b="1" kern="1200" dirty="0" smtClean="0">
              <a:latin typeface="Calibri" panose="020F0502020204030204" pitchFamily="34" charset="0"/>
            </a:rPr>
            <a:t> had to exist </a:t>
          </a:r>
          <a:r>
            <a:rPr lang="en-US" sz="2000" b="1" i="1" u="sng" kern="1200" dirty="0" smtClean="0">
              <a:latin typeface="Calibri" panose="020F0502020204030204" pitchFamily="34" charset="0"/>
            </a:rPr>
            <a:t>before</a:t>
          </a:r>
          <a:r>
            <a:rPr lang="en-US" sz="2000" b="1" kern="1200" dirty="0" smtClean="0">
              <a:latin typeface="Calibri" panose="020F0502020204030204" pitchFamily="34" charset="0"/>
            </a:rPr>
            <a:t> the material universe existed</a:t>
          </a:r>
          <a:endParaRPr lang="en-US" sz="2000" b="1" kern="1200" dirty="0">
            <a:latin typeface="Calibri" panose="020F0502020204030204" pitchFamily="34" charset="0"/>
          </a:endParaRPr>
        </a:p>
      </dsp:txBody>
      <dsp:txXfrm>
        <a:off x="4771400" y="2921326"/>
        <a:ext cx="3675340" cy="1000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49D0B-1BE4-4C49-9E4F-D48CABBDB1A8}">
      <dsp:nvSpPr>
        <dsp:cNvPr id="0" name=""/>
        <dsp:cNvSpPr/>
      </dsp:nvSpPr>
      <dsp:spPr>
        <a:xfrm rot="5400000">
          <a:off x="216233" y="1603579"/>
          <a:ext cx="1420753" cy="1031291"/>
        </a:xfrm>
        <a:prstGeom prst="bentUpArrow">
          <a:avLst>
            <a:gd name="adj1" fmla="val 32840"/>
            <a:gd name="adj2" fmla="val 25000"/>
            <a:gd name="adj3" fmla="val 35780"/>
          </a:avLst>
        </a:prstGeom>
        <a:solidFill>
          <a:schemeClr val="tx1"/>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6A7CAA-EF57-43A8-90A7-CE3B998F8DE5}">
      <dsp:nvSpPr>
        <dsp:cNvPr id="0" name=""/>
        <dsp:cNvSpPr/>
      </dsp:nvSpPr>
      <dsp:spPr>
        <a:xfrm>
          <a:off x="174727" y="320435"/>
          <a:ext cx="2550413" cy="1067407"/>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i="1" kern="1200" baseline="0" dirty="0" smtClean="0">
              <a:solidFill>
                <a:schemeClr val="tx1"/>
              </a:solidFill>
              <a:latin typeface="Calibri" panose="020F0502020204030204" pitchFamily="34" charset="0"/>
            </a:rPr>
            <a:t>Power had to exist </a:t>
          </a:r>
          <a:r>
            <a:rPr lang="en-US" sz="2200" b="1" i="1" u="sng" kern="1200" baseline="0" dirty="0" smtClean="0">
              <a:solidFill>
                <a:schemeClr val="tx1"/>
              </a:solidFill>
              <a:latin typeface="Calibri" panose="020F0502020204030204" pitchFamily="34" charset="0"/>
            </a:rPr>
            <a:t>prior</a:t>
          </a:r>
          <a:r>
            <a:rPr lang="en-US" sz="2200" b="1" i="1" kern="1200" baseline="0" dirty="0" smtClean="0">
              <a:solidFill>
                <a:schemeClr val="tx1"/>
              </a:solidFill>
              <a:latin typeface="Calibri" panose="020F0502020204030204" pitchFamily="34" charset="0"/>
            </a:rPr>
            <a:t> to the material universe</a:t>
          </a:r>
          <a:endParaRPr lang="en-US" sz="2200" b="1" i="1" kern="1200" baseline="0" dirty="0">
            <a:solidFill>
              <a:schemeClr val="tx1"/>
            </a:solidFill>
            <a:latin typeface="Calibri" panose="020F0502020204030204" pitchFamily="34" charset="0"/>
          </a:endParaRPr>
        </a:p>
      </dsp:txBody>
      <dsp:txXfrm>
        <a:off x="226843" y="372551"/>
        <a:ext cx="2446181" cy="963175"/>
      </dsp:txXfrm>
    </dsp:sp>
    <dsp:sp modelId="{644FF8C7-23CB-45F5-9B90-297690E78643}">
      <dsp:nvSpPr>
        <dsp:cNvPr id="0" name=""/>
        <dsp:cNvSpPr/>
      </dsp:nvSpPr>
      <dsp:spPr>
        <a:xfrm>
          <a:off x="2697203" y="410396"/>
          <a:ext cx="4503191" cy="86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Thus, it had to be a </a:t>
          </a:r>
          <a:r>
            <a:rPr lang="en-US" sz="2000" b="1" i="1" u="sng" kern="1200" dirty="0" smtClean="0">
              <a:latin typeface="Calibri" panose="020F0502020204030204" pitchFamily="34" charset="0"/>
            </a:rPr>
            <a:t>power</a:t>
          </a:r>
          <a:r>
            <a:rPr lang="en-US" sz="2000" b="1" kern="1200" dirty="0" smtClean="0">
              <a:latin typeface="Calibri" panose="020F0502020204030204" pitchFamily="34" charset="0"/>
            </a:rPr>
            <a:t> that could exist </a:t>
          </a:r>
          <a:r>
            <a:rPr lang="en-US" sz="2000" b="1" i="1" u="sng" kern="1200" dirty="0" smtClean="0">
              <a:latin typeface="Calibri" panose="020F0502020204030204" pitchFamily="34" charset="0"/>
            </a:rPr>
            <a:t>independent</a:t>
          </a:r>
          <a:r>
            <a:rPr lang="en-US" sz="2000" b="1" kern="1200" dirty="0" smtClean="0">
              <a:latin typeface="Calibri" panose="020F0502020204030204" pitchFamily="34" charset="0"/>
            </a:rPr>
            <a:t> of </a:t>
          </a:r>
          <a:r>
            <a:rPr lang="en-US" sz="2000" b="1" i="1" u="sng" kern="1200" baseline="0" dirty="0" smtClean="0">
              <a:latin typeface="Calibri" panose="020F0502020204030204" pitchFamily="34" charset="0"/>
            </a:rPr>
            <a:t>time</a:t>
          </a:r>
          <a:r>
            <a:rPr lang="en-US" sz="2000" b="1" kern="1200" dirty="0" smtClean="0">
              <a:latin typeface="Calibri" panose="020F0502020204030204" pitchFamily="34" charset="0"/>
            </a:rPr>
            <a:t>, </a:t>
          </a:r>
          <a:r>
            <a:rPr lang="en-US" sz="2000" b="1" i="1" u="sng" kern="1200" baseline="0" dirty="0" smtClean="0">
              <a:latin typeface="Calibri" panose="020F0502020204030204" pitchFamily="34" charset="0"/>
            </a:rPr>
            <a:t>space</a:t>
          </a:r>
          <a:r>
            <a:rPr lang="en-US" sz="2000" b="1" kern="1200" dirty="0" smtClean="0">
              <a:latin typeface="Calibri" panose="020F0502020204030204" pitchFamily="34" charset="0"/>
            </a:rPr>
            <a:t> and </a:t>
          </a:r>
          <a:r>
            <a:rPr lang="en-US" sz="2000" b="1" i="1" u="sng" kern="1200" baseline="0" dirty="0" smtClean="0">
              <a:latin typeface="Calibri" panose="020F0502020204030204" pitchFamily="34" charset="0"/>
            </a:rPr>
            <a:t>matter</a:t>
          </a:r>
          <a:endParaRPr lang="en-US" sz="2000" b="1" i="1" u="sng" kern="1200" baseline="0" dirty="0">
            <a:latin typeface="Calibri" panose="020F0502020204030204" pitchFamily="34" charset="0"/>
          </a:endParaRPr>
        </a:p>
      </dsp:txBody>
      <dsp:txXfrm>
        <a:off x="2697203" y="410396"/>
        <a:ext cx="4503191" cy="862725"/>
      </dsp:txXfrm>
    </dsp:sp>
    <dsp:sp modelId="{5901BA90-C02F-4D84-81B4-C841706EA974}">
      <dsp:nvSpPr>
        <dsp:cNvPr id="0" name=""/>
        <dsp:cNvSpPr/>
      </dsp:nvSpPr>
      <dsp:spPr>
        <a:xfrm rot="5400000">
          <a:off x="1545253" y="3303803"/>
          <a:ext cx="1451335" cy="1068820"/>
        </a:xfrm>
        <a:prstGeom prst="bentUpArrow">
          <a:avLst>
            <a:gd name="adj1" fmla="val 32840"/>
            <a:gd name="adj2" fmla="val 25000"/>
            <a:gd name="adj3" fmla="val 35780"/>
          </a:avLst>
        </a:prstGeom>
        <a:solidFill>
          <a:schemeClr val="tx1"/>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8D985-0C56-4DA4-8F67-F160E352B937}">
      <dsp:nvSpPr>
        <dsp:cNvPr id="0" name=""/>
        <dsp:cNvSpPr/>
      </dsp:nvSpPr>
      <dsp:spPr>
        <a:xfrm>
          <a:off x="1442265" y="2038510"/>
          <a:ext cx="1637356" cy="1067407"/>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1" u="sng" kern="1200" baseline="0" dirty="0" smtClean="0">
              <a:solidFill>
                <a:schemeClr val="tx1"/>
              </a:solidFill>
              <a:latin typeface="Calibri" panose="020F0502020204030204" pitchFamily="34" charset="0"/>
            </a:rPr>
            <a:t>Eternal power</a:t>
          </a:r>
          <a:endParaRPr lang="en-US" sz="2600" b="1" i="1" u="sng" kern="1200" baseline="0" dirty="0">
            <a:solidFill>
              <a:schemeClr val="tx1"/>
            </a:solidFill>
            <a:latin typeface="Calibri" panose="020F0502020204030204" pitchFamily="34" charset="0"/>
          </a:endParaRPr>
        </a:p>
      </dsp:txBody>
      <dsp:txXfrm>
        <a:off x="1494381" y="2090626"/>
        <a:ext cx="1533124" cy="963175"/>
      </dsp:txXfrm>
    </dsp:sp>
    <dsp:sp modelId="{25837028-F699-46C7-B70B-6CB845B633D3}">
      <dsp:nvSpPr>
        <dsp:cNvPr id="0" name=""/>
        <dsp:cNvSpPr/>
      </dsp:nvSpPr>
      <dsp:spPr>
        <a:xfrm>
          <a:off x="3074674" y="2171064"/>
          <a:ext cx="5854922" cy="86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Existence of the material universe attests to the existence of a </a:t>
          </a:r>
          <a:r>
            <a:rPr lang="en-US" sz="2000" b="1" i="1" u="sng" kern="1200" dirty="0" smtClean="0">
              <a:latin typeface="Calibri" panose="020F0502020204030204" pitchFamily="34" charset="0"/>
            </a:rPr>
            <a:t>power</a:t>
          </a:r>
          <a:r>
            <a:rPr lang="en-US" sz="2000" b="1" kern="1200" dirty="0" smtClean="0">
              <a:latin typeface="Calibri" panose="020F0502020204030204" pitchFamily="34" charset="0"/>
            </a:rPr>
            <a:t> that is an </a:t>
          </a:r>
          <a:r>
            <a:rPr lang="en-US" sz="2000" b="1" i="1" u="sng" kern="1200" baseline="0" dirty="0" smtClean="0">
              <a:latin typeface="Calibri" panose="020F0502020204030204" pitchFamily="34" charset="0"/>
            </a:rPr>
            <a:t>eternal</a:t>
          </a:r>
          <a:r>
            <a:rPr lang="en-US" sz="2000" b="1" i="1" kern="1200" baseline="0" dirty="0" smtClean="0">
              <a:latin typeface="Calibri" panose="020F0502020204030204" pitchFamily="34" charset="0"/>
            </a:rPr>
            <a:t> </a:t>
          </a:r>
          <a:r>
            <a:rPr lang="en-US" sz="2000" b="1" i="1" u="sng" kern="1200" baseline="0" dirty="0" smtClean="0">
              <a:latin typeface="Calibri" panose="020F0502020204030204" pitchFamily="34" charset="0"/>
            </a:rPr>
            <a:t>power</a:t>
          </a:r>
          <a:endParaRPr lang="en-US" sz="2000" b="1" i="1" u="sng" kern="1200" baseline="0" dirty="0">
            <a:latin typeface="Calibri" panose="020F0502020204030204" pitchFamily="34" charset="0"/>
          </a:endParaRPr>
        </a:p>
      </dsp:txBody>
      <dsp:txXfrm>
        <a:off x="3074674" y="2171064"/>
        <a:ext cx="5854922" cy="862725"/>
      </dsp:txXfrm>
    </dsp:sp>
    <dsp:sp modelId="{33D1B8FD-6C5C-4C76-A370-19181DFB8134}">
      <dsp:nvSpPr>
        <dsp:cNvPr id="0" name=""/>
        <dsp:cNvSpPr/>
      </dsp:nvSpPr>
      <dsp:spPr>
        <a:xfrm>
          <a:off x="2805333" y="3728924"/>
          <a:ext cx="2585334" cy="1067407"/>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i="1" kern="1200" dirty="0" smtClean="0">
              <a:solidFill>
                <a:schemeClr val="tx1"/>
              </a:solidFill>
              <a:latin typeface="Calibri" panose="020F0502020204030204" pitchFamily="34" charset="0"/>
            </a:rPr>
            <a:t>This </a:t>
          </a:r>
          <a:r>
            <a:rPr lang="en-US" sz="2300" b="1" i="1" u="sng" kern="1200" dirty="0" smtClean="0">
              <a:solidFill>
                <a:schemeClr val="tx1"/>
              </a:solidFill>
              <a:latin typeface="Calibri" panose="020F0502020204030204" pitchFamily="34" charset="0"/>
            </a:rPr>
            <a:t>eternal</a:t>
          </a:r>
          <a:r>
            <a:rPr lang="en-US" sz="2300" b="1" i="1" kern="1200" dirty="0" smtClean="0">
              <a:solidFill>
                <a:schemeClr val="tx1"/>
              </a:solidFill>
              <a:latin typeface="Calibri" panose="020F0502020204030204" pitchFamily="34" charset="0"/>
            </a:rPr>
            <a:t> </a:t>
          </a:r>
          <a:r>
            <a:rPr lang="en-US" sz="2300" b="1" i="1" u="sng" kern="1200" dirty="0" smtClean="0">
              <a:solidFill>
                <a:schemeClr val="tx1"/>
              </a:solidFill>
              <a:latin typeface="Calibri" panose="020F0502020204030204" pitchFamily="34" charset="0"/>
            </a:rPr>
            <a:t>power</a:t>
          </a:r>
          <a:r>
            <a:rPr lang="en-US" sz="2300" b="1" i="1" kern="1200" dirty="0" smtClean="0">
              <a:solidFill>
                <a:schemeClr val="tx1"/>
              </a:solidFill>
              <a:latin typeface="Calibri" panose="020F0502020204030204" pitchFamily="34" charset="0"/>
            </a:rPr>
            <a:t> is also </a:t>
          </a:r>
          <a:r>
            <a:rPr lang="en-US" sz="2300" b="1" i="1" u="sng" kern="1200" dirty="0" smtClean="0">
              <a:solidFill>
                <a:schemeClr val="tx1"/>
              </a:solidFill>
              <a:latin typeface="Calibri" panose="020F0502020204030204" pitchFamily="34" charset="0"/>
            </a:rPr>
            <a:t>deity</a:t>
          </a:r>
          <a:endParaRPr lang="en-US" sz="2300" b="1" i="1" u="sng" kern="1200" dirty="0">
            <a:solidFill>
              <a:schemeClr val="tx1"/>
            </a:solidFill>
            <a:latin typeface="Calibri" panose="020F0502020204030204" pitchFamily="34" charset="0"/>
          </a:endParaRPr>
        </a:p>
      </dsp:txBody>
      <dsp:txXfrm>
        <a:off x="2857449" y="3781040"/>
        <a:ext cx="2481102" cy="963175"/>
      </dsp:txXfrm>
    </dsp:sp>
    <dsp:sp modelId="{D97ADA46-147F-47A2-BF28-6EE5386C6420}">
      <dsp:nvSpPr>
        <dsp:cNvPr id="0" name=""/>
        <dsp:cNvSpPr/>
      </dsp:nvSpPr>
      <dsp:spPr>
        <a:xfrm>
          <a:off x="5394101" y="4129895"/>
          <a:ext cx="3749893" cy="86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The order of intelligence must be of a </a:t>
          </a:r>
          <a:r>
            <a:rPr lang="en-US" sz="2000" b="1" i="1" u="sng" kern="1200" dirty="0" smtClean="0">
              <a:latin typeface="Calibri" panose="020F0502020204030204" pitchFamily="34" charset="0"/>
            </a:rPr>
            <a:t>different</a:t>
          </a:r>
          <a:r>
            <a:rPr lang="en-US" sz="2000" b="1" kern="1200" dirty="0" smtClean="0">
              <a:latin typeface="Calibri" panose="020F0502020204030204" pitchFamily="34" charset="0"/>
            </a:rPr>
            <a:t> </a:t>
          </a:r>
          <a:r>
            <a:rPr lang="en-US" sz="2000" b="1" i="1" u="sng" kern="1200" dirty="0" smtClean="0">
              <a:latin typeface="Calibri" panose="020F0502020204030204" pitchFamily="34" charset="0"/>
            </a:rPr>
            <a:t>classification</a:t>
          </a:r>
          <a:r>
            <a:rPr lang="en-US" sz="2000" b="1" kern="1200" dirty="0" smtClean="0">
              <a:latin typeface="Calibri" panose="020F0502020204030204" pitchFamily="34" charset="0"/>
            </a:rPr>
            <a:t> than the things it brought into existence</a:t>
          </a:r>
          <a:endParaRPr lang="en-US" sz="2000" b="1" kern="1200" dirty="0">
            <a:latin typeface="Calibri" panose="020F0502020204030204" pitchFamily="34" charset="0"/>
          </a:endParaRPr>
        </a:p>
      </dsp:txBody>
      <dsp:txXfrm>
        <a:off x="5394101" y="4129895"/>
        <a:ext cx="3749893" cy="862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49D0B-1BE4-4C49-9E4F-D48CABBDB1A8}">
      <dsp:nvSpPr>
        <dsp:cNvPr id="0" name=""/>
        <dsp:cNvSpPr/>
      </dsp:nvSpPr>
      <dsp:spPr>
        <a:xfrm rot="5400000">
          <a:off x="280812" y="1348558"/>
          <a:ext cx="1291596" cy="1031291"/>
        </a:xfrm>
        <a:prstGeom prst="bentUpArrow">
          <a:avLst>
            <a:gd name="adj1" fmla="val 32840"/>
            <a:gd name="adj2" fmla="val 25000"/>
            <a:gd name="adj3" fmla="val 35780"/>
          </a:avLst>
        </a:prstGeom>
        <a:solidFill>
          <a:schemeClr val="tx1"/>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6A7CAA-EF57-43A8-90A7-CE3B998F8DE5}">
      <dsp:nvSpPr>
        <dsp:cNvPr id="0" name=""/>
        <dsp:cNvSpPr/>
      </dsp:nvSpPr>
      <dsp:spPr>
        <a:xfrm>
          <a:off x="174727" y="230028"/>
          <a:ext cx="2550413" cy="970369"/>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1" kern="1200" baseline="0" dirty="0" smtClean="0">
              <a:solidFill>
                <a:schemeClr val="tx1"/>
              </a:solidFill>
              <a:latin typeface="Calibri" panose="020F0502020204030204" pitchFamily="34" charset="0"/>
            </a:rPr>
            <a:t>Creator vs. Creature</a:t>
          </a:r>
          <a:endParaRPr lang="en-US" sz="2600" b="1" i="1" kern="1200" baseline="0" dirty="0">
            <a:solidFill>
              <a:schemeClr val="tx1"/>
            </a:solidFill>
            <a:latin typeface="Calibri" panose="020F0502020204030204" pitchFamily="34" charset="0"/>
          </a:endParaRPr>
        </a:p>
      </dsp:txBody>
      <dsp:txXfrm>
        <a:off x="222105" y="277406"/>
        <a:ext cx="2455657" cy="875613"/>
      </dsp:txXfrm>
    </dsp:sp>
    <dsp:sp modelId="{644FF8C7-23CB-45F5-9B90-297690E78643}">
      <dsp:nvSpPr>
        <dsp:cNvPr id="0" name=""/>
        <dsp:cNvSpPr/>
      </dsp:nvSpPr>
      <dsp:spPr>
        <a:xfrm>
          <a:off x="3058735" y="1944627"/>
          <a:ext cx="4503191" cy="78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Potter is superior to the clay in both terms of </a:t>
          </a:r>
          <a:r>
            <a:rPr lang="en-US" sz="2000" b="1" i="1" u="sng" kern="1200" dirty="0" smtClean="0">
              <a:latin typeface="Calibri" panose="020F0502020204030204" pitchFamily="34" charset="0"/>
            </a:rPr>
            <a:t>power</a:t>
          </a:r>
          <a:r>
            <a:rPr lang="en-US" sz="2000" b="1" kern="1200" dirty="0" smtClean="0">
              <a:latin typeface="Calibri" panose="020F0502020204030204" pitchFamily="34" charset="0"/>
            </a:rPr>
            <a:t> and </a:t>
          </a:r>
          <a:r>
            <a:rPr lang="en-US" sz="2000" b="1" i="1" u="sng" kern="1200" dirty="0" smtClean="0">
              <a:latin typeface="Calibri" panose="020F0502020204030204" pitchFamily="34" charset="0"/>
            </a:rPr>
            <a:t>intelligence</a:t>
          </a:r>
          <a:endParaRPr lang="en-US" sz="2000" b="1" i="1" u="sng" kern="1200" dirty="0">
            <a:latin typeface="Calibri" panose="020F0502020204030204" pitchFamily="34" charset="0"/>
          </a:endParaRPr>
        </a:p>
      </dsp:txBody>
      <dsp:txXfrm>
        <a:off x="3058735" y="1944627"/>
        <a:ext cx="4503191" cy="784295"/>
      </dsp:txXfrm>
    </dsp:sp>
    <dsp:sp modelId="{5901BA90-C02F-4D84-81B4-C841706EA974}">
      <dsp:nvSpPr>
        <dsp:cNvPr id="0" name=""/>
        <dsp:cNvSpPr/>
      </dsp:nvSpPr>
      <dsp:spPr>
        <a:xfrm rot="5400000">
          <a:off x="1611223" y="3104821"/>
          <a:ext cx="1319397" cy="1068820"/>
        </a:xfrm>
        <a:prstGeom prst="bentUpArrow">
          <a:avLst>
            <a:gd name="adj1" fmla="val 32840"/>
            <a:gd name="adj2" fmla="val 25000"/>
            <a:gd name="adj3" fmla="val 35780"/>
          </a:avLst>
        </a:prstGeom>
        <a:solidFill>
          <a:schemeClr val="tx1"/>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8D985-0C56-4DA4-8F67-F160E352B937}">
      <dsp:nvSpPr>
        <dsp:cNvPr id="0" name=""/>
        <dsp:cNvSpPr/>
      </dsp:nvSpPr>
      <dsp:spPr>
        <a:xfrm>
          <a:off x="1442265" y="1673763"/>
          <a:ext cx="1637356" cy="1279618"/>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1" u="none" kern="1200" baseline="0" dirty="0" smtClean="0">
              <a:solidFill>
                <a:schemeClr val="tx1"/>
              </a:solidFill>
              <a:latin typeface="Calibri" panose="020F0502020204030204" pitchFamily="34" charset="0"/>
            </a:rPr>
            <a:t>Potter vs. Clay</a:t>
          </a:r>
          <a:endParaRPr lang="en-US" sz="2600" b="1" i="1" u="none" kern="1200" baseline="0" dirty="0">
            <a:solidFill>
              <a:schemeClr val="tx1"/>
            </a:solidFill>
            <a:latin typeface="Calibri" panose="020F0502020204030204" pitchFamily="34" charset="0"/>
          </a:endParaRPr>
        </a:p>
      </dsp:txBody>
      <dsp:txXfrm>
        <a:off x="1504742" y="1736240"/>
        <a:ext cx="1512402" cy="1154664"/>
      </dsp:txXfrm>
    </dsp:sp>
    <dsp:sp modelId="{25837028-F699-46C7-B70B-6CB845B633D3}">
      <dsp:nvSpPr>
        <dsp:cNvPr id="0" name=""/>
        <dsp:cNvSpPr/>
      </dsp:nvSpPr>
      <dsp:spPr>
        <a:xfrm>
          <a:off x="2696040" y="460518"/>
          <a:ext cx="5854922" cy="78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Analogous to the difference between the </a:t>
          </a:r>
          <a:r>
            <a:rPr lang="en-US" sz="2000" b="1" i="1" u="sng" kern="1200" baseline="0" dirty="0" smtClean="0">
              <a:latin typeface="Calibri" panose="020F0502020204030204" pitchFamily="34" charset="0"/>
            </a:rPr>
            <a:t>potter</a:t>
          </a:r>
          <a:r>
            <a:rPr lang="en-US" sz="2000" b="1" kern="1200" dirty="0" smtClean="0">
              <a:latin typeface="Calibri" panose="020F0502020204030204" pitchFamily="34" charset="0"/>
            </a:rPr>
            <a:t> and the </a:t>
          </a:r>
          <a:r>
            <a:rPr lang="en-US" sz="2000" b="1" i="1" u="sng" kern="1200" baseline="0" dirty="0" smtClean="0">
              <a:latin typeface="Calibri" panose="020F0502020204030204" pitchFamily="34" charset="0"/>
            </a:rPr>
            <a:t>clay</a:t>
          </a:r>
          <a:r>
            <a:rPr lang="en-US" sz="2000" b="1" kern="1200" dirty="0" smtClean="0">
              <a:latin typeface="Calibri" panose="020F0502020204030204" pitchFamily="34" charset="0"/>
            </a:rPr>
            <a:t> (Rom. 9)</a:t>
          </a:r>
          <a:endParaRPr lang="en-US" sz="2000" b="1" i="1" u="sng" kern="1200" baseline="0" dirty="0">
            <a:latin typeface="Calibri" panose="020F0502020204030204" pitchFamily="34" charset="0"/>
          </a:endParaRPr>
        </a:p>
      </dsp:txBody>
      <dsp:txXfrm>
        <a:off x="2696040" y="460518"/>
        <a:ext cx="5854922" cy="784295"/>
      </dsp:txXfrm>
    </dsp:sp>
    <dsp:sp modelId="{33D1B8FD-6C5C-4C76-A370-19181DFB8134}">
      <dsp:nvSpPr>
        <dsp:cNvPr id="0" name=""/>
        <dsp:cNvSpPr/>
      </dsp:nvSpPr>
      <dsp:spPr>
        <a:xfrm>
          <a:off x="2805333" y="3565555"/>
          <a:ext cx="2585334" cy="1321183"/>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solidFill>
                <a:schemeClr val="tx1"/>
              </a:solidFill>
              <a:latin typeface="Calibri" panose="020F0502020204030204" pitchFamily="34" charset="0"/>
            </a:rPr>
            <a:t>Anyone who objectively examines the material universe understands this!</a:t>
          </a:r>
          <a:endParaRPr lang="en-US" sz="2000" b="1" i="1" u="sng" kern="1200" dirty="0">
            <a:solidFill>
              <a:schemeClr val="tx1"/>
            </a:solidFill>
            <a:latin typeface="Calibri" panose="020F0502020204030204" pitchFamily="34" charset="0"/>
          </a:endParaRPr>
        </a:p>
      </dsp:txBody>
      <dsp:txXfrm>
        <a:off x="2869839" y="3630061"/>
        <a:ext cx="2456322" cy="1192171"/>
      </dsp:txXfrm>
    </dsp:sp>
    <dsp:sp modelId="{D97ADA46-147F-47A2-BF28-6EE5386C6420}">
      <dsp:nvSpPr>
        <dsp:cNvPr id="0" name=""/>
        <dsp:cNvSpPr/>
      </dsp:nvSpPr>
      <dsp:spPr>
        <a:xfrm>
          <a:off x="5374648" y="3867436"/>
          <a:ext cx="3749893" cy="78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No excuse for not knowing an </a:t>
          </a:r>
          <a:r>
            <a:rPr lang="en-US" sz="2000" b="1" i="1" u="sng" kern="1200" baseline="0" dirty="0" smtClean="0">
              <a:latin typeface="Calibri" panose="020F0502020204030204" pitchFamily="34" charset="0"/>
            </a:rPr>
            <a:t>eternal</a:t>
          </a:r>
          <a:r>
            <a:rPr lang="en-US" sz="2000" b="1" kern="1200" dirty="0" smtClean="0">
              <a:latin typeface="Calibri" panose="020F0502020204030204" pitchFamily="34" charset="0"/>
            </a:rPr>
            <a:t> </a:t>
          </a:r>
          <a:r>
            <a:rPr lang="en-US" sz="2000" b="1" i="1" u="sng" kern="1200" baseline="0" dirty="0" smtClean="0">
              <a:latin typeface="Calibri" panose="020F0502020204030204" pitchFamily="34" charset="0"/>
            </a:rPr>
            <a:t>power</a:t>
          </a:r>
          <a:r>
            <a:rPr lang="en-US" sz="2000" b="1" kern="1200" dirty="0" smtClean="0">
              <a:latin typeface="Calibri" panose="020F0502020204030204" pitchFamily="34" charset="0"/>
            </a:rPr>
            <a:t> and </a:t>
          </a:r>
          <a:r>
            <a:rPr lang="en-US" sz="2000" b="1" i="1" u="sng" kern="1200" baseline="0" dirty="0" smtClean="0">
              <a:latin typeface="Calibri" panose="020F0502020204030204" pitchFamily="34" charset="0"/>
            </a:rPr>
            <a:t>deity</a:t>
          </a:r>
          <a:r>
            <a:rPr lang="en-US" sz="2000" b="1" kern="1200" dirty="0" smtClean="0">
              <a:latin typeface="Calibri" panose="020F0502020204030204" pitchFamily="34" charset="0"/>
            </a:rPr>
            <a:t> </a:t>
          </a:r>
          <a:r>
            <a:rPr lang="en-US" sz="2000" b="1" i="1" u="sng" kern="1200" baseline="0" dirty="0" smtClean="0">
              <a:latin typeface="Calibri" panose="020F0502020204030204" pitchFamily="34" charset="0"/>
            </a:rPr>
            <a:t>exists</a:t>
          </a:r>
          <a:endParaRPr lang="en-US" sz="2000" b="1" i="1" u="sng" kern="1200" baseline="0" dirty="0">
            <a:latin typeface="Calibri" panose="020F0502020204030204" pitchFamily="34" charset="0"/>
          </a:endParaRPr>
        </a:p>
      </dsp:txBody>
      <dsp:txXfrm>
        <a:off x="5374648" y="3867436"/>
        <a:ext cx="3749893" cy="78429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9EA01D-CC49-425F-AD48-7849AE7F6F18}" type="datetimeFigureOut">
              <a:rPr lang="en-US" smtClean="0"/>
              <a:t>10/19/2013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88DDE5-11E4-4EB3-BE8E-3FB096665C11}" type="slidenum">
              <a:rPr lang="en-US" smtClean="0"/>
              <a:t>‹#›</a:t>
            </a:fld>
            <a:endParaRPr lang="en-US" dirty="0"/>
          </a:p>
        </p:txBody>
      </p:sp>
    </p:spTree>
    <p:extLst>
      <p:ext uri="{BB962C8B-B14F-4D97-AF65-F5344CB8AC3E}">
        <p14:creationId xmlns:p14="http://schemas.microsoft.com/office/powerpoint/2010/main" val="76787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latin typeface="Gill Sans MT" pitchFamily="34" charset="0"/>
              </a:rPr>
              <a:t>You may, or may not, remember this chart, but I once used it here at Flint.  </a:t>
            </a:r>
            <a:r>
              <a:rPr lang="en-US" sz="1000" b="1" dirty="0">
                <a:latin typeface="Gill Sans MT" pitchFamily="34" charset="0"/>
              </a:rPr>
              <a:t>This chart illustrates something very basic, but quite profound.</a:t>
            </a:r>
            <a:r>
              <a:rPr lang="en-US" sz="1000" dirty="0">
                <a:latin typeface="Gill Sans MT" pitchFamily="34" charset="0"/>
              </a:rPr>
              <a:t>  It illustrates a basic principle that affects every realm of our lives, but it is critical in the spiritual realm as we seek to know and serve God.</a:t>
            </a:r>
          </a:p>
          <a:p>
            <a:endParaRPr lang="en-US" sz="1000" dirty="0">
              <a:latin typeface="Gill Sans MT" pitchFamily="34" charset="0"/>
            </a:endParaRPr>
          </a:p>
          <a:p>
            <a:r>
              <a:rPr lang="en-US" sz="1000" dirty="0">
                <a:latin typeface="Gill Sans MT" pitchFamily="34" charset="0"/>
              </a:rPr>
              <a:t>Let’s start at the bottom left hand corner (Start Here).  What is a “Concept”?  A concept is a mental picture of something; a concept is your basic view of something whether it be your view of politics, economics, or religion.  Concepts are immensely important because “concepts are the soil from which we draw conclusions.”  And the conclusions we draw </a:t>
            </a:r>
            <a:r>
              <a:rPr lang="en-US" sz="1000" b="1" i="1" dirty="0">
                <a:latin typeface="Gill Sans MT" pitchFamily="34" charset="0"/>
              </a:rPr>
              <a:t>produce</a:t>
            </a:r>
            <a:r>
              <a:rPr lang="en-US" sz="1000" dirty="0">
                <a:latin typeface="Gill Sans MT" pitchFamily="34" charset="0"/>
              </a:rPr>
              <a:t> our “Behaviors &amp; Practices.”  Thus, “Man behaves, practices, or lives according to his “Belief or Concept.”  </a:t>
            </a:r>
          </a:p>
          <a:p>
            <a:endParaRPr lang="en-US" sz="1000" dirty="0">
              <a:latin typeface="Gill Sans MT" pitchFamily="34" charset="0"/>
            </a:endParaRPr>
          </a:p>
          <a:p>
            <a:r>
              <a:rPr lang="en-US" sz="1000" dirty="0">
                <a:latin typeface="Gill Sans MT" pitchFamily="34" charset="0"/>
              </a:rPr>
              <a:t>This being true, it is no wonder the wise man said, “Keep your heart with all diligence.  For out of it spring the issues of life.”  And, “…as a man thinks in his heart, so is he.”</a:t>
            </a:r>
          </a:p>
          <a:p>
            <a:endParaRPr lang="en-US" sz="1000" dirty="0">
              <a:latin typeface="Gill Sans MT" pitchFamily="34" charset="0"/>
            </a:endParaRPr>
          </a:p>
          <a:p>
            <a:r>
              <a:rPr lang="en-US" sz="1000" dirty="0">
                <a:latin typeface="Gill Sans MT" pitchFamily="34" charset="0"/>
              </a:rPr>
              <a:t>This brings us to an important issue as we consider God:  “Many, if not all, the problems in the religious world today are the result of man’s incorrectly held concepts.”  Therefore, if we ever expect to view God as He really is and serve Him in the way He specifies our “concept must be corrected first”!  It is absolutely useless and impossible to try to get someone to change a wrong practice or behavior by a direct assault on the wrong practice or behavior.  To change the practice or behavior you must first change the concept(s) that led them into that wrong practice or behavior.  Change the concept first!</a:t>
            </a:r>
          </a:p>
          <a:p>
            <a:endParaRPr lang="en-US" sz="1000" dirty="0">
              <a:latin typeface="Gill Sans MT" pitchFamily="34" charset="0"/>
            </a:endParaRPr>
          </a:p>
          <a:p>
            <a:r>
              <a:rPr lang="en-US" sz="1000" dirty="0">
                <a:latin typeface="Gill Sans MT" pitchFamily="34" charset="0"/>
              </a:rPr>
              <a:t>Let’s look at a Biblical example:  In Acts 17:16-32 we read:  </a:t>
            </a:r>
            <a:r>
              <a:rPr lang="en-US" sz="1000" i="1" dirty="0">
                <a:latin typeface="Gill Sans MT" pitchFamily="34" charset="0"/>
              </a:rPr>
              <a:t>“Now while Paul waited for them at Athens, his spirit was provoked within him when he saw that the city was given over to idols. 17 Therefore he reasoned in the synagogue with the Jews and with the Gentile worshipers, and in the marketplace daily with those who happened to be there. 18 Then certain Epicurean and Stoic philosophers encountered him. And some said, "What does this babbler want to say?“  Others said, "He seems to be a proclaimer of foreign gods," because he preached to them Jesus and the resurrection.  19 And they took him and brought him to the </a:t>
            </a:r>
            <a:r>
              <a:rPr lang="en-US" sz="1000" i="1" dirty="0" err="1">
                <a:latin typeface="Gill Sans MT" pitchFamily="34" charset="0"/>
              </a:rPr>
              <a:t>Areopagus</a:t>
            </a:r>
            <a:r>
              <a:rPr lang="en-US" sz="1000" i="1" dirty="0">
                <a:latin typeface="Gill Sans MT" pitchFamily="34" charset="0"/>
              </a:rPr>
              <a:t>, saying, "May we know what this new doctrine is of which you speak? 20 For you are bringing some strange things to our ears. Therefore we want to know what these things mean." 21 For all the Athenians and the foreigners who were there spent their time in nothing else but either to tell or to hear some new thing.  22 Then Paul stood in the midst of the </a:t>
            </a:r>
            <a:r>
              <a:rPr lang="en-US" sz="1000" i="1" dirty="0" err="1">
                <a:latin typeface="Gill Sans MT" pitchFamily="34" charset="0"/>
              </a:rPr>
              <a:t>Areopagus</a:t>
            </a:r>
            <a:r>
              <a:rPr lang="en-US" sz="1000" i="1" dirty="0">
                <a:latin typeface="Gill Sans MT" pitchFamily="34" charset="0"/>
              </a:rPr>
              <a:t> and said, "Men of Athens, I perceive that in all things you are very religious; 23 for as I was passing through and considering the objects of your worship, I even found an altar with this inscription:  TO THE UNKNOWN GOD.  Therefore, the One whom you worship without knowing, Him I proclaim to you: 24 God, who made the world and everything in it, since He is Lord of heaven and earth, does not dwell in temples made with hands. 25 Nor is He worshiped with men's hands, as though He needed anything, since He gives to all life, breath, and all things. 26 And He has made from one blood every nation of men to dwell on all the face of the earth, and has determined their </a:t>
            </a:r>
            <a:r>
              <a:rPr lang="en-US" sz="1000" i="1" dirty="0" err="1">
                <a:latin typeface="Gill Sans MT" pitchFamily="34" charset="0"/>
              </a:rPr>
              <a:t>preappointed</a:t>
            </a:r>
            <a:r>
              <a:rPr lang="en-US" sz="1000" i="1" dirty="0">
                <a:latin typeface="Gill Sans MT" pitchFamily="34" charset="0"/>
              </a:rPr>
              <a:t> times and the boundaries of their dwellings, 27 so that they should seek the Lord, in the hope that they might grope for Him and find Him, though He is not far from each one of us; 28 for in Him we live and move and have our being, as also some of your own poets have said, 'For we are also His offspring.' 29 Therefore, since we are the offspring of God, we ought not to think that the Divine Nature is like gold or silver or stone, something shaped by art and man's devising. 30 Truly, these times of ignorance God overlooked, but now commands all men everywhere to repent, 31 because He has appointed a day on which He will judge the world in righteousness by the Man whom He has ordained. He has given assurance of this to all by raising Him from the dead. “  32 And when they heard of the resurrection of the dead, some mocked, while others said, "We will hear you again on this matter." </a:t>
            </a:r>
          </a:p>
          <a:p>
            <a:endParaRPr lang="en-US" sz="1000" dirty="0">
              <a:latin typeface="Gill Sans MT" pitchFamily="34" charset="0"/>
            </a:endParaRPr>
          </a:p>
          <a:p>
            <a:r>
              <a:rPr lang="en-US" sz="1000" dirty="0">
                <a:latin typeface="Gill Sans MT" pitchFamily="34" charset="0"/>
              </a:rPr>
              <a:t>The Gentiles in Paul’s day had the wrong concept of God:  They had a low estimate deity.  Recall: concepts are the soil from which we draw conclusions and we will behave or live according to our beliefs and concepts.  Since the gentiles had an incorrect concept of God they were bound to draw incorrect conclusions concerning morality.  Their wrong concept of God led to gross immorality (Rom. 20-32):  </a:t>
            </a:r>
            <a:r>
              <a:rPr lang="en-US" sz="1000" i="1" dirty="0">
                <a:latin typeface="Gill Sans MT" pitchFamily="34" charset="0"/>
              </a:rPr>
              <a:t>“For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23 and changed the glory of the incorruptible God into an image made like corruptible man — and birds and four-footed animals and creeping things.  24 Therefore God also gave them up to uncleanness, in the lusts of their hearts, to dishonor their bodies among themselves, 25 who exchanged the truth of God for the lie, and worshiped and served the creature rather than the Creator, who is blessed forever. Amen. </a:t>
            </a:r>
          </a:p>
          <a:p>
            <a:endParaRPr lang="en-US" sz="1000" i="1" dirty="0">
              <a:latin typeface="Gill Sans MT" pitchFamily="34" charset="0"/>
            </a:endParaRPr>
          </a:p>
          <a:p>
            <a:r>
              <a:rPr lang="en-US" sz="1000" dirty="0">
                <a:latin typeface="Gill Sans MT" pitchFamily="34" charset="0"/>
              </a:rPr>
              <a:t>The Gentiles misconception of deity caused them to draw the wrong conclusion concerning morality.  In turn, their wrong conclusion about morality led them into all the vices and gross immorality described in Romans 1:20-32.</a:t>
            </a:r>
          </a:p>
          <a:p>
            <a:endParaRPr lang="en-US" sz="1000" i="1" dirty="0">
              <a:latin typeface="Gill Sans MT" pitchFamily="34" charset="0"/>
            </a:endParaRPr>
          </a:p>
          <a:p>
            <a:r>
              <a:rPr lang="en-US" sz="1000" i="1" dirty="0">
                <a:latin typeface="Gill Sans MT" pitchFamily="34" charset="0"/>
              </a:rPr>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  28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a:p>
            <a:endParaRPr lang="en-US" sz="1000" i="1" dirty="0">
              <a:latin typeface="Gill Sans MT" pitchFamily="34" charset="0"/>
            </a:endParaRPr>
          </a:p>
          <a:p>
            <a:r>
              <a:rPr lang="en-US" sz="1000" dirty="0">
                <a:latin typeface="Gill Sans MT" pitchFamily="34" charset="0"/>
              </a:rPr>
              <a:t>If our CONCEPT is wrong, our conclusions will be wrong; and our behavior and practices cannot be right.  We need to keep going back to “the old paths”; and asking, “Do I have the right concept?”</a:t>
            </a:r>
          </a:p>
          <a:p>
            <a:endParaRPr lang="en-US" sz="1000" dirty="0">
              <a:latin typeface="Gill Sans MT" pitchFamily="34" charset="0"/>
            </a:endParaRPr>
          </a:p>
          <a:p>
            <a:r>
              <a:rPr lang="en-US" sz="1000" dirty="0">
                <a:latin typeface="Gill Sans MT" pitchFamily="34" charset="0"/>
              </a:rPr>
              <a:t>Today’s lesson has everything to do with “concepts”!  What is your concept of God?  Your concept of God will drive everything you believe and practice in religion.  If your concept of God is wrong there is no possibility you will serve Him acceptably and make it to heaven.</a:t>
            </a:r>
          </a:p>
          <a:p>
            <a:endParaRPr lang="en-US" sz="1000" dirty="0">
              <a:latin typeface="Gill Sans MT" pitchFamily="34" charset="0"/>
            </a:endParaRPr>
          </a:p>
        </p:txBody>
      </p:sp>
      <p:sp>
        <p:nvSpPr>
          <p:cNvPr id="4" name="Slide Number Placeholder 3"/>
          <p:cNvSpPr>
            <a:spLocks noGrp="1"/>
          </p:cNvSpPr>
          <p:nvPr>
            <p:ph type="sldNum" sz="quarter" idx="5"/>
          </p:nvPr>
        </p:nvSpPr>
        <p:spPr/>
        <p:txBody>
          <a:bodyPr/>
          <a:lstStyle/>
          <a:p>
            <a:pPr>
              <a:defRPr/>
            </a:pPr>
            <a:fld id="{6B94B36A-E162-47EE-A110-2CD956573D69}" type="slidenum">
              <a:rPr lang="en-US" smtClean="0"/>
              <a:pPr>
                <a:defRPr/>
              </a:pPr>
              <a:t>4</a:t>
            </a:fld>
            <a:endParaRPr lang="en-US"/>
          </a:p>
        </p:txBody>
      </p:sp>
    </p:spTree>
    <p:extLst>
      <p:ext uri="{BB962C8B-B14F-4D97-AF65-F5344CB8AC3E}">
        <p14:creationId xmlns:p14="http://schemas.microsoft.com/office/powerpoint/2010/main" val="236237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5</a:t>
            </a:fld>
            <a:endParaRPr lang="en-US"/>
          </a:p>
        </p:txBody>
      </p:sp>
    </p:spTree>
    <p:extLst>
      <p:ext uri="{BB962C8B-B14F-4D97-AF65-F5344CB8AC3E}">
        <p14:creationId xmlns:p14="http://schemas.microsoft.com/office/powerpoint/2010/main" val="400832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10</a:t>
            </a:fld>
            <a:endParaRPr lang="en-US"/>
          </a:p>
        </p:txBody>
      </p:sp>
    </p:spTree>
    <p:extLst>
      <p:ext uri="{BB962C8B-B14F-4D97-AF65-F5344CB8AC3E}">
        <p14:creationId xmlns:p14="http://schemas.microsoft.com/office/powerpoint/2010/main" val="3155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11</a:t>
            </a:fld>
            <a:endParaRPr lang="en-US"/>
          </a:p>
        </p:txBody>
      </p:sp>
    </p:spTree>
    <p:extLst>
      <p:ext uri="{BB962C8B-B14F-4D97-AF65-F5344CB8AC3E}">
        <p14:creationId xmlns:p14="http://schemas.microsoft.com/office/powerpoint/2010/main" val="83768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12</a:t>
            </a:fld>
            <a:endParaRPr lang="en-US" dirty="0"/>
          </a:p>
        </p:txBody>
      </p:sp>
    </p:spTree>
    <p:extLst>
      <p:ext uri="{BB962C8B-B14F-4D97-AF65-F5344CB8AC3E}">
        <p14:creationId xmlns:p14="http://schemas.microsoft.com/office/powerpoint/2010/main" val="89290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13</a:t>
            </a:fld>
            <a:endParaRPr lang="en-US" dirty="0"/>
          </a:p>
        </p:txBody>
      </p:sp>
    </p:spTree>
    <p:extLst>
      <p:ext uri="{BB962C8B-B14F-4D97-AF65-F5344CB8AC3E}">
        <p14:creationId xmlns:p14="http://schemas.microsoft.com/office/powerpoint/2010/main" val="169743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17</a:t>
            </a:fld>
            <a:endParaRPr lang="en-US" dirty="0"/>
          </a:p>
        </p:txBody>
      </p:sp>
    </p:spTree>
    <p:extLst>
      <p:ext uri="{BB962C8B-B14F-4D97-AF65-F5344CB8AC3E}">
        <p14:creationId xmlns:p14="http://schemas.microsoft.com/office/powerpoint/2010/main" val="314749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21</a:t>
            </a:fld>
            <a:endParaRPr lang="en-US" dirty="0"/>
          </a:p>
        </p:txBody>
      </p:sp>
    </p:spTree>
    <p:extLst>
      <p:ext uri="{BB962C8B-B14F-4D97-AF65-F5344CB8AC3E}">
        <p14:creationId xmlns:p14="http://schemas.microsoft.com/office/powerpoint/2010/main" val="2825541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EB1B9A4F-D2E3-4279-A62C-4E5808225A05}" type="datetimeFigureOut">
              <a:rPr lang="en-US"/>
              <a:pPr>
                <a:defRPr/>
              </a:pPr>
              <a:t>10/19/2013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B651978C-6B33-4664-B95D-84687A2DB7EF}" type="slidenum">
              <a:rPr lang="en-US"/>
              <a:pPr>
                <a:defRPr/>
              </a:pPr>
              <a:t>‹#›</a:t>
            </a:fld>
            <a:endParaRPr lang="en-US" dirty="0"/>
          </a:p>
        </p:txBody>
      </p:sp>
    </p:spTree>
    <p:extLst>
      <p:ext uri="{BB962C8B-B14F-4D97-AF65-F5344CB8AC3E}">
        <p14:creationId xmlns:p14="http://schemas.microsoft.com/office/powerpoint/2010/main" val="328488078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67FD8C-EB5D-4CB1-9F80-A870A6147733}" type="datetimeFigureOut">
              <a:rPr lang="en-US"/>
              <a:pPr>
                <a:defRPr/>
              </a:pPr>
              <a:t>10/19/2013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22A83F-9B3B-4A36-A3FD-0038459576B2}" type="slidenum">
              <a:rPr lang="en-US"/>
              <a:pPr>
                <a:defRPr/>
              </a:pPr>
              <a:t>‹#›</a:t>
            </a:fld>
            <a:endParaRPr lang="en-US" dirty="0"/>
          </a:p>
        </p:txBody>
      </p:sp>
    </p:spTree>
    <p:extLst>
      <p:ext uri="{BB962C8B-B14F-4D97-AF65-F5344CB8AC3E}">
        <p14:creationId xmlns:p14="http://schemas.microsoft.com/office/powerpoint/2010/main" val="2545331365"/>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3D7BDA50-D633-4881-9C54-96F445AFC9F4}" type="datetimeFigureOut">
              <a:rPr lang="en-US"/>
              <a:pPr>
                <a:defRPr/>
              </a:pPr>
              <a:t>10/19/2013</a:t>
            </a:fld>
            <a:endParaRPr lang="en-US" dirty="0"/>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7714656A-8E03-4711-9A6F-9518CFCB1295}" type="slidenum">
              <a:rPr lang="en-US"/>
              <a:pPr>
                <a:defRPr/>
              </a:pPr>
              <a:t>‹#›</a:t>
            </a:fld>
            <a:endParaRPr lang="en-US" dirty="0"/>
          </a:p>
        </p:txBody>
      </p:sp>
    </p:spTree>
    <p:extLst>
      <p:ext uri="{BB962C8B-B14F-4D97-AF65-F5344CB8AC3E}">
        <p14:creationId xmlns:p14="http://schemas.microsoft.com/office/powerpoint/2010/main" val="1540172611"/>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2F945-1432-454C-BC37-6D04AEE3059E}" type="datetimeFigureOut">
              <a:rPr lang="en-US"/>
              <a:pPr>
                <a:defRPr/>
              </a:pPr>
              <a:t>10/19/2013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AEE567-CC4E-43B9-9126-FE1B2B5FB05F}" type="slidenum">
              <a:rPr lang="en-US"/>
              <a:pPr>
                <a:defRPr/>
              </a:pPr>
              <a:t>‹#›</a:t>
            </a:fld>
            <a:endParaRPr lang="en-US" dirty="0"/>
          </a:p>
        </p:txBody>
      </p:sp>
    </p:spTree>
    <p:extLst>
      <p:ext uri="{BB962C8B-B14F-4D97-AF65-F5344CB8AC3E}">
        <p14:creationId xmlns:p14="http://schemas.microsoft.com/office/powerpoint/2010/main" val="1833729184"/>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386C89A8-BB63-4790-9293-3541BC41EBFF}" type="datetimeFigureOut">
              <a:rPr lang="en-US"/>
              <a:pPr>
                <a:defRPr/>
              </a:pPr>
              <a:t>10/19/2013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FD5C4BDD-AF68-4761-A8B2-BCFEA3DA4F46}" type="slidenum">
              <a:rPr lang="en-US"/>
              <a:pPr>
                <a:defRPr/>
              </a:pPr>
              <a:t>‹#›</a:t>
            </a:fld>
            <a:endParaRPr lang="en-US" dirty="0"/>
          </a:p>
        </p:txBody>
      </p:sp>
    </p:spTree>
    <p:extLst>
      <p:ext uri="{BB962C8B-B14F-4D97-AF65-F5344CB8AC3E}">
        <p14:creationId xmlns:p14="http://schemas.microsoft.com/office/powerpoint/2010/main" val="203243611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CC671-5E8B-4BB4-8E42-B069D203983B}" type="datetimeFigureOut">
              <a:rPr lang="en-US"/>
              <a:pPr>
                <a:defRPr/>
              </a:pPr>
              <a:t>10/19/2013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2E2E716-FA02-4500-8624-EFFF5A8A6BA9}" type="slidenum">
              <a:rPr lang="en-US"/>
              <a:pPr>
                <a:defRPr/>
              </a:pPr>
              <a:t>‹#›</a:t>
            </a:fld>
            <a:endParaRPr lang="en-US" dirty="0"/>
          </a:p>
        </p:txBody>
      </p:sp>
    </p:spTree>
    <p:extLst>
      <p:ext uri="{BB962C8B-B14F-4D97-AF65-F5344CB8AC3E}">
        <p14:creationId xmlns:p14="http://schemas.microsoft.com/office/powerpoint/2010/main" val="274842035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2E1D29-5228-4404-9798-2390D6F52A4F}" type="datetimeFigureOut">
              <a:rPr lang="en-US"/>
              <a:pPr>
                <a:defRPr/>
              </a:pPr>
              <a:t>10/19/2013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50C6642-D332-442E-98DA-A6EAC7EA1F2D}" type="slidenum">
              <a:rPr lang="en-US"/>
              <a:pPr>
                <a:defRPr/>
              </a:pPr>
              <a:t>‹#›</a:t>
            </a:fld>
            <a:endParaRPr lang="en-US" dirty="0"/>
          </a:p>
        </p:txBody>
      </p:sp>
    </p:spTree>
    <p:extLst>
      <p:ext uri="{BB962C8B-B14F-4D97-AF65-F5344CB8AC3E}">
        <p14:creationId xmlns:p14="http://schemas.microsoft.com/office/powerpoint/2010/main" val="40049942"/>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18E834-EF8A-4ADB-B551-7F515D636795}" type="datetimeFigureOut">
              <a:rPr lang="en-US"/>
              <a:pPr>
                <a:defRPr/>
              </a:pPr>
              <a:t>10/19/2013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C6C082-DC18-4C76-BD69-384B92677459}" type="slidenum">
              <a:rPr lang="en-US"/>
              <a:pPr>
                <a:defRPr/>
              </a:pPr>
              <a:t>‹#›</a:t>
            </a:fld>
            <a:endParaRPr lang="en-US" dirty="0"/>
          </a:p>
        </p:txBody>
      </p:sp>
    </p:spTree>
    <p:extLst>
      <p:ext uri="{BB962C8B-B14F-4D97-AF65-F5344CB8AC3E}">
        <p14:creationId xmlns:p14="http://schemas.microsoft.com/office/powerpoint/2010/main" val="4120801788"/>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14255-9F34-4BD8-A948-D21B8C75B9BC}" type="datetimeFigureOut">
              <a:rPr lang="en-US"/>
              <a:pPr>
                <a:defRPr/>
              </a:pPr>
              <a:t>10/19/2013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6C42E336-00F3-44CE-9552-365FD3BF6AC8}" type="slidenum">
              <a:rPr lang="en-US"/>
              <a:pPr>
                <a:defRPr/>
              </a:pPr>
              <a:t>‹#›</a:t>
            </a:fld>
            <a:endParaRPr lang="en-US" dirty="0"/>
          </a:p>
        </p:txBody>
      </p:sp>
    </p:spTree>
    <p:extLst>
      <p:ext uri="{BB962C8B-B14F-4D97-AF65-F5344CB8AC3E}">
        <p14:creationId xmlns:p14="http://schemas.microsoft.com/office/powerpoint/2010/main" val="2275238270"/>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13D265D-F442-417D-B7DA-72B5E7A344C9}" type="datetimeFigureOut">
              <a:rPr lang="en-US"/>
              <a:pPr>
                <a:defRPr/>
              </a:pPr>
              <a:t>10/19/2013</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79354B48-F9C5-4DE1-BA71-E86FBF7A4710}" type="slidenum">
              <a:rPr lang="en-US"/>
              <a:pPr>
                <a:defRPr/>
              </a:pPr>
              <a:t>‹#›</a:t>
            </a:fld>
            <a:endParaRPr lang="en-US" dirty="0"/>
          </a:p>
        </p:txBody>
      </p:sp>
    </p:spTree>
    <p:extLst>
      <p:ext uri="{BB962C8B-B14F-4D97-AF65-F5344CB8AC3E}">
        <p14:creationId xmlns:p14="http://schemas.microsoft.com/office/powerpoint/2010/main" val="3303297530"/>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49AB96E5-899B-4285-A060-83F8FB56C270}" type="datetimeFigureOut">
              <a:rPr lang="en-US"/>
              <a:pPr>
                <a:defRPr/>
              </a:pPr>
              <a:t>10/19/2013</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FD32CF58-B165-40FC-8FC3-0AB92E894281}" type="slidenum">
              <a:rPr lang="en-US"/>
              <a:pPr>
                <a:defRPr/>
              </a:pPr>
              <a:t>‹#›</a:t>
            </a:fld>
            <a:endParaRPr lang="en-US" dirty="0"/>
          </a:p>
        </p:txBody>
      </p:sp>
    </p:spTree>
    <p:extLst>
      <p:ext uri="{BB962C8B-B14F-4D97-AF65-F5344CB8AC3E}">
        <p14:creationId xmlns:p14="http://schemas.microsoft.com/office/powerpoint/2010/main" val="1786083020"/>
      </p:ext>
    </p:extLst>
  </p:cSld>
  <p:clrMapOvr>
    <a:overrideClrMapping bg1="lt1" tx1="dk1" bg2="lt2" tx2="dk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4A8009E-577A-450D-AE30-EA697E0395C0}" type="datetimeFigureOut">
              <a:rPr lang="en-US"/>
              <a:pPr>
                <a:defRPr/>
              </a:pPr>
              <a:t>10/19/2013</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24BE8BE-6486-4DE0-8669-1F1BA52E98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1" r:id="rId1"/>
    <p:sldLayoutId id="2147484086" r:id="rId2"/>
    <p:sldLayoutId id="2147484092" r:id="rId3"/>
    <p:sldLayoutId id="2147484087" r:id="rId4"/>
    <p:sldLayoutId id="2147484088" r:id="rId5"/>
    <p:sldLayoutId id="2147484089" r:id="rId6"/>
    <p:sldLayoutId id="2147484093" r:id="rId7"/>
    <p:sldLayoutId id="2147484094" r:id="rId8"/>
    <p:sldLayoutId id="2147484095" r:id="rId9"/>
    <p:sldLayoutId id="2147484090" r:id="rId10"/>
    <p:sldLayoutId id="2147484096" r:id="rId11"/>
  </p:sldLayoutIdLst>
  <p:transition>
    <p:wedge/>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effectLst/>
      </p:bgPr>
    </p:bg>
    <p:spTree>
      <p:nvGrpSpPr>
        <p:cNvPr id="1" name=""/>
        <p:cNvGrpSpPr/>
        <p:nvPr/>
      </p:nvGrpSpPr>
      <p:grpSpPr>
        <a:xfrm>
          <a:off x="0" y="0"/>
          <a:ext cx="0" cy="0"/>
          <a:chOff x="0" y="0"/>
          <a:chExt cx="0" cy="0"/>
        </a:xfrm>
      </p:grpSpPr>
      <p:pic>
        <p:nvPicPr>
          <p:cNvPr id="3" name="j0400301.jpg"/>
          <p:cNvPicPr>
            <a:picLocks noChangeAspect="1"/>
          </p:cNvPicPr>
          <p:nvPr/>
        </p:nvPicPr>
        <p:blipFill>
          <a:blip r:embed="rId2"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03862538"/>
              </p:ext>
            </p:extLst>
          </p:nvPr>
        </p:nvGraphicFramePr>
        <p:xfrm>
          <a:off x="228600" y="1879600"/>
          <a:ext cx="876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bi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0"/>
            <a:ext cx="7162800" cy="1408176"/>
          </a:xfrm>
        </p:spPr>
        <p:txBody>
          <a:bodyPr>
            <a:normAutofit/>
          </a:bodyPr>
          <a:lstStyle/>
          <a:p>
            <a:pPr marL="571500" indent="-571500" eaLnBrk="1" fontAlgn="auto" hangingPunct="1">
              <a:spcAft>
                <a:spcPts val="0"/>
              </a:spcAft>
              <a:buClr>
                <a:srgbClr val="FFCC00"/>
              </a:buClr>
              <a:buFont typeface="Wingdings 2" panose="05020102010507070707" pitchFamily="18" charset="2"/>
              <a:buChar char="u"/>
              <a:tabLst>
                <a:tab pos="2797175" algn="l"/>
              </a:tabLst>
              <a:defRPr/>
            </a:pPr>
            <a:r>
              <a:rPr lang="en-US" i="1" dirty="0" smtClean="0">
                <a:solidFill>
                  <a:srgbClr val="FFCC00"/>
                </a:solidFill>
              </a:rPr>
              <a:t>Eternal Power &amp; Deity</a:t>
            </a:r>
            <a:endParaRPr lang="en-US" i="1" dirty="0">
              <a:solidFill>
                <a:srgbClr val="FFCC00"/>
              </a:solidFill>
            </a:endParaRPr>
          </a:p>
        </p:txBody>
      </p:sp>
      <p:sp>
        <p:nvSpPr>
          <p:cNvPr id="8" name="TextBox 4"/>
          <p:cNvSpPr txBox="1">
            <a:spLocks noChangeArrowheads="1"/>
          </p:cNvSpPr>
          <p:nvPr/>
        </p:nvSpPr>
        <p:spPr bwMode="auto">
          <a:xfrm>
            <a:off x="8832850" y="6488113"/>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9</a:t>
            </a:r>
            <a:endParaRPr lang="en-US" b="1" dirty="0">
              <a:latin typeface="Gill Sans MT" panose="020B0502020104020203" pitchFamily="34" charset="0"/>
            </a:endParaRPr>
          </a:p>
        </p:txBody>
      </p:sp>
    </p:spTree>
    <p:extLst>
      <p:ext uri="{BB962C8B-B14F-4D97-AF65-F5344CB8AC3E}">
        <p14:creationId xmlns:p14="http://schemas.microsoft.com/office/powerpoint/2010/main" val="356600151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47094456"/>
              </p:ext>
            </p:extLst>
          </p:nvPr>
        </p:nvGraphicFramePr>
        <p:xfrm>
          <a:off x="76200" y="1408176"/>
          <a:ext cx="9144000" cy="522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bi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0"/>
            <a:ext cx="7162800" cy="1408176"/>
          </a:xfrm>
        </p:spPr>
        <p:txBody>
          <a:bodyPr>
            <a:normAutofit/>
          </a:bodyPr>
          <a:lstStyle/>
          <a:p>
            <a:pPr marL="571500" indent="-571500" eaLnBrk="1" fontAlgn="auto" hangingPunct="1">
              <a:spcAft>
                <a:spcPts val="0"/>
              </a:spcAft>
              <a:buClr>
                <a:srgbClr val="FFCC00"/>
              </a:buClr>
              <a:buFont typeface="Wingdings 2" panose="05020102010507070707" pitchFamily="18" charset="2"/>
              <a:buChar char="u"/>
              <a:tabLst>
                <a:tab pos="2797175" algn="l"/>
              </a:tabLst>
              <a:defRPr/>
            </a:pPr>
            <a:r>
              <a:rPr lang="en-US" i="1" dirty="0" smtClean="0">
                <a:solidFill>
                  <a:srgbClr val="FFCC00"/>
                </a:solidFill>
              </a:rPr>
              <a:t>Eternal Power &amp; Deity</a:t>
            </a:r>
            <a:endParaRPr lang="en-US" i="1" dirty="0">
              <a:solidFill>
                <a:srgbClr val="FFCC00"/>
              </a:solidFill>
            </a:endParaRPr>
          </a:p>
        </p:txBody>
      </p:sp>
      <p:sp>
        <p:nvSpPr>
          <p:cNvPr id="8" name="TextBox 4"/>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10</a:t>
            </a:r>
            <a:endParaRPr lang="en-US" b="1" dirty="0">
              <a:latin typeface="Gill Sans MT" panose="020B0502020104020203" pitchFamily="34" charset="0"/>
            </a:endParaRPr>
          </a:p>
        </p:txBody>
      </p:sp>
    </p:spTree>
    <p:extLst>
      <p:ext uri="{BB962C8B-B14F-4D97-AF65-F5344CB8AC3E}">
        <p14:creationId xmlns:p14="http://schemas.microsoft.com/office/powerpoint/2010/main" val="249592797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15037967"/>
              </p:ext>
            </p:extLst>
          </p:nvPr>
        </p:nvGraphicFramePr>
        <p:xfrm>
          <a:off x="0" y="1484376"/>
          <a:ext cx="9144000" cy="522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bi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0"/>
            <a:ext cx="7162800" cy="1408176"/>
          </a:xfrm>
        </p:spPr>
        <p:txBody>
          <a:bodyPr>
            <a:normAutofit/>
          </a:bodyPr>
          <a:lstStyle/>
          <a:p>
            <a:pPr marL="571500" indent="-571500" eaLnBrk="1" fontAlgn="auto" hangingPunct="1">
              <a:spcAft>
                <a:spcPts val="0"/>
              </a:spcAft>
              <a:buClr>
                <a:srgbClr val="FFCC00"/>
              </a:buClr>
              <a:buFont typeface="Wingdings 2" panose="05020102010507070707" pitchFamily="18" charset="2"/>
              <a:buChar char="u"/>
              <a:tabLst>
                <a:tab pos="2797175" algn="l"/>
              </a:tabLst>
              <a:defRPr/>
            </a:pPr>
            <a:r>
              <a:rPr lang="en-US" i="1" dirty="0" smtClean="0">
                <a:solidFill>
                  <a:srgbClr val="FFCC00"/>
                </a:solidFill>
              </a:rPr>
              <a:t>Eternal Power &amp; Deity</a:t>
            </a:r>
            <a:endParaRPr lang="en-US" i="1" dirty="0">
              <a:solidFill>
                <a:srgbClr val="FFCC00"/>
              </a:solidFill>
            </a:endParaRPr>
          </a:p>
        </p:txBody>
      </p:sp>
      <p:sp>
        <p:nvSpPr>
          <p:cNvPr id="8" name="TextBox 4"/>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11</a:t>
            </a:r>
            <a:endParaRPr lang="en-US" b="1" dirty="0">
              <a:latin typeface="Gill Sans MT" panose="020B0502020104020203" pitchFamily="34" charset="0"/>
            </a:endParaRPr>
          </a:p>
        </p:txBody>
      </p:sp>
      <p:sp>
        <p:nvSpPr>
          <p:cNvPr id="2" name="TextBox 1"/>
          <p:cNvSpPr txBox="1"/>
          <p:nvPr/>
        </p:nvSpPr>
        <p:spPr>
          <a:xfrm>
            <a:off x="6422466" y="6172200"/>
            <a:ext cx="1502334" cy="461665"/>
          </a:xfrm>
          <a:prstGeom prst="rect">
            <a:avLst/>
          </a:prstGeom>
          <a:noFill/>
        </p:spPr>
        <p:txBody>
          <a:bodyPr wrap="none" rtlCol="0">
            <a:spAutoFit/>
          </a:bodyPr>
          <a:lstStyle/>
          <a:p>
            <a:r>
              <a:rPr lang="en-US" sz="2400" b="1" i="1" dirty="0" smtClean="0">
                <a:latin typeface="Calibri" panose="020F0502020204030204" pitchFamily="34" charset="0"/>
              </a:rPr>
              <a:t>Acts 14:17</a:t>
            </a:r>
            <a:endParaRPr lang="en-US" sz="2400" b="1" i="1" dirty="0">
              <a:latin typeface="Calibri" panose="020F0502020204030204" pitchFamily="34" charset="0"/>
            </a:endParaRPr>
          </a:p>
        </p:txBody>
      </p:sp>
    </p:spTree>
    <p:extLst>
      <p:ext uri="{BB962C8B-B14F-4D97-AF65-F5344CB8AC3E}">
        <p14:creationId xmlns:p14="http://schemas.microsoft.com/office/powerpoint/2010/main" val="66218249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0"/>
            <a:ext cx="7162800" cy="1408176"/>
          </a:xfrm>
        </p:spPr>
        <p:txBody>
          <a:bodyPr>
            <a:normAutofit/>
          </a:bodyPr>
          <a:lstStyle/>
          <a:p>
            <a:pPr marL="571500" indent="-571500" eaLnBrk="1" fontAlgn="auto" hangingPunct="1">
              <a:spcAft>
                <a:spcPts val="0"/>
              </a:spcAft>
              <a:buClr>
                <a:srgbClr val="FFCC00"/>
              </a:buClr>
              <a:buFont typeface="Wingdings 2" panose="05020102010507070707" pitchFamily="18" charset="2"/>
              <a:buChar char="u"/>
              <a:tabLst>
                <a:tab pos="2797175" algn="l"/>
              </a:tabLst>
              <a:defRPr/>
            </a:pPr>
            <a:r>
              <a:rPr lang="en-US" i="1" dirty="0" smtClean="0">
                <a:solidFill>
                  <a:srgbClr val="FFCC00"/>
                </a:solidFill>
              </a:rPr>
              <a:t>Eternal Power &amp; Deity</a:t>
            </a:r>
            <a:endParaRPr lang="en-US" i="1" dirty="0">
              <a:solidFill>
                <a:srgbClr val="FFCC00"/>
              </a:solidFill>
            </a:endParaRPr>
          </a:p>
        </p:txBody>
      </p:sp>
      <p:sp>
        <p:nvSpPr>
          <p:cNvPr id="8" name="Content Placeholder 2"/>
          <p:cNvSpPr>
            <a:spLocks noGrp="1"/>
          </p:cNvSpPr>
          <p:nvPr>
            <p:ph idx="1"/>
          </p:nvPr>
        </p:nvSpPr>
        <p:spPr>
          <a:xfrm>
            <a:off x="0" y="16764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Do we fully appreciate God’s superiority to man?!  Consider the </a:t>
            </a:r>
            <a:r>
              <a:rPr lang="en-US" sz="3600" b="1" i="1" u="sng" dirty="0" smtClean="0">
                <a:effectLst>
                  <a:outerShdw blurRad="38100" dist="38100" dir="2700000" algn="tl">
                    <a:srgbClr val="000000">
                      <a:alpha val="43137"/>
                    </a:srgbClr>
                  </a:outerShdw>
                </a:effectLst>
              </a:rPr>
              <a:t>vastness</a:t>
            </a:r>
            <a:r>
              <a:rPr lang="en-US" sz="3600" b="1" i="1" dirty="0" smtClean="0">
                <a:effectLst>
                  <a:outerShdw blurRad="38100" dist="38100" dir="2700000" algn="tl">
                    <a:srgbClr val="000000">
                      <a:alpha val="43137"/>
                    </a:srgbClr>
                  </a:outerShdw>
                </a:effectLst>
              </a:rPr>
              <a:t> of our amazing universe:</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Dimensions of “known universe” (Gen. 1:16)</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Do you feel a bit dizzy?!</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VY </a:t>
            </a:r>
            <a:r>
              <a:rPr lang="en-US" b="1" i="1" dirty="0" err="1" smtClean="0">
                <a:effectLst>
                  <a:outerShdw blurRad="38100" dist="38100" dir="2700000" algn="tl">
                    <a:srgbClr val="000000">
                      <a:alpha val="43137"/>
                    </a:srgbClr>
                  </a:outerShdw>
                </a:effectLst>
              </a:rPr>
              <a:t>Canis</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Majoris</a:t>
            </a:r>
            <a:r>
              <a:rPr lang="en-US" b="1" i="1" dirty="0" smtClean="0">
                <a:effectLst>
                  <a:outerShdw blurRad="38100" dist="38100" dir="2700000" algn="tl">
                    <a:srgbClr val="000000">
                      <a:alpha val="43137"/>
                    </a:srgbClr>
                  </a:outerShdw>
                </a:effectLst>
              </a:rPr>
              <a:t> is really big!</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Now, how big am I?</a:t>
            </a:r>
          </a:p>
          <a:p>
            <a:pPr marL="1379538" indent="-565150" eaLnBrk="1" fontAlgn="auto" hangingPunct="1">
              <a:spcBef>
                <a:spcPts val="0"/>
              </a:spcBef>
              <a:spcAft>
                <a:spcPts val="1800"/>
              </a:spcAft>
              <a:buSzPct val="125000"/>
              <a:buFont typeface="Wingdings" panose="05000000000000000000" pitchFamily="2" charset="2"/>
              <a:buChar char="ü"/>
              <a:defRPr/>
            </a:pPr>
            <a:endParaRPr lang="en-US" b="1" i="1" dirty="0" smtClean="0">
              <a:solidFill>
                <a:srgbClr val="FF9900"/>
              </a:solidFill>
              <a:effectLst>
                <a:outerShdw blurRad="38100" dist="38100" dir="2700000" algn="tl">
                  <a:srgbClr val="000000">
                    <a:alpha val="43137"/>
                  </a:srgbClr>
                </a:outerShdw>
              </a:effectLst>
            </a:endParaRPr>
          </a:p>
        </p:txBody>
      </p:sp>
      <p:sp>
        <p:nvSpPr>
          <p:cNvPr id="9" name="TextBox 4"/>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12</a:t>
            </a:r>
            <a:endParaRPr lang="en-US" b="1" dirty="0">
              <a:latin typeface="Gill Sans MT" panose="020B0502020104020203" pitchFamily="34" charset="0"/>
            </a:endParaRPr>
          </a:p>
        </p:txBody>
      </p:sp>
    </p:spTree>
    <p:extLst>
      <p:ext uri="{BB962C8B-B14F-4D97-AF65-F5344CB8AC3E}">
        <p14:creationId xmlns:p14="http://schemas.microsoft.com/office/powerpoint/2010/main" val="132017368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500"/>
                                        <p:tgtEl>
                                          <p:spTgt spid="8">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dissolve">
                                      <p:cBhvr>
                                        <p:cTn id="26" dur="500"/>
                                        <p:tgtEl>
                                          <p:spTgt spid="8">
                                            <p:txEl>
                                              <p:pRg st="2" end="2"/>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dissolve">
                                      <p:cBhvr>
                                        <p:cTn id="30" dur="500"/>
                                        <p:tgtEl>
                                          <p:spTgt spid="8">
                                            <p:txEl>
                                              <p:pRg st="3" end="3"/>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dissolve">
                                      <p:cBhvr>
                                        <p:cTn id="3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4495800" y="5838825"/>
            <a:ext cx="556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dirty="0">
                <a:solidFill>
                  <a:srgbClr val="FFFF00"/>
                </a:solidFill>
                <a:latin typeface="Comic Sans MS" panose="030F0702030302020204" pitchFamily="66" charset="0"/>
              </a:rPr>
              <a:t>Hubble “Deep Field</a:t>
            </a:r>
            <a:r>
              <a:rPr lang="en-US" sz="2800" b="1" dirty="0" smtClean="0">
                <a:solidFill>
                  <a:srgbClr val="FFFF00"/>
                </a:solidFill>
                <a:latin typeface="Comic Sans MS" panose="030F0702030302020204" pitchFamily="66" charset="0"/>
              </a:rPr>
              <a:t>”</a:t>
            </a:r>
          </a:p>
          <a:p>
            <a:pPr algn="ctr" eaLnBrk="1" hangingPunct="1"/>
            <a:r>
              <a:rPr lang="en-US" sz="2800" b="1" dirty="0" smtClean="0">
                <a:solidFill>
                  <a:schemeClr val="bg1"/>
                </a:solidFill>
                <a:latin typeface="Comic Sans MS" panose="030F0702030302020204" pitchFamily="66" charset="0"/>
              </a:rPr>
              <a:t>Before</a:t>
            </a:r>
            <a:endParaRPr lang="en-US" sz="2800" b="1" dirty="0">
              <a:solidFill>
                <a:schemeClr val="bg1"/>
              </a:solidFill>
              <a:latin typeface="Comic Sans MS" panose="030F0702030302020204" pitchFamily="66" charset="0"/>
            </a:endParaRPr>
          </a:p>
        </p:txBody>
      </p:sp>
      <p:sp>
        <p:nvSpPr>
          <p:cNvPr id="3" name="4-Point Star 2"/>
          <p:cNvSpPr>
            <a:spLocks noChangeAspect="1"/>
          </p:cNvSpPr>
          <p:nvPr/>
        </p:nvSpPr>
        <p:spPr>
          <a:xfrm>
            <a:off x="2286000" y="16764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xplosion 1 3"/>
          <p:cNvSpPr>
            <a:spLocks noChangeAspect="1"/>
          </p:cNvSpPr>
          <p:nvPr/>
        </p:nvSpPr>
        <p:spPr>
          <a:xfrm>
            <a:off x="4267200" y="2362200"/>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Explosion 1 4"/>
          <p:cNvSpPr>
            <a:spLocks noChangeAspect="1"/>
          </p:cNvSpPr>
          <p:nvPr/>
        </p:nvSpPr>
        <p:spPr>
          <a:xfrm>
            <a:off x="6553200" y="944563"/>
            <a:ext cx="46038" cy="46037"/>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4-Point Star 5"/>
          <p:cNvSpPr>
            <a:spLocks noChangeAspect="1"/>
          </p:cNvSpPr>
          <p:nvPr/>
        </p:nvSpPr>
        <p:spPr>
          <a:xfrm>
            <a:off x="1143000" y="48895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4-Point Star 6"/>
          <p:cNvSpPr>
            <a:spLocks noChangeAspect="1"/>
          </p:cNvSpPr>
          <p:nvPr/>
        </p:nvSpPr>
        <p:spPr>
          <a:xfrm>
            <a:off x="3505200" y="6296025"/>
            <a:ext cx="73025" cy="73025"/>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Explosion 1 7"/>
          <p:cNvSpPr>
            <a:spLocks noChangeAspect="1"/>
          </p:cNvSpPr>
          <p:nvPr/>
        </p:nvSpPr>
        <p:spPr>
          <a:xfrm>
            <a:off x="8001000" y="3565525"/>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4-Point Star 8"/>
          <p:cNvSpPr>
            <a:spLocks noChangeAspect="1"/>
          </p:cNvSpPr>
          <p:nvPr/>
        </p:nvSpPr>
        <p:spPr>
          <a:xfrm>
            <a:off x="2438400" y="18288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Explosion 1 9"/>
          <p:cNvSpPr>
            <a:spLocks noChangeAspect="1"/>
          </p:cNvSpPr>
          <p:nvPr/>
        </p:nvSpPr>
        <p:spPr>
          <a:xfrm>
            <a:off x="4419600" y="2514600"/>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Explosion 1 10"/>
          <p:cNvSpPr>
            <a:spLocks noChangeAspect="1"/>
          </p:cNvSpPr>
          <p:nvPr/>
        </p:nvSpPr>
        <p:spPr>
          <a:xfrm>
            <a:off x="6705600" y="1096963"/>
            <a:ext cx="46038" cy="46037"/>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4-Point Star 11"/>
          <p:cNvSpPr>
            <a:spLocks noChangeAspect="1"/>
          </p:cNvSpPr>
          <p:nvPr/>
        </p:nvSpPr>
        <p:spPr>
          <a:xfrm>
            <a:off x="1295400" y="50419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4-Point Star 12"/>
          <p:cNvSpPr>
            <a:spLocks noChangeAspect="1"/>
          </p:cNvSpPr>
          <p:nvPr/>
        </p:nvSpPr>
        <p:spPr>
          <a:xfrm>
            <a:off x="3657600" y="6448425"/>
            <a:ext cx="73025" cy="73025"/>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Explosion 1 13"/>
          <p:cNvSpPr>
            <a:spLocks noChangeAspect="1"/>
          </p:cNvSpPr>
          <p:nvPr/>
        </p:nvSpPr>
        <p:spPr>
          <a:xfrm>
            <a:off x="8153400" y="3717925"/>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7579776" y="1487269"/>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18" name="TextBox 17"/>
          <p:cNvSpPr txBox="1"/>
          <p:nvPr/>
        </p:nvSpPr>
        <p:spPr>
          <a:xfrm>
            <a:off x="4724400" y="4614446"/>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19" name="TextBox 18"/>
          <p:cNvSpPr txBox="1"/>
          <p:nvPr/>
        </p:nvSpPr>
        <p:spPr>
          <a:xfrm>
            <a:off x="3657600" y="2345323"/>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20" name="TextBox 19"/>
          <p:cNvSpPr txBox="1"/>
          <p:nvPr/>
        </p:nvSpPr>
        <p:spPr>
          <a:xfrm>
            <a:off x="785244" y="457200"/>
            <a:ext cx="255198" cy="430887"/>
          </a:xfrm>
          <a:prstGeom prst="rect">
            <a:avLst/>
          </a:prstGeom>
          <a:noFill/>
        </p:spPr>
        <p:txBody>
          <a:bodyPr wrap="none" rtlCol="0">
            <a:spAutoFit/>
          </a:bodyPr>
          <a:lstStyle/>
          <a:p>
            <a:pPr algn="ctr"/>
            <a:r>
              <a:rPr lang="en-US" sz="2200" dirty="0" smtClean="0">
                <a:solidFill>
                  <a:schemeClr val="bg1"/>
                </a:solidFill>
              </a:rPr>
              <a:t>.</a:t>
            </a:r>
            <a:endParaRPr lang="en-US" sz="2200" dirty="0">
              <a:solidFill>
                <a:schemeClr val="bg1"/>
              </a:solidFill>
            </a:endParaRPr>
          </a:p>
        </p:txBody>
      </p:sp>
      <p:sp>
        <p:nvSpPr>
          <p:cNvPr id="21" name="TextBox 20"/>
          <p:cNvSpPr txBox="1"/>
          <p:nvPr/>
        </p:nvSpPr>
        <p:spPr>
          <a:xfrm>
            <a:off x="940850" y="5906869"/>
            <a:ext cx="248786" cy="400110"/>
          </a:xfrm>
          <a:prstGeom prst="rect">
            <a:avLst/>
          </a:prstGeom>
          <a:noFill/>
        </p:spPr>
        <p:txBody>
          <a:bodyPr wrap="none" rtlCol="0">
            <a:spAutoFit/>
          </a:bodyPr>
          <a:lstStyle/>
          <a:p>
            <a:pPr algn="ctr"/>
            <a:r>
              <a:rPr lang="en-US" sz="2000" dirty="0" smtClean="0">
                <a:solidFill>
                  <a:schemeClr val="bg1"/>
                </a:solidFill>
              </a:rPr>
              <a:t>.</a:t>
            </a:r>
            <a:endParaRPr lang="en-US" sz="2000" dirty="0">
              <a:solidFill>
                <a:schemeClr val="bg1"/>
              </a:solidFill>
            </a:endParaRPr>
          </a:p>
        </p:txBody>
      </p:sp>
      <p:sp>
        <p:nvSpPr>
          <p:cNvPr id="23" name="TextBox 22"/>
          <p:cNvSpPr txBox="1"/>
          <p:nvPr/>
        </p:nvSpPr>
        <p:spPr>
          <a:xfrm>
            <a:off x="7402180" y="4872623"/>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15" name="Rectangle 14"/>
          <p:cNvSpPr/>
          <p:nvPr/>
        </p:nvSpPr>
        <p:spPr>
          <a:xfrm>
            <a:off x="1752600" y="304800"/>
            <a:ext cx="5715000" cy="1107996"/>
          </a:xfrm>
          <a:prstGeom prst="rect">
            <a:avLst/>
          </a:prstGeom>
        </p:spPr>
        <p:txBody>
          <a:bodyPr wrap="square">
            <a:spAutoFit/>
          </a:bodyPr>
          <a:lstStyle/>
          <a:p>
            <a:r>
              <a:rPr lang="en-US" sz="3200" b="1" i="1" dirty="0" smtClean="0">
                <a:solidFill>
                  <a:schemeClr val="bg1"/>
                </a:solidFill>
                <a:latin typeface="Trebuchet MS" panose="020B0603020202020204" pitchFamily="34" charset="0"/>
              </a:rPr>
              <a:t>He </a:t>
            </a:r>
            <a:r>
              <a:rPr lang="en-US" sz="3200" b="1" i="1" dirty="0">
                <a:solidFill>
                  <a:schemeClr val="bg1"/>
                </a:solidFill>
                <a:latin typeface="Trebuchet MS" panose="020B0603020202020204" pitchFamily="34" charset="0"/>
              </a:rPr>
              <a:t>made the stars also</a:t>
            </a:r>
            <a:r>
              <a:rPr lang="en-US" sz="3200" b="1" i="1" dirty="0" smtClean="0">
                <a:solidFill>
                  <a:schemeClr val="bg1"/>
                </a:solidFill>
                <a:latin typeface="Trebuchet MS" panose="020B0603020202020204" pitchFamily="34" charset="0"/>
              </a:rPr>
              <a:t>.</a:t>
            </a:r>
          </a:p>
          <a:p>
            <a:endParaRPr lang="en-US" sz="800" dirty="0">
              <a:solidFill>
                <a:schemeClr val="bg1"/>
              </a:solidFill>
              <a:latin typeface="Trebuchet MS" panose="020B0603020202020204" pitchFamily="34" charset="0"/>
            </a:endParaRPr>
          </a:p>
          <a:p>
            <a:pPr algn="r"/>
            <a:r>
              <a:rPr lang="en-US" sz="2600" dirty="0" smtClean="0">
                <a:solidFill>
                  <a:schemeClr val="bg1"/>
                </a:solidFill>
                <a:latin typeface="Trebuchet MS" panose="020B0603020202020204" pitchFamily="34" charset="0"/>
              </a:rPr>
              <a:t>Genesis 3:16</a:t>
            </a:r>
            <a:endParaRPr lang="en-US" sz="2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541696358"/>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4495800" y="5838825"/>
            <a:ext cx="556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dirty="0">
                <a:solidFill>
                  <a:srgbClr val="FFFF00"/>
                </a:solidFill>
                <a:latin typeface="Comic Sans MS" panose="030F0702030302020204" pitchFamily="66" charset="0"/>
              </a:rPr>
              <a:t>Hubble “Deep Field</a:t>
            </a:r>
            <a:r>
              <a:rPr lang="en-US" sz="2800" b="1" dirty="0" smtClean="0">
                <a:solidFill>
                  <a:srgbClr val="FFFF00"/>
                </a:solidFill>
                <a:latin typeface="Comic Sans MS" panose="030F0702030302020204" pitchFamily="66" charset="0"/>
              </a:rPr>
              <a:t>”</a:t>
            </a:r>
          </a:p>
          <a:p>
            <a:pPr algn="ctr" eaLnBrk="1" hangingPunct="1"/>
            <a:r>
              <a:rPr lang="en-US" sz="2800" b="1" dirty="0" smtClean="0">
                <a:solidFill>
                  <a:schemeClr val="bg1"/>
                </a:solidFill>
                <a:latin typeface="Comic Sans MS" panose="030F0702030302020204" pitchFamily="66" charset="0"/>
              </a:rPr>
              <a:t>Before</a:t>
            </a:r>
            <a:endParaRPr lang="en-US" sz="2800" b="1" dirty="0">
              <a:solidFill>
                <a:schemeClr val="bg1"/>
              </a:solidFill>
              <a:latin typeface="Comic Sans MS" panose="030F0702030302020204" pitchFamily="66" charset="0"/>
            </a:endParaRPr>
          </a:p>
        </p:txBody>
      </p:sp>
      <p:sp>
        <p:nvSpPr>
          <p:cNvPr id="3" name="4-Point Star 2"/>
          <p:cNvSpPr>
            <a:spLocks noChangeAspect="1"/>
          </p:cNvSpPr>
          <p:nvPr/>
        </p:nvSpPr>
        <p:spPr>
          <a:xfrm>
            <a:off x="2286000" y="16764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xplosion 1 3"/>
          <p:cNvSpPr>
            <a:spLocks noChangeAspect="1"/>
          </p:cNvSpPr>
          <p:nvPr/>
        </p:nvSpPr>
        <p:spPr>
          <a:xfrm>
            <a:off x="4267200" y="2362200"/>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Explosion 1 4"/>
          <p:cNvSpPr>
            <a:spLocks noChangeAspect="1"/>
          </p:cNvSpPr>
          <p:nvPr/>
        </p:nvSpPr>
        <p:spPr>
          <a:xfrm>
            <a:off x="6553200" y="944563"/>
            <a:ext cx="46038" cy="46037"/>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4-Point Star 5"/>
          <p:cNvSpPr>
            <a:spLocks noChangeAspect="1"/>
          </p:cNvSpPr>
          <p:nvPr/>
        </p:nvSpPr>
        <p:spPr>
          <a:xfrm>
            <a:off x="1143000" y="48895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4-Point Star 6"/>
          <p:cNvSpPr>
            <a:spLocks noChangeAspect="1"/>
          </p:cNvSpPr>
          <p:nvPr/>
        </p:nvSpPr>
        <p:spPr>
          <a:xfrm>
            <a:off x="3505200" y="6296025"/>
            <a:ext cx="73025" cy="73025"/>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Explosion 1 7"/>
          <p:cNvSpPr>
            <a:spLocks noChangeAspect="1"/>
          </p:cNvSpPr>
          <p:nvPr/>
        </p:nvSpPr>
        <p:spPr>
          <a:xfrm>
            <a:off x="8001000" y="3565525"/>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4-Point Star 8"/>
          <p:cNvSpPr>
            <a:spLocks noChangeAspect="1"/>
          </p:cNvSpPr>
          <p:nvPr/>
        </p:nvSpPr>
        <p:spPr>
          <a:xfrm>
            <a:off x="2438400" y="18288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Explosion 1 9"/>
          <p:cNvSpPr>
            <a:spLocks noChangeAspect="1"/>
          </p:cNvSpPr>
          <p:nvPr/>
        </p:nvSpPr>
        <p:spPr>
          <a:xfrm>
            <a:off x="4419600" y="2514600"/>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Explosion 1 10"/>
          <p:cNvSpPr>
            <a:spLocks noChangeAspect="1"/>
          </p:cNvSpPr>
          <p:nvPr/>
        </p:nvSpPr>
        <p:spPr>
          <a:xfrm>
            <a:off x="6705600" y="1096963"/>
            <a:ext cx="46038" cy="46037"/>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4-Point Star 11"/>
          <p:cNvSpPr>
            <a:spLocks noChangeAspect="1"/>
          </p:cNvSpPr>
          <p:nvPr/>
        </p:nvSpPr>
        <p:spPr>
          <a:xfrm>
            <a:off x="1295400" y="5041900"/>
            <a:ext cx="63500" cy="63500"/>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4-Point Star 12"/>
          <p:cNvSpPr>
            <a:spLocks noChangeAspect="1"/>
          </p:cNvSpPr>
          <p:nvPr/>
        </p:nvSpPr>
        <p:spPr>
          <a:xfrm>
            <a:off x="3657600" y="6448425"/>
            <a:ext cx="73025" cy="73025"/>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Explosion 1 13"/>
          <p:cNvSpPr>
            <a:spLocks noChangeAspect="1"/>
          </p:cNvSpPr>
          <p:nvPr/>
        </p:nvSpPr>
        <p:spPr>
          <a:xfrm>
            <a:off x="8153400" y="3717925"/>
            <a:ext cx="36513" cy="36513"/>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7579776" y="1487269"/>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18" name="TextBox 17"/>
          <p:cNvSpPr txBox="1"/>
          <p:nvPr/>
        </p:nvSpPr>
        <p:spPr>
          <a:xfrm>
            <a:off x="4724400" y="4614446"/>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19" name="TextBox 18"/>
          <p:cNvSpPr txBox="1"/>
          <p:nvPr/>
        </p:nvSpPr>
        <p:spPr>
          <a:xfrm>
            <a:off x="3657600" y="2345323"/>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20" name="TextBox 19"/>
          <p:cNvSpPr txBox="1"/>
          <p:nvPr/>
        </p:nvSpPr>
        <p:spPr>
          <a:xfrm>
            <a:off x="785244" y="457200"/>
            <a:ext cx="255198" cy="430887"/>
          </a:xfrm>
          <a:prstGeom prst="rect">
            <a:avLst/>
          </a:prstGeom>
          <a:noFill/>
        </p:spPr>
        <p:txBody>
          <a:bodyPr wrap="none" rtlCol="0">
            <a:spAutoFit/>
          </a:bodyPr>
          <a:lstStyle/>
          <a:p>
            <a:pPr algn="ctr"/>
            <a:r>
              <a:rPr lang="en-US" sz="2200" dirty="0" smtClean="0">
                <a:solidFill>
                  <a:schemeClr val="bg1"/>
                </a:solidFill>
              </a:rPr>
              <a:t>.</a:t>
            </a:r>
            <a:endParaRPr lang="en-US" sz="2200" dirty="0">
              <a:solidFill>
                <a:schemeClr val="bg1"/>
              </a:solidFill>
            </a:endParaRPr>
          </a:p>
        </p:txBody>
      </p:sp>
      <p:sp>
        <p:nvSpPr>
          <p:cNvPr id="21" name="TextBox 20"/>
          <p:cNvSpPr txBox="1"/>
          <p:nvPr/>
        </p:nvSpPr>
        <p:spPr>
          <a:xfrm>
            <a:off x="940850" y="5906869"/>
            <a:ext cx="248786" cy="400110"/>
          </a:xfrm>
          <a:prstGeom prst="rect">
            <a:avLst/>
          </a:prstGeom>
          <a:noFill/>
        </p:spPr>
        <p:txBody>
          <a:bodyPr wrap="none" rtlCol="0">
            <a:spAutoFit/>
          </a:bodyPr>
          <a:lstStyle/>
          <a:p>
            <a:pPr algn="ctr"/>
            <a:r>
              <a:rPr lang="en-US" sz="2000" dirty="0" smtClean="0">
                <a:solidFill>
                  <a:schemeClr val="bg1"/>
                </a:solidFill>
              </a:rPr>
              <a:t>.</a:t>
            </a:r>
            <a:endParaRPr lang="en-US" sz="2000" dirty="0">
              <a:solidFill>
                <a:schemeClr val="bg1"/>
              </a:solidFill>
            </a:endParaRPr>
          </a:p>
        </p:txBody>
      </p:sp>
      <p:sp>
        <p:nvSpPr>
          <p:cNvPr id="23" name="TextBox 22"/>
          <p:cNvSpPr txBox="1"/>
          <p:nvPr/>
        </p:nvSpPr>
        <p:spPr>
          <a:xfrm>
            <a:off x="7402180" y="4872623"/>
            <a:ext cx="235962" cy="338554"/>
          </a:xfrm>
          <a:prstGeom prst="rect">
            <a:avLst/>
          </a:prstGeom>
          <a:noFill/>
        </p:spPr>
        <p:txBody>
          <a:bodyPr wrap="none" rtlCol="0">
            <a:spAutoFit/>
          </a:bodyPr>
          <a:lstStyle/>
          <a:p>
            <a:pPr algn="ctr"/>
            <a:r>
              <a:rPr lang="en-US" sz="1600" dirty="0" smtClean="0">
                <a:solidFill>
                  <a:schemeClr val="bg1"/>
                </a:solidFill>
              </a:rPr>
              <a:t>.</a:t>
            </a:r>
            <a:endParaRPr lang="en-US" sz="1600" dirty="0">
              <a:solidFill>
                <a:schemeClr val="bg1"/>
              </a:solidFill>
            </a:endParaRPr>
          </a:p>
        </p:txBody>
      </p:sp>
      <p:sp>
        <p:nvSpPr>
          <p:cNvPr id="15" name="Rectangle 14"/>
          <p:cNvSpPr/>
          <p:nvPr/>
        </p:nvSpPr>
        <p:spPr>
          <a:xfrm>
            <a:off x="1752600" y="304800"/>
            <a:ext cx="5715000" cy="1107996"/>
          </a:xfrm>
          <a:prstGeom prst="rect">
            <a:avLst/>
          </a:prstGeom>
        </p:spPr>
        <p:txBody>
          <a:bodyPr wrap="square">
            <a:spAutoFit/>
          </a:bodyPr>
          <a:lstStyle/>
          <a:p>
            <a:r>
              <a:rPr lang="en-US" sz="3200" b="1" i="1" dirty="0" smtClean="0">
                <a:solidFill>
                  <a:schemeClr val="bg1"/>
                </a:solidFill>
                <a:latin typeface="Trebuchet MS" panose="020B0603020202020204" pitchFamily="34" charset="0"/>
              </a:rPr>
              <a:t>He </a:t>
            </a:r>
            <a:r>
              <a:rPr lang="en-US" sz="3200" b="1" i="1" dirty="0">
                <a:solidFill>
                  <a:schemeClr val="bg1"/>
                </a:solidFill>
                <a:latin typeface="Trebuchet MS" panose="020B0603020202020204" pitchFamily="34" charset="0"/>
              </a:rPr>
              <a:t>made the stars also</a:t>
            </a:r>
            <a:r>
              <a:rPr lang="en-US" sz="3200" b="1" i="1" dirty="0" smtClean="0">
                <a:solidFill>
                  <a:schemeClr val="bg1"/>
                </a:solidFill>
                <a:latin typeface="Trebuchet MS" panose="020B0603020202020204" pitchFamily="34" charset="0"/>
              </a:rPr>
              <a:t>.</a:t>
            </a:r>
          </a:p>
          <a:p>
            <a:endParaRPr lang="en-US" sz="800" dirty="0">
              <a:solidFill>
                <a:schemeClr val="bg1"/>
              </a:solidFill>
              <a:latin typeface="Trebuchet MS" panose="020B0603020202020204" pitchFamily="34" charset="0"/>
            </a:endParaRPr>
          </a:p>
          <a:p>
            <a:pPr algn="r"/>
            <a:r>
              <a:rPr lang="en-US" sz="2600" dirty="0" smtClean="0">
                <a:solidFill>
                  <a:schemeClr val="bg1"/>
                </a:solidFill>
                <a:latin typeface="Trebuchet MS" panose="020B0603020202020204" pitchFamily="34" charset="0"/>
              </a:rPr>
              <a:t>Genesis 3:16</a:t>
            </a:r>
            <a:endParaRPr lang="en-US" sz="2600" dirty="0">
              <a:solidFill>
                <a:schemeClr val="bg1"/>
              </a:solidFill>
              <a:latin typeface="Trebuchet MS" panose="020B0603020202020204" pitchFamily="34" charset="0"/>
            </a:endParaRPr>
          </a:p>
        </p:txBody>
      </p:sp>
      <p:sp>
        <p:nvSpPr>
          <p:cNvPr id="22" name="Rounded Rectangle 21"/>
          <p:cNvSpPr/>
          <p:nvPr/>
        </p:nvSpPr>
        <p:spPr>
          <a:xfrm>
            <a:off x="1342572" y="1447800"/>
            <a:ext cx="6477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7.5 X 10</a:t>
            </a:r>
            <a:r>
              <a:rPr lang="en-US" sz="3200" b="1" baseline="30000" dirty="0" smtClean="0">
                <a:solidFill>
                  <a:schemeClr val="tx1"/>
                </a:solidFill>
              </a:rPr>
              <a:t>18</a:t>
            </a:r>
            <a:r>
              <a:rPr lang="en-US" sz="3200" b="1" dirty="0" smtClean="0">
                <a:solidFill>
                  <a:schemeClr val="tx1"/>
                </a:solidFill>
              </a:rPr>
              <a:t> grains of sand</a:t>
            </a:r>
          </a:p>
          <a:p>
            <a:pPr algn="ctr"/>
            <a:endParaRPr lang="en-US" sz="1200" b="1" dirty="0">
              <a:solidFill>
                <a:schemeClr val="tx1"/>
              </a:solidFill>
            </a:endParaRPr>
          </a:p>
          <a:p>
            <a:pPr algn="ctr"/>
            <a:r>
              <a:rPr lang="en-US" sz="3200" b="1" dirty="0" smtClean="0">
                <a:solidFill>
                  <a:schemeClr val="tx1"/>
                </a:solidFill>
              </a:rPr>
              <a:t>7.0 X 10</a:t>
            </a:r>
            <a:r>
              <a:rPr lang="en-US" sz="3200" b="1" baseline="30000" dirty="0" smtClean="0">
                <a:solidFill>
                  <a:schemeClr val="tx1"/>
                </a:solidFill>
              </a:rPr>
              <a:t>21</a:t>
            </a:r>
            <a:r>
              <a:rPr lang="en-US" sz="3200" b="1" dirty="0" smtClean="0">
                <a:solidFill>
                  <a:schemeClr val="tx1"/>
                </a:solidFill>
              </a:rPr>
              <a:t> stars</a:t>
            </a:r>
          </a:p>
          <a:p>
            <a:pPr algn="ctr"/>
            <a:endParaRPr lang="en-US" sz="1200" b="1" dirty="0">
              <a:solidFill>
                <a:schemeClr val="tx1"/>
              </a:solidFill>
            </a:endParaRPr>
          </a:p>
          <a:p>
            <a:pPr algn="ctr"/>
            <a:r>
              <a:rPr lang="en-US" sz="3200" b="1" i="1" dirty="0" smtClean="0">
                <a:solidFill>
                  <a:schemeClr val="tx1"/>
                </a:solidFill>
              </a:rPr>
              <a:t>More H</a:t>
            </a:r>
            <a:r>
              <a:rPr lang="en-US" sz="3200" b="1" i="1" baseline="-25000" dirty="0" smtClean="0">
                <a:solidFill>
                  <a:schemeClr val="tx1"/>
                </a:solidFill>
              </a:rPr>
              <a:t>2</a:t>
            </a:r>
            <a:r>
              <a:rPr lang="en-US" sz="3200" b="1" i="1" dirty="0" smtClean="0">
                <a:solidFill>
                  <a:schemeClr val="tx1"/>
                </a:solidFill>
              </a:rPr>
              <a:t>O molecules in 20 drops of water than both combined!</a:t>
            </a:r>
            <a:endParaRPr lang="en-US" sz="3200" b="1" i="1" dirty="0">
              <a:solidFill>
                <a:schemeClr val="tx1"/>
              </a:solidFill>
            </a:endParaRPr>
          </a:p>
        </p:txBody>
      </p:sp>
    </p:spTree>
    <p:extLst>
      <p:ext uri="{BB962C8B-B14F-4D97-AF65-F5344CB8AC3E}">
        <p14:creationId xmlns:p14="http://schemas.microsoft.com/office/powerpoint/2010/main" val="53971292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2322513"/>
            <a:ext cx="9637713" cy="963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495800" y="5838825"/>
            <a:ext cx="556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dirty="0">
                <a:solidFill>
                  <a:srgbClr val="FFFF00"/>
                </a:solidFill>
                <a:latin typeface="Comic Sans MS" panose="030F0702030302020204" pitchFamily="66" charset="0"/>
              </a:rPr>
              <a:t>Hubble “Deep Field”</a:t>
            </a:r>
          </a:p>
          <a:p>
            <a:pPr algn="ctr" eaLnBrk="1" hangingPunct="1"/>
            <a:r>
              <a:rPr lang="en-US" sz="2800" b="1" dirty="0">
                <a:solidFill>
                  <a:schemeClr val="bg1"/>
                </a:solidFill>
                <a:latin typeface="Comic Sans MS" panose="030F0702030302020204" pitchFamily="66" charset="0"/>
              </a:rPr>
              <a:t>After</a:t>
            </a:r>
          </a:p>
        </p:txBody>
      </p:sp>
      <p:sp>
        <p:nvSpPr>
          <p:cNvPr id="6" name="Rectangle 5"/>
          <p:cNvSpPr/>
          <p:nvPr/>
        </p:nvSpPr>
        <p:spPr>
          <a:xfrm>
            <a:off x="1752600" y="492204"/>
            <a:ext cx="5715000" cy="1107996"/>
          </a:xfrm>
          <a:prstGeom prst="rect">
            <a:avLst/>
          </a:prstGeom>
        </p:spPr>
        <p:txBody>
          <a:bodyPr wrap="square">
            <a:spAutoFit/>
          </a:bodyPr>
          <a:lstStyle/>
          <a:p>
            <a:r>
              <a:rPr lang="en-US" sz="3200" b="1" i="1" dirty="0" smtClean="0">
                <a:solidFill>
                  <a:schemeClr val="bg1"/>
                </a:solidFill>
                <a:latin typeface="Trebuchet MS" panose="020B0603020202020204" pitchFamily="34" charset="0"/>
              </a:rPr>
              <a:t>“He calls them all by name.</a:t>
            </a:r>
          </a:p>
          <a:p>
            <a:endParaRPr lang="en-US" sz="800" dirty="0">
              <a:solidFill>
                <a:schemeClr val="bg1"/>
              </a:solidFill>
              <a:latin typeface="Trebuchet MS" panose="020B0603020202020204" pitchFamily="34" charset="0"/>
            </a:endParaRPr>
          </a:p>
          <a:p>
            <a:pPr algn="r"/>
            <a:r>
              <a:rPr lang="en-US" sz="2600" dirty="0" smtClean="0">
                <a:solidFill>
                  <a:schemeClr val="bg1"/>
                </a:solidFill>
                <a:latin typeface="Trebuchet MS" panose="020B0603020202020204" pitchFamily="34" charset="0"/>
              </a:rPr>
              <a:t>Psalm 147:4</a:t>
            </a:r>
            <a:endParaRPr lang="en-US" sz="2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60349166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0"/>
            <a:ext cx="7162800" cy="1408176"/>
          </a:xfrm>
        </p:spPr>
        <p:txBody>
          <a:bodyPr>
            <a:normAutofit/>
          </a:bodyPr>
          <a:lstStyle/>
          <a:p>
            <a:pPr marL="571500" indent="-571500" eaLnBrk="1" fontAlgn="auto" hangingPunct="1">
              <a:spcAft>
                <a:spcPts val="0"/>
              </a:spcAft>
              <a:buClr>
                <a:srgbClr val="FFCC00"/>
              </a:buClr>
              <a:buFont typeface="Wingdings 2" panose="05020102010507070707" pitchFamily="18" charset="2"/>
              <a:buChar char="u"/>
              <a:tabLst>
                <a:tab pos="2797175" algn="l"/>
              </a:tabLst>
              <a:defRPr/>
            </a:pPr>
            <a:r>
              <a:rPr lang="en-US" i="1" dirty="0" smtClean="0">
                <a:solidFill>
                  <a:srgbClr val="FFCC00"/>
                </a:solidFill>
              </a:rPr>
              <a:t>Eternal Power &amp; Deity</a:t>
            </a:r>
            <a:endParaRPr lang="en-US" i="1" dirty="0">
              <a:solidFill>
                <a:srgbClr val="FFCC00"/>
              </a:solidFill>
            </a:endParaRPr>
          </a:p>
        </p:txBody>
      </p:sp>
      <p:sp>
        <p:nvSpPr>
          <p:cNvPr id="8" name="Content Placeholder 2"/>
          <p:cNvSpPr>
            <a:spLocks noGrp="1"/>
          </p:cNvSpPr>
          <p:nvPr>
            <p:ph idx="1"/>
          </p:nvPr>
        </p:nvSpPr>
        <p:spPr>
          <a:xfrm>
            <a:off x="0" y="16764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Do we fully appreciate God’s superiority to man?!  Consider the </a:t>
            </a:r>
            <a:r>
              <a:rPr lang="en-US" sz="3600" b="1" i="1" u="sng" dirty="0" smtClean="0">
                <a:effectLst>
                  <a:outerShdw blurRad="38100" dist="38100" dir="2700000" algn="tl">
                    <a:srgbClr val="000000">
                      <a:alpha val="43137"/>
                    </a:srgbClr>
                  </a:outerShdw>
                </a:effectLst>
              </a:rPr>
              <a:t>vastness</a:t>
            </a:r>
            <a:r>
              <a:rPr lang="en-US" sz="3600" b="1" i="1" dirty="0" smtClean="0">
                <a:effectLst>
                  <a:outerShdw blurRad="38100" dist="38100" dir="2700000" algn="tl">
                    <a:srgbClr val="000000">
                      <a:alpha val="43137"/>
                    </a:srgbClr>
                  </a:outerShdw>
                </a:effectLst>
              </a:rPr>
              <a:t> of our amazing universe:</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Dimensions of “known universe” (Gen. 1:16)</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Do you feel a bit dizzy?!</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VY </a:t>
            </a:r>
            <a:r>
              <a:rPr lang="en-US" b="1" i="1" dirty="0" err="1" smtClean="0">
                <a:effectLst>
                  <a:outerShdw blurRad="38100" dist="38100" dir="2700000" algn="tl">
                    <a:srgbClr val="000000">
                      <a:alpha val="43137"/>
                    </a:srgbClr>
                  </a:outerShdw>
                </a:effectLst>
              </a:rPr>
              <a:t>Canis</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Majoris</a:t>
            </a:r>
            <a:r>
              <a:rPr lang="en-US" b="1" i="1" dirty="0" smtClean="0">
                <a:effectLst>
                  <a:outerShdw blurRad="38100" dist="38100" dir="2700000" algn="tl">
                    <a:srgbClr val="000000">
                      <a:alpha val="43137"/>
                    </a:srgbClr>
                  </a:outerShdw>
                </a:effectLst>
              </a:rPr>
              <a:t> is really big!</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Now, how big am I?</a:t>
            </a:r>
          </a:p>
          <a:p>
            <a:pPr marL="1379538" indent="-565150" eaLnBrk="1" fontAlgn="auto" hangingPunct="1">
              <a:spcBef>
                <a:spcPts val="0"/>
              </a:spcBef>
              <a:spcAft>
                <a:spcPts val="1800"/>
              </a:spcAft>
              <a:buSzPct val="125000"/>
              <a:buFont typeface="Wingdings" panose="05000000000000000000" pitchFamily="2" charset="2"/>
              <a:buChar char="ü"/>
              <a:defRPr/>
            </a:pPr>
            <a:endParaRPr lang="en-US" b="1" i="1" dirty="0" smtClean="0">
              <a:solidFill>
                <a:srgbClr val="FF9900"/>
              </a:solidFill>
              <a:effectLst>
                <a:outerShdw blurRad="38100" dist="38100" dir="2700000" algn="tl">
                  <a:srgbClr val="000000">
                    <a:alpha val="43137"/>
                  </a:srgbClr>
                </a:outerShdw>
              </a:effectLst>
            </a:endParaRPr>
          </a:p>
        </p:txBody>
      </p:sp>
      <p:sp>
        <p:nvSpPr>
          <p:cNvPr id="9" name="TextBox 4"/>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smtClean="0">
                <a:latin typeface="Gill Sans MT" panose="020B0502020104020203" pitchFamily="34" charset="0"/>
              </a:rPr>
              <a:t>15</a:t>
            </a:r>
            <a:endParaRPr lang="en-US" b="1" dirty="0">
              <a:latin typeface="Gill Sans MT" panose="020B0502020104020203" pitchFamily="34" charset="0"/>
            </a:endParaRPr>
          </a:p>
        </p:txBody>
      </p:sp>
    </p:spTree>
    <p:extLst>
      <p:ext uri="{BB962C8B-B14F-4D97-AF65-F5344CB8AC3E}">
        <p14:creationId xmlns:p14="http://schemas.microsoft.com/office/powerpoint/2010/main" val="747749183"/>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5" descr="canis_majoris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676" y="1657818"/>
            <a:ext cx="6551924" cy="4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857828" y="381000"/>
            <a:ext cx="5410200" cy="990600"/>
          </a:xfrm>
          <a:prstGeom prst="rect">
            <a:avLst/>
          </a:prstGeom>
          <a:noFill/>
          <a:ln w="9525">
            <a:noFill/>
            <a:miter lim="800000"/>
            <a:headEnd/>
            <a:tailEnd/>
          </a:ln>
        </p:spPr>
        <p:txBody>
          <a:bodyPr anchor="ctr"/>
          <a:lstStyle/>
          <a:p>
            <a:pPr algn="ctr">
              <a:defRPr/>
            </a:pPr>
            <a:r>
              <a:rPr lang="en-US" sz="4400" i="1" dirty="0">
                <a:solidFill>
                  <a:srgbClr val="FF9900"/>
                </a:solidFill>
                <a:latin typeface="Comic Sans MS" pitchFamily="66" charset="0"/>
                <a:ea typeface="+mj-ea"/>
                <a:cs typeface="+mj-cs"/>
              </a:rPr>
              <a:t>VY </a:t>
            </a:r>
            <a:r>
              <a:rPr lang="en-US" sz="4400" i="1" dirty="0" err="1">
                <a:solidFill>
                  <a:srgbClr val="FF9900"/>
                </a:solidFill>
                <a:latin typeface="Comic Sans MS" pitchFamily="66" charset="0"/>
                <a:ea typeface="+mj-ea"/>
                <a:cs typeface="+mj-cs"/>
              </a:rPr>
              <a:t>Canis</a:t>
            </a:r>
            <a:r>
              <a:rPr lang="en-US" sz="4400" i="1" dirty="0">
                <a:solidFill>
                  <a:srgbClr val="FF9900"/>
                </a:solidFill>
                <a:latin typeface="Comic Sans MS" pitchFamily="66" charset="0"/>
                <a:ea typeface="+mj-ea"/>
                <a:cs typeface="+mj-cs"/>
              </a:rPr>
              <a:t> </a:t>
            </a:r>
            <a:r>
              <a:rPr lang="en-US" sz="4400" i="1" dirty="0" err="1">
                <a:solidFill>
                  <a:srgbClr val="FF9900"/>
                </a:solidFill>
                <a:latin typeface="Comic Sans MS" pitchFamily="66" charset="0"/>
                <a:ea typeface="+mj-ea"/>
                <a:cs typeface="+mj-cs"/>
              </a:rPr>
              <a:t>Majoris</a:t>
            </a:r>
            <a:endParaRPr lang="en-US" sz="4400" i="1" dirty="0">
              <a:solidFill>
                <a:srgbClr val="FF9900"/>
              </a:solidFill>
              <a:latin typeface="Comic Sans MS" pitchFamily="66" charset="0"/>
              <a:ea typeface="+mj-ea"/>
              <a:cs typeface="+mj-cs"/>
            </a:endParaRPr>
          </a:p>
        </p:txBody>
      </p:sp>
      <p:sp>
        <p:nvSpPr>
          <p:cNvPr id="4" name="Left Arrow 3"/>
          <p:cNvSpPr/>
          <p:nvPr/>
        </p:nvSpPr>
        <p:spPr>
          <a:xfrm rot="18897316">
            <a:off x="4427470" y="3056375"/>
            <a:ext cx="1600200" cy="68580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9700180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7" descr="800px-Sun_and_VY_Canis_Majoris_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956056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2590800" y="-76200"/>
            <a:ext cx="5181600" cy="1600200"/>
          </a:xfrm>
          <a:prstGeom prst="rect">
            <a:avLst/>
          </a:prstGeom>
          <a:noFill/>
          <a:ln w="9525">
            <a:noFill/>
            <a:miter lim="800000"/>
            <a:headEnd/>
            <a:tailEnd/>
          </a:ln>
        </p:spPr>
        <p:txBody>
          <a:bodyPr anchor="ctr"/>
          <a:lstStyle/>
          <a:p>
            <a:pPr algn="ctr">
              <a:defRPr/>
            </a:pPr>
            <a:r>
              <a:rPr lang="en-US" sz="4400" i="1" dirty="0" smtClean="0">
                <a:solidFill>
                  <a:srgbClr val="FF9900"/>
                </a:solidFill>
                <a:latin typeface="Comic Sans MS" pitchFamily="66" charset="0"/>
                <a:ea typeface="+mj-ea"/>
                <a:cs typeface="+mj-cs"/>
              </a:rPr>
              <a:t>VY </a:t>
            </a:r>
            <a:r>
              <a:rPr lang="en-US" sz="4400" i="1" dirty="0" err="1" smtClean="0">
                <a:solidFill>
                  <a:srgbClr val="FF9900"/>
                </a:solidFill>
                <a:latin typeface="Comic Sans MS" pitchFamily="66" charset="0"/>
                <a:ea typeface="+mj-ea"/>
                <a:cs typeface="+mj-cs"/>
              </a:rPr>
              <a:t>Canis</a:t>
            </a:r>
            <a:r>
              <a:rPr lang="en-US" sz="4400" i="1" dirty="0" smtClean="0">
                <a:solidFill>
                  <a:srgbClr val="FF9900"/>
                </a:solidFill>
                <a:latin typeface="Comic Sans MS" pitchFamily="66" charset="0"/>
                <a:ea typeface="+mj-ea"/>
                <a:cs typeface="+mj-cs"/>
              </a:rPr>
              <a:t> </a:t>
            </a:r>
            <a:r>
              <a:rPr lang="en-US" sz="4400" i="1" dirty="0" err="1">
                <a:solidFill>
                  <a:srgbClr val="FF9900"/>
                </a:solidFill>
                <a:latin typeface="Comic Sans MS" pitchFamily="66" charset="0"/>
                <a:ea typeface="+mj-ea"/>
                <a:cs typeface="+mj-cs"/>
              </a:rPr>
              <a:t>Majoris</a:t>
            </a:r>
            <a:endParaRPr lang="en-US" sz="4400" i="1" dirty="0">
              <a:solidFill>
                <a:srgbClr val="FF9900"/>
              </a:solidFill>
              <a:latin typeface="Comic Sans MS" pitchFamily="66" charset="0"/>
              <a:ea typeface="+mj-ea"/>
              <a:cs typeface="+mj-cs"/>
            </a:endParaRPr>
          </a:p>
        </p:txBody>
      </p:sp>
    </p:spTree>
    <p:extLst>
      <p:ext uri="{BB962C8B-B14F-4D97-AF65-F5344CB8AC3E}">
        <p14:creationId xmlns:p14="http://schemas.microsoft.com/office/powerpoint/2010/main" val="1944308079"/>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0"/>
            <a:ext cx="8839200" cy="1295400"/>
          </a:xfrm>
        </p:spPr>
        <p:txBody>
          <a:bodyPr anchor="ctr">
            <a:normAutofit fontScale="90000"/>
          </a:bodyPr>
          <a:lstStyle/>
          <a:p>
            <a:pPr algn="ctr" eaLnBrk="1" fontAlgn="auto" hangingPunct="1">
              <a:spcAft>
                <a:spcPts val="0"/>
              </a:spcAft>
              <a:defRPr/>
            </a:pPr>
            <a:r>
              <a:rPr lang="en-US" sz="5600" i="1" dirty="0" smtClean="0">
                <a:solidFill>
                  <a:schemeClr val="accent1">
                    <a:satMod val="150000"/>
                  </a:schemeClr>
                </a:solidFill>
                <a:effectLst>
                  <a:outerShdw blurRad="38100" dist="38100" dir="2700000" algn="tl">
                    <a:srgbClr val="000000">
                      <a:alpha val="43137"/>
                    </a:srgbClr>
                  </a:outerShdw>
                </a:effectLst>
              </a:rPr>
              <a:t>The First, First Principles</a:t>
            </a:r>
            <a:br>
              <a:rPr lang="en-US" sz="5600" i="1" dirty="0" smtClean="0">
                <a:solidFill>
                  <a:schemeClr val="accent1">
                    <a:satMod val="150000"/>
                  </a:schemeClr>
                </a:solidFill>
                <a:effectLst>
                  <a:outerShdw blurRad="38100" dist="38100" dir="2700000" algn="tl">
                    <a:srgbClr val="000000">
                      <a:alpha val="43137"/>
                    </a:srgbClr>
                  </a:outerShdw>
                </a:effectLst>
              </a:rPr>
            </a:br>
            <a:r>
              <a:rPr lang="en-US" sz="5400" dirty="0" smtClean="0">
                <a:solidFill>
                  <a:srgbClr val="92D050"/>
                </a:solidFill>
                <a:effectLst>
                  <a:outerShdw blurRad="38100" dist="38100" dir="2700000" algn="tl">
                    <a:srgbClr val="000000">
                      <a:alpha val="43137"/>
                    </a:srgbClr>
                  </a:outerShdw>
                </a:effectLst>
              </a:rPr>
              <a:t>Romans 1:18-32</a:t>
            </a:r>
            <a:endParaRPr lang="en-US" sz="5400" dirty="0">
              <a:solidFill>
                <a:srgbClr val="92D050"/>
              </a:solidFill>
              <a:effectLst>
                <a:outerShdw blurRad="38100" dist="38100" dir="2700000" algn="tl">
                  <a:srgbClr val="000000">
                    <a:alpha val="43137"/>
                  </a:srgbClr>
                </a:outerShdw>
              </a:effectLst>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88913"/>
            <a:ext cx="642620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7" descr="800px-Sun_and_VY_Canis_Majoris_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956056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2590800" y="-76200"/>
            <a:ext cx="5181600" cy="1600200"/>
          </a:xfrm>
          <a:prstGeom prst="rect">
            <a:avLst/>
          </a:prstGeom>
          <a:noFill/>
          <a:ln w="9525">
            <a:noFill/>
            <a:miter lim="800000"/>
            <a:headEnd/>
            <a:tailEnd/>
          </a:ln>
        </p:spPr>
        <p:txBody>
          <a:bodyPr anchor="ctr"/>
          <a:lstStyle/>
          <a:p>
            <a:pPr algn="ctr">
              <a:defRPr/>
            </a:pPr>
            <a:r>
              <a:rPr lang="en-US" sz="4400" i="1" dirty="0" smtClean="0">
                <a:solidFill>
                  <a:srgbClr val="FF9900"/>
                </a:solidFill>
                <a:latin typeface="Comic Sans MS" pitchFamily="66" charset="0"/>
                <a:ea typeface="+mj-ea"/>
                <a:cs typeface="+mj-cs"/>
              </a:rPr>
              <a:t>VY </a:t>
            </a:r>
            <a:r>
              <a:rPr lang="en-US" sz="4400" i="1" dirty="0" err="1" smtClean="0">
                <a:solidFill>
                  <a:srgbClr val="FF9900"/>
                </a:solidFill>
                <a:latin typeface="Comic Sans MS" pitchFamily="66" charset="0"/>
                <a:ea typeface="+mj-ea"/>
                <a:cs typeface="+mj-cs"/>
              </a:rPr>
              <a:t>Canis</a:t>
            </a:r>
            <a:r>
              <a:rPr lang="en-US" sz="4400" i="1" dirty="0" smtClean="0">
                <a:solidFill>
                  <a:srgbClr val="FF9900"/>
                </a:solidFill>
                <a:latin typeface="Comic Sans MS" pitchFamily="66" charset="0"/>
                <a:ea typeface="+mj-ea"/>
                <a:cs typeface="+mj-cs"/>
              </a:rPr>
              <a:t> </a:t>
            </a:r>
            <a:r>
              <a:rPr lang="en-US" sz="4400" i="1" dirty="0" err="1">
                <a:solidFill>
                  <a:srgbClr val="FF9900"/>
                </a:solidFill>
                <a:latin typeface="Comic Sans MS" pitchFamily="66" charset="0"/>
                <a:ea typeface="+mj-ea"/>
                <a:cs typeface="+mj-cs"/>
              </a:rPr>
              <a:t>Majoris</a:t>
            </a:r>
            <a:endParaRPr lang="en-US" sz="4400" i="1" dirty="0">
              <a:solidFill>
                <a:srgbClr val="FF9900"/>
              </a:solidFill>
              <a:latin typeface="Comic Sans MS" pitchFamily="66" charset="0"/>
              <a:ea typeface="+mj-ea"/>
              <a:cs typeface="+mj-cs"/>
            </a:endParaRPr>
          </a:p>
        </p:txBody>
      </p:sp>
      <p:sp>
        <p:nvSpPr>
          <p:cNvPr id="4" name="Rounded Rectangle 3"/>
          <p:cNvSpPr/>
          <p:nvPr/>
        </p:nvSpPr>
        <p:spPr>
          <a:xfrm>
            <a:off x="228600" y="1676400"/>
            <a:ext cx="8763000" cy="358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i="1" dirty="0" smtClean="0">
                <a:latin typeface="Trebuchet MS" panose="020B0603020202020204" pitchFamily="34" charset="0"/>
              </a:rPr>
              <a:t>How big am I?</a:t>
            </a:r>
            <a:endParaRPr lang="en-US" sz="9600" b="1" i="1" dirty="0">
              <a:latin typeface="Trebuchet MS" panose="020B0603020202020204" pitchFamily="34" charset="0"/>
            </a:endParaRPr>
          </a:p>
        </p:txBody>
      </p:sp>
    </p:spTree>
    <p:extLst>
      <p:ext uri="{BB962C8B-B14F-4D97-AF65-F5344CB8AC3E}">
        <p14:creationId xmlns:p14="http://schemas.microsoft.com/office/powerpoint/2010/main" val="6529152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0"/>
            <a:ext cx="7162800" cy="1408176"/>
          </a:xfrm>
        </p:spPr>
        <p:txBody>
          <a:bodyPr>
            <a:normAutofit/>
          </a:bodyPr>
          <a:lstStyle/>
          <a:p>
            <a:pPr marL="571500" indent="-571500" eaLnBrk="1" fontAlgn="auto" hangingPunct="1">
              <a:spcAft>
                <a:spcPts val="0"/>
              </a:spcAft>
              <a:buClr>
                <a:srgbClr val="FFCC00"/>
              </a:buClr>
              <a:buFont typeface="Wingdings 2" panose="05020102010507070707" pitchFamily="18" charset="2"/>
              <a:buChar char="u"/>
              <a:tabLst>
                <a:tab pos="2797175" algn="l"/>
              </a:tabLst>
              <a:defRPr/>
            </a:pPr>
            <a:r>
              <a:rPr lang="en-US" i="1" dirty="0" smtClean="0">
                <a:solidFill>
                  <a:srgbClr val="FFCC00"/>
                </a:solidFill>
              </a:rPr>
              <a:t>Eternal Power &amp; Deity</a:t>
            </a:r>
            <a:endParaRPr lang="en-US" i="1" dirty="0">
              <a:solidFill>
                <a:srgbClr val="FFCC00"/>
              </a:solidFill>
            </a:endParaRPr>
          </a:p>
        </p:txBody>
      </p:sp>
      <p:sp>
        <p:nvSpPr>
          <p:cNvPr id="8" name="Content Placeholder 2"/>
          <p:cNvSpPr>
            <a:spLocks noGrp="1"/>
          </p:cNvSpPr>
          <p:nvPr>
            <p:ph idx="1"/>
          </p:nvPr>
        </p:nvSpPr>
        <p:spPr>
          <a:xfrm>
            <a:off x="0" y="1676400"/>
            <a:ext cx="9144000" cy="5029200"/>
          </a:xfrm>
        </p:spPr>
        <p:txBody>
          <a:bodyPr rtlCol="0" anchor="ctr">
            <a:normAutofit lnSpcReduction="10000"/>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Do we fully appreciate God’s superiority to man?!  Consider the </a:t>
            </a:r>
            <a:r>
              <a:rPr lang="en-US" sz="3600" b="1" i="1" u="sng" dirty="0" smtClean="0">
                <a:effectLst>
                  <a:outerShdw blurRad="38100" dist="38100" dir="2700000" algn="tl">
                    <a:srgbClr val="000000">
                      <a:alpha val="43137"/>
                    </a:srgbClr>
                  </a:outerShdw>
                </a:effectLst>
              </a:rPr>
              <a:t>complexity</a:t>
            </a:r>
            <a:r>
              <a:rPr lang="en-US" sz="3600" b="1" i="1" dirty="0" smtClean="0">
                <a:effectLst>
                  <a:outerShdw blurRad="38100" dist="38100" dir="2700000" algn="tl">
                    <a:srgbClr val="000000">
                      <a:alpha val="43137"/>
                    </a:srgbClr>
                  </a:outerShdw>
                </a:effectLst>
              </a:rPr>
              <a:t> of our amazing universe:</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Homeostasis, we take it for granted!</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Human body consists of ~100 trillion cells, 10</a:t>
            </a:r>
            <a:r>
              <a:rPr lang="en-US" b="1" i="1" baseline="30000" dirty="0" smtClean="0">
                <a:effectLst>
                  <a:outerShdw blurRad="38100" dist="38100" dir="2700000" algn="tl">
                    <a:srgbClr val="000000">
                      <a:alpha val="43137"/>
                    </a:srgbClr>
                  </a:outerShdw>
                </a:effectLst>
              </a:rPr>
              <a:t>-6</a:t>
            </a:r>
            <a:r>
              <a:rPr lang="en-US" b="1" i="1" dirty="0" smtClean="0">
                <a:effectLst>
                  <a:outerShdw blurRad="38100" dist="38100" dir="2700000" algn="tl">
                    <a:srgbClr val="000000">
                      <a:alpha val="43137"/>
                    </a:srgbClr>
                  </a:outerShdw>
                </a:effectLst>
              </a:rPr>
              <a:t> meters thick, human hair 1,000 times wider!</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a:effectLst>
                  <a:outerShdw blurRad="38100" dist="38100" dir="2700000" algn="tl">
                    <a:srgbClr val="000000">
                      <a:alpha val="43137"/>
                    </a:srgbClr>
                  </a:outerShdw>
                </a:effectLst>
              </a:rPr>
              <a:t>P</a:t>
            </a:r>
            <a:r>
              <a:rPr lang="en-US" b="1" i="1" dirty="0" smtClean="0">
                <a:effectLst>
                  <a:outerShdw blurRad="38100" dist="38100" dir="2700000" algn="tl">
                    <a:srgbClr val="000000">
                      <a:alpha val="43137"/>
                    </a:srgbClr>
                  </a:outerShdw>
                </a:effectLst>
              </a:rPr>
              <a:t>hysiology of vision, we take it for granted too!</a:t>
            </a:r>
            <a:endParaRPr lang="en-US" b="1" i="1" dirty="0" smtClean="0">
              <a:solidFill>
                <a:srgbClr val="FF9900"/>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8686800" y="648811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18	</a:t>
            </a:r>
            <a:endParaRPr lang="en-US" b="1" dirty="0">
              <a:latin typeface="Gill Sans MT" panose="020B0502020104020203" pitchFamily="34" charset="0"/>
            </a:endParaRPr>
          </a:p>
        </p:txBody>
      </p:sp>
    </p:spTree>
    <p:extLst>
      <p:ext uri="{BB962C8B-B14F-4D97-AF65-F5344CB8AC3E}">
        <p14:creationId xmlns:p14="http://schemas.microsoft.com/office/powerpoint/2010/main" val="194726851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500"/>
                                        <p:tgtEl>
                                          <p:spTgt spid="8">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dissolve">
                                      <p:cBhvr>
                                        <p:cTn id="26" dur="500"/>
                                        <p:tgtEl>
                                          <p:spTgt spid="8">
                                            <p:txEl>
                                              <p:pRg st="2" end="2"/>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dissolv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tabLst>
                <a:tab pos="2797175" algn="l"/>
              </a:tabLst>
              <a:defRPr/>
            </a:pPr>
            <a:r>
              <a:rPr lang="en-US" dirty="0" smtClean="0">
                <a:solidFill>
                  <a:srgbClr val="FFCC00"/>
                </a:solidFill>
              </a:rPr>
              <a:t>Discussion</a:t>
            </a:r>
            <a:endParaRPr lang="en-US" dirty="0">
              <a:solidFill>
                <a:srgbClr val="FFCC00"/>
              </a:solidFill>
            </a:endParaRPr>
          </a:p>
        </p:txBody>
      </p:sp>
      <p:sp>
        <p:nvSpPr>
          <p:cNvPr id="3" name="Content Placeholder 2"/>
          <p:cNvSpPr>
            <a:spLocks noGrp="1"/>
          </p:cNvSpPr>
          <p:nvPr>
            <p:ph idx="1"/>
          </p:nvPr>
        </p:nvSpPr>
        <p:spPr>
          <a:xfrm>
            <a:off x="-76200" y="13716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itchFamily="18" charset="2"/>
              <a:buChar char="u"/>
              <a:defRPr/>
            </a:pPr>
            <a:r>
              <a:rPr lang="en-US" sz="5600" b="1" i="1" dirty="0" smtClean="0">
                <a:effectLst>
                  <a:outerShdw blurRad="38100" dist="38100" dir="2700000" algn="tl">
                    <a:srgbClr val="000000">
                      <a:alpha val="43137"/>
                    </a:srgbClr>
                  </a:outerShdw>
                </a:effectLst>
              </a:rPr>
              <a:t>Eternal power and deity</a:t>
            </a:r>
          </a:p>
          <a:p>
            <a:pPr marL="1030288" indent="-912813" eaLnBrk="1" fontAlgn="auto" hangingPunct="1">
              <a:spcBef>
                <a:spcPts val="0"/>
              </a:spcBef>
              <a:spcAft>
                <a:spcPts val="1800"/>
              </a:spcAft>
              <a:buSzPct val="125000"/>
              <a:buFont typeface="Wingdings 2" pitchFamily="18" charset="2"/>
              <a:buChar char="v"/>
              <a:defRPr/>
            </a:pPr>
            <a:r>
              <a:rPr lang="en-US" sz="5600" b="1" i="1" dirty="0" smtClean="0">
                <a:effectLst>
                  <a:outerShdw blurRad="38100" dist="38100" dir="2700000" algn="tl">
                    <a:srgbClr val="000000">
                      <a:alpha val="43137"/>
                    </a:srgbClr>
                  </a:outerShdw>
                </a:effectLst>
              </a:rPr>
              <a:t>Obligations to Our Creator</a:t>
            </a:r>
            <a:endParaRPr lang="en-US" sz="5600" b="1" i="1" dirty="0" smtClean="0">
              <a:effectLst>
                <a:outerShdw blurRad="38100" dist="38100" dir="2700000" algn="tl">
                  <a:srgbClr val="000000">
                    <a:alpha val="43137"/>
                  </a:srgbClr>
                </a:outerShdw>
              </a:effectLst>
            </a:endParaRPr>
          </a:p>
          <a:p>
            <a:pPr marL="1030288" indent="-912813" eaLnBrk="1" fontAlgn="auto" hangingPunct="1">
              <a:spcBef>
                <a:spcPts val="0"/>
              </a:spcBef>
              <a:spcAft>
                <a:spcPts val="1800"/>
              </a:spcAft>
              <a:buSzPct val="125000"/>
              <a:buFont typeface="Wingdings 2" pitchFamily="18" charset="2"/>
              <a:buChar char="w"/>
              <a:defRPr/>
            </a:pPr>
            <a:r>
              <a:rPr lang="en-US" sz="5600" b="1" i="1" dirty="0" smtClean="0">
                <a:effectLst>
                  <a:outerShdw blurRad="38100" dist="38100" dir="2700000" algn="tl">
                    <a:srgbClr val="000000">
                      <a:alpha val="43137"/>
                    </a:srgbClr>
                  </a:outerShdw>
                </a:effectLst>
              </a:rPr>
              <a:t>Significance of sin</a:t>
            </a:r>
          </a:p>
          <a:p>
            <a:pPr marL="1030288" indent="-912813" eaLnBrk="1" fontAlgn="auto" hangingPunct="1">
              <a:spcBef>
                <a:spcPts val="0"/>
              </a:spcBef>
              <a:spcAft>
                <a:spcPts val="1800"/>
              </a:spcAft>
              <a:buSzPct val="125000"/>
              <a:buFont typeface="Wingdings 2" pitchFamily="18" charset="2"/>
              <a:buChar char="x"/>
              <a:defRPr/>
            </a:pPr>
            <a:r>
              <a:rPr lang="en-US" sz="5600" b="1" i="1" dirty="0" smtClean="0">
                <a:effectLst>
                  <a:outerShdw blurRad="38100" dist="38100" dir="2700000" algn="tl">
                    <a:srgbClr val="000000">
                      <a:alpha val="43137"/>
                    </a:srgbClr>
                  </a:outerShdw>
                </a:effectLst>
              </a:rPr>
              <a:t>Remedy for sin</a:t>
            </a:r>
            <a:endParaRPr lang="en-US" sz="5600" b="1" i="1" dirty="0" smtClean="0">
              <a:solidFill>
                <a:srgbClr val="FF9900"/>
              </a:solidFill>
              <a:effectLst>
                <a:outerShdw blurRad="38100" dist="38100" dir="2700000" algn="tl">
                  <a:srgbClr val="000000">
                    <a:alpha val="43137"/>
                  </a:srgbClr>
                </a:outerShdw>
              </a:effectLst>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19</a:t>
            </a:r>
            <a:endParaRPr lang="en-US" b="1" dirty="0">
              <a:latin typeface="Gill Sans MT" panose="020B0502020104020203" pitchFamily="34" charset="0"/>
            </a:endParaRPr>
          </a:p>
        </p:txBody>
      </p:sp>
    </p:spTree>
    <p:extLst>
      <p:ext uri="{BB962C8B-B14F-4D97-AF65-F5344CB8AC3E}">
        <p14:creationId xmlns:p14="http://schemas.microsoft.com/office/powerpoint/2010/main" val="284396119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Clr>
                <a:srgbClr val="FFCC00"/>
              </a:buClr>
              <a:buFont typeface="Wingdings 2" panose="05020102010507070707" pitchFamily="18" charset="2"/>
              <a:buChar char="v"/>
              <a:tabLst>
                <a:tab pos="2797175" algn="l"/>
              </a:tabLst>
              <a:defRPr/>
            </a:pPr>
            <a:r>
              <a:rPr lang="en-US" sz="4400" i="1" dirty="0" smtClean="0">
                <a:solidFill>
                  <a:srgbClr val="FFCC00"/>
                </a:solidFill>
              </a:rPr>
              <a:t>Obligations to Our Creator</a:t>
            </a:r>
            <a:endParaRPr lang="en-US" sz="4400" i="1" dirty="0">
              <a:solidFill>
                <a:srgbClr val="FFCC00"/>
              </a:solidFill>
            </a:endParaRPr>
          </a:p>
        </p:txBody>
      </p:sp>
      <p:sp>
        <p:nvSpPr>
          <p:cNvPr id="3" name="Content Placeholder 2"/>
          <p:cNvSpPr>
            <a:spLocks noGrp="1"/>
          </p:cNvSpPr>
          <p:nvPr>
            <p:ph idx="1"/>
          </p:nvPr>
        </p:nvSpPr>
        <p:spPr>
          <a:xfrm>
            <a:off x="0" y="13716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“did not glorify Him as God”</a:t>
            </a:r>
            <a:endParaRPr lang="en-US" sz="5600" b="1" i="1" dirty="0" smtClean="0">
              <a:effectLst>
                <a:outerShdw blurRad="38100" dist="38100" dir="2700000" algn="tl">
                  <a:srgbClr val="000000">
                    <a:alpha val="43137"/>
                  </a:srgbClr>
                </a:outerShdw>
              </a:effectLst>
            </a:endParaRP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“nor were they thankful”</a:t>
            </a: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“but became futile in their thoughts”</a:t>
            </a: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“and their foolish hearts were darkened”</a:t>
            </a: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“professing to be wise”</a:t>
            </a: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“they became fools”</a:t>
            </a:r>
            <a:endParaRPr lang="en-US" sz="5600" b="1" i="1" dirty="0" smtClean="0">
              <a:solidFill>
                <a:srgbClr val="FF9900"/>
              </a:solidFill>
              <a:effectLst>
                <a:outerShdw blurRad="38100" dist="38100" dir="2700000" algn="tl">
                  <a:srgbClr val="000000">
                    <a:alpha val="43137"/>
                  </a:srgbClr>
                </a:outerShdw>
              </a:effectLst>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20</a:t>
            </a:r>
            <a:endParaRPr lang="en-US" b="1" dirty="0">
              <a:latin typeface="Gill Sans MT" panose="020B0502020104020203" pitchFamily="34" charset="0"/>
            </a:endParaRPr>
          </a:p>
        </p:txBody>
      </p:sp>
    </p:spTree>
    <p:extLst>
      <p:ext uri="{BB962C8B-B14F-4D97-AF65-F5344CB8AC3E}">
        <p14:creationId xmlns:p14="http://schemas.microsoft.com/office/powerpoint/2010/main" val="356552039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Because there is an </a:t>
            </a:r>
            <a:r>
              <a:rPr lang="en-US" sz="3600" b="1" i="1" u="sng" dirty="0" smtClean="0">
                <a:effectLst>
                  <a:outerShdw blurRad="38100" dist="38100" dir="2700000" algn="tl">
                    <a:srgbClr val="000000">
                      <a:alpha val="43137"/>
                    </a:srgbClr>
                  </a:outerShdw>
                </a:effectLst>
              </a:rPr>
              <a:t>eternal</a:t>
            </a:r>
            <a:r>
              <a:rPr lang="en-US" sz="3600" b="1" i="1" dirty="0" smtClean="0">
                <a:effectLst>
                  <a:outerShdw blurRad="38100" dist="38100" dir="2700000" algn="tl">
                    <a:srgbClr val="000000">
                      <a:alpha val="43137"/>
                    </a:srgbClr>
                  </a:outerShdw>
                </a:effectLst>
              </a:rPr>
              <a:t> </a:t>
            </a:r>
            <a:r>
              <a:rPr lang="en-US" sz="3600" b="1" i="1" u="sng" dirty="0" smtClean="0">
                <a:effectLst>
                  <a:outerShdw blurRad="38100" dist="38100" dir="2700000" algn="tl">
                    <a:srgbClr val="000000">
                      <a:alpha val="43137"/>
                    </a:srgbClr>
                  </a:outerShdw>
                </a:effectLst>
              </a:rPr>
              <a:t>power</a:t>
            </a:r>
            <a:r>
              <a:rPr lang="en-US" sz="3600" b="1" i="1" dirty="0" smtClean="0">
                <a:effectLst>
                  <a:outerShdw blurRad="38100" dist="38100" dir="2700000" algn="tl">
                    <a:srgbClr val="000000">
                      <a:alpha val="43137"/>
                    </a:srgbClr>
                  </a:outerShdw>
                </a:effectLst>
              </a:rPr>
              <a:t> which is </a:t>
            </a:r>
            <a:r>
              <a:rPr lang="en-US" sz="3600" b="1" i="1" u="sng" dirty="0" smtClean="0">
                <a:effectLst>
                  <a:outerShdw blurRad="38100" dist="38100" dir="2700000" algn="tl">
                    <a:srgbClr val="000000">
                      <a:alpha val="43137"/>
                    </a:srgbClr>
                  </a:outerShdw>
                </a:effectLst>
              </a:rPr>
              <a:t>deity</a:t>
            </a:r>
            <a:r>
              <a:rPr lang="en-US" sz="3600" b="1" i="1" dirty="0" smtClean="0">
                <a:effectLst>
                  <a:outerShdw blurRad="38100" dist="38100" dir="2700000" algn="tl">
                    <a:srgbClr val="000000">
                      <a:alpha val="43137"/>
                    </a:srgbClr>
                  </a:outerShdw>
                </a:effectLst>
              </a:rPr>
              <a:t>:</a:t>
            </a:r>
            <a:endParaRPr lang="en-US" sz="5600" b="1" i="1" dirty="0" smtClean="0">
              <a:effectLst>
                <a:outerShdw blurRad="38100" dist="38100" dir="2700000" algn="tl">
                  <a:srgbClr val="000000">
                    <a:alpha val="43137"/>
                  </a:srgbClr>
                </a:outerShdw>
              </a:effectLst>
            </a:endParaRP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We must </a:t>
            </a:r>
            <a:r>
              <a:rPr lang="en-US" sz="3000" b="1" i="1" u="sng" dirty="0" smtClean="0">
                <a:effectLst>
                  <a:outerShdw blurRad="38100" dist="38100" dir="2700000" algn="tl">
                    <a:srgbClr val="000000">
                      <a:alpha val="43137"/>
                    </a:srgbClr>
                  </a:outerShdw>
                </a:effectLst>
              </a:rPr>
              <a:t>look</a:t>
            </a:r>
            <a:r>
              <a:rPr lang="en-US" sz="3000" b="1" i="1" dirty="0" smtClean="0">
                <a:effectLst>
                  <a:outerShdw blurRad="38100" dist="38100" dir="2700000" algn="tl">
                    <a:srgbClr val="000000">
                      <a:alpha val="43137"/>
                    </a:srgbClr>
                  </a:outerShdw>
                </a:effectLst>
              </a:rPr>
              <a:t> </a:t>
            </a:r>
            <a:r>
              <a:rPr lang="en-US" sz="3000" b="1" i="1" u="sng" dirty="0" smtClean="0">
                <a:effectLst>
                  <a:outerShdw blurRad="38100" dist="38100" dir="2700000" algn="tl">
                    <a:srgbClr val="000000">
                      <a:alpha val="43137"/>
                    </a:srgbClr>
                  </a:outerShdw>
                </a:effectLst>
              </a:rPr>
              <a:t>up</a:t>
            </a:r>
            <a:r>
              <a:rPr lang="en-US" sz="3000" b="1" i="1" dirty="0" smtClean="0">
                <a:effectLst>
                  <a:outerShdw blurRad="38100" dist="38100" dir="2700000" algn="tl">
                    <a:srgbClr val="000000">
                      <a:alpha val="43137"/>
                    </a:srgbClr>
                  </a:outerShdw>
                </a:effectLst>
              </a:rPr>
              <a:t> to God and be both </a:t>
            </a:r>
            <a:r>
              <a:rPr lang="en-US" sz="3000" b="1" i="1" u="sng" dirty="0" smtClean="0">
                <a:effectLst>
                  <a:outerShdw blurRad="38100" dist="38100" dir="2700000" algn="tl">
                    <a:srgbClr val="000000">
                      <a:alpha val="43137"/>
                    </a:srgbClr>
                  </a:outerShdw>
                </a:effectLst>
              </a:rPr>
              <a:t>awed</a:t>
            </a:r>
            <a:r>
              <a:rPr lang="en-US" sz="3000" b="1" i="1" dirty="0" smtClean="0">
                <a:effectLst>
                  <a:outerShdw blurRad="38100" dist="38100" dir="2700000" algn="tl">
                    <a:srgbClr val="000000">
                      <a:alpha val="43137"/>
                    </a:srgbClr>
                  </a:outerShdw>
                </a:effectLst>
              </a:rPr>
              <a:t> and </a:t>
            </a:r>
            <a:r>
              <a:rPr lang="en-US" sz="3000" b="1" i="1" u="sng" dirty="0" smtClean="0">
                <a:effectLst>
                  <a:outerShdw blurRad="38100" dist="38100" dir="2700000" algn="tl">
                    <a:srgbClr val="000000">
                      <a:alpha val="43137"/>
                    </a:srgbClr>
                  </a:outerShdw>
                </a:effectLst>
              </a:rPr>
              <a:t>bowed</a:t>
            </a:r>
            <a:r>
              <a:rPr lang="en-US" sz="3000" b="1" i="1" dirty="0" smtClean="0">
                <a:effectLst>
                  <a:outerShdw blurRad="38100" dist="38100" dir="2700000" algn="tl">
                    <a:srgbClr val="000000">
                      <a:alpha val="43137"/>
                    </a:srgbClr>
                  </a:outerShdw>
                </a:effectLst>
              </a:rPr>
              <a:t> in His presence.</a:t>
            </a: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We must recognize our </a:t>
            </a:r>
            <a:r>
              <a:rPr lang="en-US" sz="3000" b="1" i="1" u="sng" dirty="0" smtClean="0">
                <a:effectLst>
                  <a:outerShdw blurRad="38100" dist="38100" dir="2700000" algn="tl">
                    <a:srgbClr val="000000">
                      <a:alpha val="43137"/>
                    </a:srgbClr>
                  </a:outerShdw>
                </a:effectLst>
              </a:rPr>
              <a:t>complete</a:t>
            </a:r>
            <a:r>
              <a:rPr lang="en-US" sz="3000" b="1" i="1" dirty="0" smtClean="0">
                <a:effectLst>
                  <a:outerShdw blurRad="38100" dist="38100" dir="2700000" algn="tl">
                    <a:srgbClr val="000000">
                      <a:alpha val="43137"/>
                    </a:srgbClr>
                  </a:outerShdw>
                </a:effectLst>
              </a:rPr>
              <a:t> and </a:t>
            </a:r>
            <a:r>
              <a:rPr lang="en-US" sz="3000" b="1" i="1" u="sng" dirty="0" smtClean="0">
                <a:effectLst>
                  <a:outerShdw blurRad="38100" dist="38100" dir="2700000" algn="tl">
                    <a:srgbClr val="000000">
                      <a:alpha val="43137"/>
                    </a:srgbClr>
                  </a:outerShdw>
                </a:effectLst>
              </a:rPr>
              <a:t>total</a:t>
            </a:r>
            <a:r>
              <a:rPr lang="en-US" sz="3000" b="1" i="1" dirty="0" smtClean="0">
                <a:effectLst>
                  <a:outerShdw blurRad="38100" dist="38100" dir="2700000" algn="tl">
                    <a:srgbClr val="000000">
                      <a:alpha val="43137"/>
                    </a:srgbClr>
                  </a:outerShdw>
                </a:effectLst>
              </a:rPr>
              <a:t> </a:t>
            </a:r>
            <a:r>
              <a:rPr lang="en-US" sz="3000" b="1" i="1" u="sng" dirty="0" smtClean="0">
                <a:effectLst>
                  <a:outerShdw blurRad="38100" dist="38100" dir="2700000" algn="tl">
                    <a:srgbClr val="000000">
                      <a:alpha val="43137"/>
                    </a:srgbClr>
                  </a:outerShdw>
                </a:effectLst>
              </a:rPr>
              <a:t>dependence</a:t>
            </a:r>
            <a:r>
              <a:rPr lang="en-US" sz="3000" b="1" i="1" dirty="0" smtClean="0">
                <a:effectLst>
                  <a:outerShdw blurRad="38100" dist="38100" dir="2700000" algn="tl">
                    <a:srgbClr val="000000">
                      <a:alpha val="43137"/>
                    </a:srgbClr>
                  </a:outerShdw>
                </a:effectLst>
              </a:rPr>
              <a:t> upon Him which should produce </a:t>
            </a:r>
            <a:r>
              <a:rPr lang="en-US" sz="3000" b="1" i="1" u="sng" dirty="0" smtClean="0">
                <a:effectLst>
                  <a:outerShdw blurRad="38100" dist="38100" dir="2700000" algn="tl">
                    <a:srgbClr val="000000">
                      <a:alpha val="43137"/>
                    </a:srgbClr>
                  </a:outerShdw>
                </a:effectLst>
              </a:rPr>
              <a:t>thankfulness</a:t>
            </a:r>
            <a:r>
              <a:rPr lang="en-US" sz="3000" b="1" i="1" dirty="0" smtClean="0">
                <a:effectLst>
                  <a:outerShdw blurRad="38100" dist="38100" dir="2700000" algn="tl">
                    <a:srgbClr val="000000">
                      <a:alpha val="43137"/>
                    </a:srgbClr>
                  </a:outerShdw>
                </a:effectLst>
              </a:rPr>
              <a:t> on our part!</a:t>
            </a:r>
          </a:p>
          <a:p>
            <a:pPr marL="1828800" lvl="1" indent="-912813" eaLnBrk="1" fontAlgn="auto" hangingPunct="1">
              <a:spcBef>
                <a:spcPts val="0"/>
              </a:spcBef>
              <a:spcAft>
                <a:spcPts val="1800"/>
              </a:spcAft>
              <a:buClr>
                <a:srgbClr val="FF9900"/>
              </a:buClr>
              <a:buSzPct val="125000"/>
              <a:buFont typeface="Wingdings" panose="05000000000000000000" pitchFamily="2" charset="2"/>
              <a:buChar char="ü"/>
              <a:defRPr/>
            </a:pPr>
            <a:r>
              <a:rPr lang="en-US" sz="3000" b="1" i="1" dirty="0" smtClean="0">
                <a:effectLst>
                  <a:outerShdw blurRad="38100" dist="38100" dir="2700000" algn="tl">
                    <a:srgbClr val="000000">
                      <a:alpha val="43137"/>
                    </a:srgbClr>
                  </a:outerShdw>
                </a:effectLst>
              </a:rPr>
              <a:t>What was the case then and now?  </a:t>
            </a:r>
            <a:r>
              <a:rPr lang="en-US" sz="3000" b="1" i="1" dirty="0" err="1" smtClean="0">
                <a:effectLst>
                  <a:outerShdw blurRad="38100" dist="38100" dir="2700000" algn="tl">
                    <a:srgbClr val="000000">
                      <a:alpha val="43137"/>
                    </a:srgbClr>
                  </a:outerShdw>
                </a:effectLst>
              </a:rPr>
              <a:t>v.</a:t>
            </a:r>
            <a:r>
              <a:rPr lang="en-US" sz="3000" b="1" i="1" dirty="0" smtClean="0">
                <a:effectLst>
                  <a:outerShdw blurRad="38100" dist="38100" dir="2700000" algn="tl">
                    <a:srgbClr val="000000">
                      <a:alpha val="43137"/>
                    </a:srgbClr>
                  </a:outerShdw>
                </a:effectLst>
              </a:rPr>
              <a:t> 21</a:t>
            </a:r>
            <a:endParaRPr lang="en-US" sz="5600" b="1" i="1" dirty="0" smtClean="0">
              <a:solidFill>
                <a:srgbClr val="FF9900"/>
              </a:solidFill>
              <a:effectLst>
                <a:outerShdw blurRad="38100" dist="38100" dir="2700000" algn="tl">
                  <a:srgbClr val="000000">
                    <a:alpha val="43137"/>
                  </a:srgbClr>
                </a:outerShdw>
              </a:effectLst>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21</a:t>
            </a:r>
            <a:endParaRPr lang="en-US" b="1" dirty="0">
              <a:latin typeface="Gill Sans MT" panose="020B0502020104020203" pitchFamily="34" charset="0"/>
            </a:endParaRPr>
          </a:p>
        </p:txBody>
      </p:sp>
      <p:sp>
        <p:nvSpPr>
          <p:cNvPr id="7"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Clr>
                <a:srgbClr val="FFCC00"/>
              </a:buClr>
              <a:buFont typeface="Wingdings 2" panose="05020102010507070707" pitchFamily="18" charset="2"/>
              <a:buChar char="v"/>
              <a:tabLst>
                <a:tab pos="2797175" algn="l"/>
              </a:tabLst>
              <a:defRPr/>
            </a:pPr>
            <a:r>
              <a:rPr lang="en-US" sz="4400" i="1" dirty="0" smtClean="0">
                <a:solidFill>
                  <a:srgbClr val="FFCC00"/>
                </a:solidFill>
              </a:rPr>
              <a:t>Obligations to Our Creator</a:t>
            </a:r>
            <a:endParaRPr lang="en-US" sz="4400" i="1" dirty="0">
              <a:solidFill>
                <a:srgbClr val="FFCC00"/>
              </a:solidFill>
            </a:endParaRPr>
          </a:p>
        </p:txBody>
      </p:sp>
    </p:spTree>
    <p:extLst>
      <p:ext uri="{BB962C8B-B14F-4D97-AF65-F5344CB8AC3E}">
        <p14:creationId xmlns:p14="http://schemas.microsoft.com/office/powerpoint/2010/main" val="159678492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9484" y="1644908"/>
            <a:ext cx="8991600" cy="4924425"/>
          </a:xfrm>
          <a:prstGeom prst="rect">
            <a:avLst/>
          </a:prstGeom>
        </p:spPr>
        <p:txBody>
          <a:bodyPr wrap="square">
            <a:spAutoFit/>
          </a:bodyPr>
          <a:lstStyle/>
          <a:p>
            <a:pPr marR="457200" algn="just">
              <a:spcBef>
                <a:spcPts val="0"/>
              </a:spcBef>
              <a:spcAft>
                <a:spcPts val="0"/>
              </a:spcAft>
            </a:pPr>
            <a:r>
              <a:rPr lang="en-US" sz="2600" i="1" dirty="0">
                <a:latin typeface="Gill Sans MT" panose="020B0502020104020203" pitchFamily="34" charset="0"/>
                <a:ea typeface="Calibri" panose="020F0502020204030204" pitchFamily="34" charset="0"/>
                <a:cs typeface="Times New Roman" panose="02020603050405020304" pitchFamily="18" charset="0"/>
              </a:rPr>
              <a:t>“There are only two possible explanations as to how life arose:  Spontaneous generation arising to evolution or a supernatural creative act of God…There is no other possibility.  Spontaneous generation was scientifically disproved 120 years ago by Louis Pasteur and others, but that just leaves us with only one other possibility…that life came as a supernatural act of creation by God, but I can’t accept that philosophy because I do not want to believe in God.  Therefore I choose to believe in that which I know is scientifically impossible, spontaneous generation leading to evolution.” </a:t>
            </a:r>
            <a:r>
              <a:rPr lang="en-US" sz="2600" dirty="0">
                <a:latin typeface="Gill Sans MT" panose="020B0502020104020203" pitchFamily="34" charset="0"/>
                <a:ea typeface="Calibri" panose="020F0502020204030204" pitchFamily="34" charset="0"/>
                <a:cs typeface="Times New Roman" panose="02020603050405020304" pitchFamily="18" charset="0"/>
              </a:rPr>
              <a:t> </a:t>
            </a:r>
            <a:endParaRPr lang="en-US" sz="2600" dirty="0" smtClean="0">
              <a:latin typeface="Gill Sans MT" panose="020B0502020104020203" pitchFamily="34" charset="0"/>
              <a:ea typeface="Calibri" panose="020F0502020204030204" pitchFamily="34" charset="0"/>
              <a:cs typeface="Times New Roman" panose="02020603050405020304" pitchFamily="18" charset="0"/>
            </a:endParaRPr>
          </a:p>
          <a:p>
            <a:pPr marR="457200" algn="r">
              <a:spcBef>
                <a:spcPts val="0"/>
              </a:spcBef>
              <a:spcAft>
                <a:spcPts val="0"/>
              </a:spcAft>
            </a:pPr>
            <a:endParaRPr lang="en-US" dirty="0" smtClean="0">
              <a:latin typeface="Gill Sans MT" panose="020B0502020104020203" pitchFamily="34" charset="0"/>
              <a:ea typeface="Calibri" panose="020F0502020204030204" pitchFamily="34" charset="0"/>
              <a:cs typeface="Times New Roman" panose="02020603050405020304" pitchFamily="18" charset="0"/>
            </a:endParaRPr>
          </a:p>
          <a:p>
            <a:pPr marR="457200" algn="r">
              <a:spcBef>
                <a:spcPts val="0"/>
              </a:spcBef>
              <a:spcAft>
                <a:spcPts val="0"/>
              </a:spcAft>
            </a:pPr>
            <a:r>
              <a:rPr lang="en-US" dirty="0" smtClean="0">
                <a:latin typeface="Gill Sans MT" panose="020B0502020104020203" pitchFamily="34" charset="0"/>
                <a:ea typeface="Calibri" panose="020F0502020204030204" pitchFamily="34" charset="0"/>
                <a:cs typeface="Times New Roman" panose="02020603050405020304" pitchFamily="18" charset="0"/>
              </a:rPr>
              <a:t>(</a:t>
            </a:r>
            <a:r>
              <a:rPr lang="en-US" dirty="0">
                <a:latin typeface="Gill Sans MT" panose="020B0502020104020203" pitchFamily="34" charset="0"/>
                <a:ea typeface="Calibri" panose="020F0502020204030204" pitchFamily="34" charset="0"/>
                <a:cs typeface="Times New Roman" panose="02020603050405020304" pitchFamily="18" charset="0"/>
              </a:rPr>
              <a:t>p. </a:t>
            </a:r>
            <a:r>
              <a:rPr lang="en-US" dirty="0" smtClean="0">
                <a:latin typeface="Gill Sans MT" panose="020B0502020104020203" pitchFamily="34" charset="0"/>
                <a:ea typeface="Calibri" panose="020F0502020204030204" pitchFamily="34" charset="0"/>
                <a:cs typeface="Times New Roman" panose="02020603050405020304" pitchFamily="18" charset="0"/>
              </a:rPr>
              <a:t>46 of </a:t>
            </a:r>
            <a:r>
              <a:rPr lang="en-US" i="1" dirty="0" smtClean="0">
                <a:latin typeface="Gill Sans MT" panose="020B0502020104020203" pitchFamily="34" charset="0"/>
                <a:ea typeface="Calibri" panose="020F0502020204030204" pitchFamily="34" charset="0"/>
                <a:cs typeface="Times New Roman" panose="02020603050405020304" pitchFamily="18" charset="0"/>
              </a:rPr>
              <a:t>Darwin’s </a:t>
            </a:r>
            <a:r>
              <a:rPr lang="en-US" i="1" dirty="0">
                <a:latin typeface="Gill Sans MT" panose="020B0502020104020203" pitchFamily="34" charset="0"/>
                <a:ea typeface="Calibri" panose="020F0502020204030204" pitchFamily="34" charset="0"/>
                <a:cs typeface="Times New Roman" panose="02020603050405020304" pitchFamily="18" charset="0"/>
              </a:rPr>
              <a:t>Demise; </a:t>
            </a:r>
            <a:r>
              <a:rPr lang="en-US" dirty="0">
                <a:latin typeface="Gill Sans MT" panose="020B0502020104020203" pitchFamily="34" charset="0"/>
                <a:ea typeface="Calibri" panose="020F0502020204030204" pitchFamily="34" charset="0"/>
                <a:cs typeface="Times New Roman" panose="02020603050405020304" pitchFamily="18" charset="0"/>
              </a:rPr>
              <a:t>Dr. George Wald, professor emeritus of neurobiology at Harvard University received the Nobel Prize in 1967 </a:t>
            </a:r>
            <a:r>
              <a:rPr lang="en-US" dirty="0" smtClean="0">
                <a:latin typeface="Gill Sans MT" panose="020B0502020104020203" pitchFamily="34" charset="0"/>
                <a:ea typeface="Calibri" panose="020F0502020204030204" pitchFamily="34" charset="0"/>
                <a:cs typeface="Times New Roman" panose="02020603050405020304" pitchFamily="18" charset="0"/>
              </a:rPr>
              <a:t>for </a:t>
            </a:r>
            <a:r>
              <a:rPr lang="en-US" dirty="0">
                <a:latin typeface="Gill Sans MT" panose="020B0502020104020203" pitchFamily="34" charset="0"/>
                <a:ea typeface="Calibri" panose="020F0502020204030204" pitchFamily="34" charset="0"/>
                <a:cs typeface="Times New Roman" panose="02020603050405020304" pitchFamily="18" charset="0"/>
              </a:rPr>
              <a:t>work in the biology of vision.)</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8" name="TextBox 7"/>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22</a:t>
            </a:r>
            <a:endParaRPr lang="en-US" b="1" dirty="0">
              <a:latin typeface="Gill Sans MT" panose="020B0502020104020203" pitchFamily="34" charset="0"/>
            </a:endParaRPr>
          </a:p>
        </p:txBody>
      </p:sp>
      <p:sp>
        <p:nvSpPr>
          <p:cNvPr id="9"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Clr>
                <a:srgbClr val="FFCC00"/>
              </a:buClr>
              <a:buFont typeface="Wingdings 2" panose="05020102010507070707" pitchFamily="18" charset="2"/>
              <a:buChar char="v"/>
              <a:tabLst>
                <a:tab pos="2797175" algn="l"/>
              </a:tabLst>
              <a:defRPr/>
            </a:pPr>
            <a:r>
              <a:rPr lang="en-US" sz="4400" i="1" dirty="0" smtClean="0">
                <a:solidFill>
                  <a:srgbClr val="FFCC00"/>
                </a:solidFill>
              </a:rPr>
              <a:t>Obligations to Our Creator</a:t>
            </a:r>
            <a:endParaRPr lang="en-US" sz="4400" i="1" dirty="0">
              <a:solidFill>
                <a:srgbClr val="FFCC00"/>
              </a:solidFill>
            </a:endParaRPr>
          </a:p>
        </p:txBody>
      </p:sp>
    </p:spTree>
    <p:extLst>
      <p:ext uri="{BB962C8B-B14F-4D97-AF65-F5344CB8AC3E}">
        <p14:creationId xmlns:p14="http://schemas.microsoft.com/office/powerpoint/2010/main" val="185351202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9484" y="1659422"/>
            <a:ext cx="8991600" cy="4924425"/>
          </a:xfrm>
          <a:prstGeom prst="rect">
            <a:avLst/>
          </a:prstGeom>
        </p:spPr>
        <p:txBody>
          <a:bodyPr wrap="square">
            <a:spAutoFit/>
          </a:bodyPr>
          <a:lstStyle/>
          <a:p>
            <a:pPr marR="457200" algn="just">
              <a:spcBef>
                <a:spcPts val="0"/>
              </a:spcBef>
              <a:spcAft>
                <a:spcPts val="0"/>
              </a:spcAft>
            </a:pPr>
            <a:r>
              <a:rPr lang="en-US" sz="2600" i="1" dirty="0">
                <a:latin typeface="Gill Sans MT" panose="020B0502020104020203" pitchFamily="34" charset="0"/>
                <a:ea typeface="Calibri" panose="020F0502020204030204" pitchFamily="34" charset="0"/>
                <a:cs typeface="Times New Roman" panose="02020603050405020304" pitchFamily="18" charset="0"/>
              </a:rPr>
              <a:t>“There are only two possible explanations as to how life arose:  Spontaneous generation arising to evolution or a supernatural creative act of God…There is no other possibility.  Spontaneous generation was scientifically disproved 120 years ago by Louis Pasteur and others, but that just leaves us with only one other possibility…that life came as a supernatural act of creation by God, </a:t>
            </a:r>
            <a:r>
              <a:rPr lang="en-US" sz="2600" b="1" i="1" u="sng"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but I can’t accept that philosophy because I do not want to believe in God.</a:t>
            </a:r>
            <a:r>
              <a:rPr lang="en-US" sz="2600" i="1" dirty="0">
                <a:latin typeface="Gill Sans MT" panose="020B0502020104020203" pitchFamily="34" charset="0"/>
                <a:ea typeface="Calibri" panose="020F0502020204030204" pitchFamily="34" charset="0"/>
                <a:cs typeface="Times New Roman" panose="02020603050405020304" pitchFamily="18" charset="0"/>
              </a:rPr>
              <a:t>  Therefore I choose to believe in that which I know is scientifically impossible, spontaneous generation leading to evolution.” </a:t>
            </a:r>
            <a:r>
              <a:rPr lang="en-US" sz="2600" dirty="0">
                <a:latin typeface="Gill Sans MT" panose="020B0502020104020203" pitchFamily="34" charset="0"/>
                <a:ea typeface="Calibri" panose="020F0502020204030204" pitchFamily="34" charset="0"/>
                <a:cs typeface="Times New Roman" panose="02020603050405020304" pitchFamily="18" charset="0"/>
              </a:rPr>
              <a:t> </a:t>
            </a:r>
            <a:endParaRPr lang="en-US" sz="2600" dirty="0" smtClean="0">
              <a:latin typeface="Gill Sans MT" panose="020B0502020104020203" pitchFamily="34" charset="0"/>
              <a:ea typeface="Calibri" panose="020F0502020204030204" pitchFamily="34" charset="0"/>
              <a:cs typeface="Times New Roman" panose="02020603050405020304" pitchFamily="18" charset="0"/>
            </a:endParaRPr>
          </a:p>
          <a:p>
            <a:pPr marR="457200" algn="r">
              <a:spcBef>
                <a:spcPts val="0"/>
              </a:spcBef>
              <a:spcAft>
                <a:spcPts val="0"/>
              </a:spcAft>
            </a:pPr>
            <a:endParaRPr lang="en-US" smtClean="0">
              <a:latin typeface="Gill Sans MT" panose="020B0502020104020203" pitchFamily="34" charset="0"/>
              <a:ea typeface="Calibri" panose="020F0502020204030204" pitchFamily="34" charset="0"/>
              <a:cs typeface="Times New Roman" panose="02020603050405020304" pitchFamily="18" charset="0"/>
            </a:endParaRPr>
          </a:p>
          <a:p>
            <a:pPr marR="457200" algn="r">
              <a:spcBef>
                <a:spcPts val="0"/>
              </a:spcBef>
              <a:spcAft>
                <a:spcPts val="0"/>
              </a:spcAft>
            </a:pPr>
            <a:r>
              <a:rPr lang="en-US" smtClean="0">
                <a:latin typeface="Gill Sans MT" panose="020B0502020104020203" pitchFamily="34" charset="0"/>
                <a:ea typeface="Calibri" panose="020F0502020204030204" pitchFamily="34" charset="0"/>
                <a:cs typeface="Times New Roman" panose="02020603050405020304" pitchFamily="18" charset="0"/>
              </a:rPr>
              <a:t>(</a:t>
            </a:r>
            <a:r>
              <a:rPr lang="en-US" dirty="0">
                <a:latin typeface="Gill Sans MT" panose="020B0502020104020203" pitchFamily="34" charset="0"/>
                <a:ea typeface="Calibri" panose="020F0502020204030204" pitchFamily="34" charset="0"/>
                <a:cs typeface="Times New Roman" panose="02020603050405020304" pitchFamily="18" charset="0"/>
              </a:rPr>
              <a:t>p. 46 of </a:t>
            </a:r>
            <a:r>
              <a:rPr lang="en-US" i="1" dirty="0">
                <a:latin typeface="Gill Sans MT" panose="020B0502020104020203" pitchFamily="34" charset="0"/>
                <a:ea typeface="Calibri" panose="020F0502020204030204" pitchFamily="34" charset="0"/>
                <a:cs typeface="Times New Roman" panose="02020603050405020304" pitchFamily="18" charset="0"/>
              </a:rPr>
              <a:t>Darwin’s Demise; </a:t>
            </a:r>
            <a:r>
              <a:rPr lang="en-US" dirty="0">
                <a:latin typeface="Gill Sans MT" panose="020B0502020104020203" pitchFamily="34" charset="0"/>
                <a:ea typeface="Calibri" panose="020F0502020204030204" pitchFamily="34" charset="0"/>
                <a:cs typeface="Times New Roman" panose="02020603050405020304" pitchFamily="18" charset="0"/>
              </a:rPr>
              <a:t>Dr. George Wald, professor emeritus of neurobiology at Harvard University received the Nobel Prize in 1967 for his work in the biology of vision.)</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8" name="TextBox 7"/>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22</a:t>
            </a:r>
            <a:endParaRPr lang="en-US" b="1" dirty="0">
              <a:latin typeface="Gill Sans MT" panose="020B0502020104020203" pitchFamily="34" charset="0"/>
            </a:endParaRPr>
          </a:p>
        </p:txBody>
      </p:sp>
      <p:sp>
        <p:nvSpPr>
          <p:cNvPr id="9"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Clr>
                <a:srgbClr val="FFCC00"/>
              </a:buClr>
              <a:buFont typeface="Wingdings 2" panose="05020102010507070707" pitchFamily="18" charset="2"/>
              <a:buChar char="v"/>
              <a:tabLst>
                <a:tab pos="2797175" algn="l"/>
              </a:tabLst>
              <a:defRPr/>
            </a:pPr>
            <a:r>
              <a:rPr lang="en-US" sz="4400" i="1" dirty="0" smtClean="0">
                <a:solidFill>
                  <a:srgbClr val="FFCC00"/>
                </a:solidFill>
              </a:rPr>
              <a:t>Obligations to Our Creator</a:t>
            </a:r>
            <a:endParaRPr lang="en-US" sz="4400" i="1" dirty="0">
              <a:solidFill>
                <a:srgbClr val="FFCC00"/>
              </a:solidFill>
            </a:endParaRPr>
          </a:p>
        </p:txBody>
      </p:sp>
    </p:spTree>
    <p:extLst>
      <p:ext uri="{BB962C8B-B14F-4D97-AF65-F5344CB8AC3E}">
        <p14:creationId xmlns:p14="http://schemas.microsoft.com/office/powerpoint/2010/main" val="199629896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0" y="16764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Failure to look up and enthrone God and be thankful results in God allowing us to “stew in our own juice”!</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“…God…gave them up” (</a:t>
            </a:r>
            <a:r>
              <a:rPr lang="en-US" b="1" i="1" dirty="0" err="1" smtClean="0">
                <a:effectLst>
                  <a:outerShdw blurRad="38100" dist="38100" dir="2700000" algn="tl">
                    <a:srgbClr val="000000">
                      <a:alpha val="43137"/>
                    </a:srgbClr>
                  </a:outerShdw>
                </a:effectLst>
              </a:rPr>
              <a:t>v.</a:t>
            </a:r>
            <a:r>
              <a:rPr lang="en-US" b="1" i="1" dirty="0" smtClean="0">
                <a:effectLst>
                  <a:outerShdw blurRad="38100" dist="38100" dir="2700000" algn="tl">
                    <a:srgbClr val="000000">
                      <a:alpha val="43137"/>
                    </a:srgbClr>
                  </a:outerShdw>
                </a:effectLst>
              </a:rPr>
              <a:t> 24)</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“…God gave them up” (</a:t>
            </a:r>
            <a:r>
              <a:rPr lang="en-US" b="1" i="1" dirty="0" err="1" smtClean="0">
                <a:effectLst>
                  <a:outerShdw blurRad="38100" dist="38100" dir="2700000" algn="tl">
                    <a:srgbClr val="000000">
                      <a:alpha val="43137"/>
                    </a:srgbClr>
                  </a:outerShdw>
                </a:effectLst>
              </a:rPr>
              <a:t>v.</a:t>
            </a:r>
            <a:r>
              <a:rPr lang="en-US" b="1" i="1" dirty="0" smtClean="0">
                <a:effectLst>
                  <a:outerShdw blurRad="38100" dist="38100" dir="2700000" algn="tl">
                    <a:srgbClr val="000000">
                      <a:alpha val="43137"/>
                    </a:srgbClr>
                  </a:outerShdw>
                </a:effectLst>
              </a:rPr>
              <a:t> 26)</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“…God gave them over” (</a:t>
            </a:r>
            <a:r>
              <a:rPr lang="en-US" b="1" i="1" dirty="0" err="1" smtClean="0">
                <a:effectLst>
                  <a:outerShdw blurRad="38100" dist="38100" dir="2700000" algn="tl">
                    <a:srgbClr val="000000">
                      <a:alpha val="43137"/>
                    </a:srgbClr>
                  </a:outerShdw>
                </a:effectLst>
              </a:rPr>
              <a:t>v.</a:t>
            </a:r>
            <a:r>
              <a:rPr lang="en-US" b="1" i="1" dirty="0" smtClean="0">
                <a:effectLst>
                  <a:outerShdw blurRad="38100" dist="38100" dir="2700000" algn="tl">
                    <a:srgbClr val="000000">
                      <a:alpha val="43137"/>
                    </a:srgbClr>
                  </a:outerShdw>
                </a:effectLst>
              </a:rPr>
              <a:t> 28)</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Judicial wrath of God!</a:t>
            </a:r>
          </a:p>
          <a:p>
            <a:pPr marL="1379538" indent="-565150" eaLnBrk="1" fontAlgn="auto" hangingPunct="1">
              <a:spcBef>
                <a:spcPts val="0"/>
              </a:spcBef>
              <a:spcAft>
                <a:spcPts val="1800"/>
              </a:spcAft>
              <a:buSzPct val="125000"/>
              <a:buFont typeface="Wingdings" panose="05000000000000000000" pitchFamily="2" charset="2"/>
              <a:buChar char="ü"/>
              <a:defRPr/>
            </a:pPr>
            <a:endParaRPr lang="en-US" b="1" i="1" dirty="0" smtClean="0">
              <a:solidFill>
                <a:srgbClr val="FF9900"/>
              </a:solidFill>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23</a:t>
            </a:r>
            <a:endParaRPr lang="en-US" b="1" dirty="0">
              <a:latin typeface="Gill Sans MT" panose="020B0502020104020203" pitchFamily="34" charset="0"/>
            </a:endParaRPr>
          </a:p>
        </p:txBody>
      </p:sp>
      <p:sp>
        <p:nvSpPr>
          <p:cNvPr id="10"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Clr>
                <a:srgbClr val="FFCC00"/>
              </a:buClr>
              <a:buFont typeface="Wingdings 2" panose="05020102010507070707" pitchFamily="18" charset="2"/>
              <a:buChar char="v"/>
              <a:tabLst>
                <a:tab pos="2797175" algn="l"/>
              </a:tabLst>
              <a:defRPr/>
            </a:pPr>
            <a:r>
              <a:rPr lang="en-US" sz="4400" i="1" dirty="0" smtClean="0">
                <a:solidFill>
                  <a:srgbClr val="FFCC00"/>
                </a:solidFill>
              </a:rPr>
              <a:t>Obligations to Our Creator</a:t>
            </a:r>
            <a:endParaRPr lang="en-US" sz="4400" i="1" dirty="0">
              <a:solidFill>
                <a:srgbClr val="FFCC00"/>
              </a:solidFill>
            </a:endParaRPr>
          </a:p>
        </p:txBody>
      </p:sp>
    </p:spTree>
    <p:extLst>
      <p:ext uri="{BB962C8B-B14F-4D97-AF65-F5344CB8AC3E}">
        <p14:creationId xmlns:p14="http://schemas.microsoft.com/office/powerpoint/2010/main" val="197538631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dissolve">
                                      <p:cBhvr>
                                        <p:cTn id="13" dur="500"/>
                                        <p:tgtEl>
                                          <p:spTgt spid="8">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dissolve">
                                      <p:cBhvr>
                                        <p:cTn id="21" dur="500"/>
                                        <p:tgtEl>
                                          <p:spTgt spid="8">
                                            <p:txEl>
                                              <p:pRg st="2" end="2"/>
                                            </p:txEl>
                                          </p:spTgt>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dissolve">
                                      <p:cBhvr>
                                        <p:cTn id="25" dur="500"/>
                                        <p:tgtEl>
                                          <p:spTgt spid="8">
                                            <p:txEl>
                                              <p:pRg st="3" end="3"/>
                                            </p:txEl>
                                          </p:spTgt>
                                        </p:tgtEl>
                                      </p:cBhvr>
                                    </p:animEffect>
                                  </p:childTnLst>
                                </p:cTn>
                              </p:par>
                            </p:childTnLst>
                          </p:cTn>
                        </p:par>
                        <p:par>
                          <p:cTn id="26" fill="hold">
                            <p:stCondLst>
                              <p:cond delay="3000"/>
                            </p:stCondLst>
                            <p:childTnLst>
                              <p:par>
                                <p:cTn id="27" presetID="9" presetClass="entr" presetSubtype="0" fill="hold" grpId="0" nodeType="after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dissolve">
                                      <p:cBhvr>
                                        <p:cTn id="29" dur="500"/>
                                        <p:tgtEl>
                                          <p:spTgt spid="8">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3"/>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tabLst>
                <a:tab pos="2797175" algn="l"/>
              </a:tabLst>
              <a:defRPr/>
            </a:pPr>
            <a:r>
              <a:rPr lang="en-US" dirty="0" smtClean="0">
                <a:solidFill>
                  <a:srgbClr val="FFCC00"/>
                </a:solidFill>
              </a:rPr>
              <a:t>Discussion</a:t>
            </a:r>
            <a:endParaRPr lang="en-US" dirty="0">
              <a:solidFill>
                <a:srgbClr val="FFCC00"/>
              </a:solidFill>
            </a:endParaRPr>
          </a:p>
        </p:txBody>
      </p:sp>
      <p:sp>
        <p:nvSpPr>
          <p:cNvPr id="3" name="Content Placeholder 2"/>
          <p:cNvSpPr>
            <a:spLocks noGrp="1"/>
          </p:cNvSpPr>
          <p:nvPr>
            <p:ph idx="1"/>
          </p:nvPr>
        </p:nvSpPr>
        <p:spPr>
          <a:xfrm>
            <a:off x="0" y="13716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itchFamily="18" charset="2"/>
              <a:buChar char="u"/>
              <a:defRPr/>
            </a:pPr>
            <a:r>
              <a:rPr lang="en-US" sz="5600" b="1" i="1" dirty="0" smtClean="0">
                <a:effectLst>
                  <a:outerShdw blurRad="38100" dist="38100" dir="2700000" algn="tl">
                    <a:srgbClr val="000000">
                      <a:alpha val="43137"/>
                    </a:srgbClr>
                  </a:outerShdw>
                </a:effectLst>
              </a:rPr>
              <a:t>Eternal power and deity</a:t>
            </a:r>
          </a:p>
          <a:p>
            <a:pPr marL="1030288" indent="-912813" eaLnBrk="1" fontAlgn="auto" hangingPunct="1">
              <a:spcBef>
                <a:spcPts val="0"/>
              </a:spcBef>
              <a:spcAft>
                <a:spcPts val="1800"/>
              </a:spcAft>
              <a:buSzPct val="125000"/>
              <a:buFont typeface="Wingdings 2" pitchFamily="18" charset="2"/>
              <a:buChar char="v"/>
              <a:defRPr/>
            </a:pPr>
            <a:r>
              <a:rPr lang="en-US" sz="5600" b="1" i="1" dirty="0" smtClean="0">
                <a:effectLst>
                  <a:outerShdw blurRad="38100" dist="38100" dir="2700000" algn="tl">
                    <a:srgbClr val="000000">
                      <a:alpha val="43137"/>
                    </a:srgbClr>
                  </a:outerShdw>
                </a:effectLst>
              </a:rPr>
              <a:t>Obligations</a:t>
            </a:r>
          </a:p>
          <a:p>
            <a:pPr marL="1030288" indent="-912813" eaLnBrk="1" fontAlgn="auto" hangingPunct="1">
              <a:spcBef>
                <a:spcPts val="0"/>
              </a:spcBef>
              <a:spcAft>
                <a:spcPts val="1800"/>
              </a:spcAft>
              <a:buSzPct val="125000"/>
              <a:buFont typeface="Wingdings 2" pitchFamily="18" charset="2"/>
              <a:buChar char="w"/>
              <a:defRPr/>
            </a:pPr>
            <a:r>
              <a:rPr lang="en-US" sz="5600" b="1" i="1" dirty="0" smtClean="0">
                <a:effectLst>
                  <a:outerShdw blurRad="38100" dist="38100" dir="2700000" algn="tl">
                    <a:srgbClr val="000000">
                      <a:alpha val="43137"/>
                    </a:srgbClr>
                  </a:outerShdw>
                </a:effectLst>
              </a:rPr>
              <a:t>Significance of sin</a:t>
            </a:r>
          </a:p>
          <a:p>
            <a:pPr marL="1030288" indent="-912813" eaLnBrk="1" fontAlgn="auto" hangingPunct="1">
              <a:spcBef>
                <a:spcPts val="0"/>
              </a:spcBef>
              <a:spcAft>
                <a:spcPts val="1800"/>
              </a:spcAft>
              <a:buSzPct val="125000"/>
              <a:buFont typeface="Wingdings 2" pitchFamily="18" charset="2"/>
              <a:buChar char="x"/>
              <a:defRPr/>
            </a:pPr>
            <a:r>
              <a:rPr lang="en-US" sz="5600" b="1" i="1" dirty="0" smtClean="0">
                <a:effectLst>
                  <a:outerShdw blurRad="38100" dist="38100" dir="2700000" algn="tl">
                    <a:srgbClr val="000000">
                      <a:alpha val="43137"/>
                    </a:srgbClr>
                  </a:outerShdw>
                </a:effectLst>
              </a:rPr>
              <a:t>Remedy for sin</a:t>
            </a:r>
            <a:endParaRPr lang="en-US" sz="5600" b="1" i="1" dirty="0" smtClean="0">
              <a:solidFill>
                <a:srgbClr val="FF9900"/>
              </a:solidFill>
              <a:effectLst>
                <a:outerShdw blurRad="38100" dist="38100" dir="2700000" algn="tl">
                  <a:srgbClr val="000000">
                    <a:alpha val="43137"/>
                  </a:srgbClr>
                </a:outerShdw>
              </a:effectLst>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24</a:t>
            </a:r>
            <a:endParaRPr lang="en-US" b="1" dirty="0">
              <a:latin typeface="Gill Sans MT" panose="020B0502020104020203" pitchFamily="34" charset="0"/>
            </a:endParaRPr>
          </a:p>
        </p:txBody>
      </p:sp>
    </p:spTree>
    <p:extLst>
      <p:ext uri="{BB962C8B-B14F-4D97-AF65-F5344CB8AC3E}">
        <p14:creationId xmlns:p14="http://schemas.microsoft.com/office/powerpoint/2010/main" val="73330357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0"/>
            <a:ext cx="7162800" cy="1408176"/>
          </a:xfrm>
        </p:spPr>
        <p:txBody>
          <a:bodyPr/>
          <a:lstStyle/>
          <a:p>
            <a:pPr marL="685800" indent="-685800" eaLnBrk="1" fontAlgn="auto" hangingPunct="1">
              <a:spcAft>
                <a:spcPts val="0"/>
              </a:spcAft>
              <a:buClr>
                <a:srgbClr val="FFCC00"/>
              </a:buClr>
              <a:buFont typeface="Wingdings 2" panose="05020102010507070707" pitchFamily="18" charset="2"/>
              <a:buChar char=""/>
              <a:tabLst>
                <a:tab pos="2797175" algn="l"/>
              </a:tabLst>
              <a:defRPr/>
            </a:pPr>
            <a:r>
              <a:rPr lang="en-US" i="1" dirty="0" smtClean="0">
                <a:solidFill>
                  <a:srgbClr val="FFCC00"/>
                </a:solidFill>
              </a:rPr>
              <a:t>Significance</a:t>
            </a:r>
            <a:r>
              <a:rPr lang="en-US" i="1" dirty="0" smtClean="0">
                <a:solidFill>
                  <a:srgbClr val="FFCC00"/>
                </a:solidFill>
              </a:rPr>
              <a:t> </a:t>
            </a:r>
            <a:r>
              <a:rPr lang="en-US" i="1" dirty="0" smtClean="0">
                <a:solidFill>
                  <a:srgbClr val="FFCC00"/>
                </a:solidFill>
              </a:rPr>
              <a:t>for sin</a:t>
            </a:r>
            <a:endParaRPr lang="en-US" i="1" dirty="0">
              <a:solidFill>
                <a:srgbClr val="FFCC00"/>
              </a:solidFill>
            </a:endParaRPr>
          </a:p>
        </p:txBody>
      </p:sp>
      <p:sp>
        <p:nvSpPr>
          <p:cNvPr id="8" name="Content Placeholder 2"/>
          <p:cNvSpPr>
            <a:spLocks noGrp="1"/>
          </p:cNvSpPr>
          <p:nvPr>
            <p:ph idx="1"/>
          </p:nvPr>
        </p:nvSpPr>
        <p:spPr>
          <a:xfrm>
            <a:off x="-76200" y="9906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What is sin?</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“sin is the transgression of the law” 1 Jn. 3:4</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But, no codified law here!</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Law here existed since creation and was passed down orally by the patriarchs.</a:t>
            </a:r>
            <a:r>
              <a:rPr lang="en-US" b="1" i="1" dirty="0" smtClean="0">
                <a:solidFill>
                  <a:srgbClr val="FF9900"/>
                </a:solidFill>
                <a:effectLst>
                  <a:outerShdw blurRad="38100" dist="38100" dir="2700000" algn="tl">
                    <a:srgbClr val="000000">
                      <a:alpha val="43137"/>
                    </a:srgbClr>
                  </a:outerShdw>
                </a:effectLst>
              </a:rPr>
              <a:t> </a:t>
            </a:r>
            <a:endParaRPr lang="en-US" b="1" i="1" dirty="0" smtClean="0">
              <a:solidFill>
                <a:srgbClr val="FF9900"/>
              </a:solidFill>
              <a:effectLst>
                <a:outerShdw blurRad="38100" dist="38100" dir="2700000" algn="tl">
                  <a:srgbClr val="000000">
                    <a:alpha val="43137"/>
                  </a:srgbClr>
                </a:outerShdw>
              </a:effectLst>
            </a:endParaRPr>
          </a:p>
        </p:txBody>
      </p:sp>
      <p:sp>
        <p:nvSpPr>
          <p:cNvPr id="10" name="TextBox 9"/>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25</a:t>
            </a:r>
            <a:endParaRPr lang="en-US" b="1" dirty="0">
              <a:latin typeface="Gill Sans MT" panose="020B0502020104020203" pitchFamily="34" charset="0"/>
            </a:endParaRPr>
          </a:p>
        </p:txBody>
      </p:sp>
    </p:spTree>
    <p:extLst>
      <p:ext uri="{BB962C8B-B14F-4D97-AF65-F5344CB8AC3E}">
        <p14:creationId xmlns:p14="http://schemas.microsoft.com/office/powerpoint/2010/main" val="378387101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500"/>
                                        <p:tgtEl>
                                          <p:spTgt spid="8">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dissolve">
                                      <p:cBhvr>
                                        <p:cTn id="26" dur="500"/>
                                        <p:tgtEl>
                                          <p:spTgt spid="8">
                                            <p:txEl>
                                              <p:pRg st="2" end="2"/>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dissolv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defRPr/>
            </a:pPr>
            <a:r>
              <a:rPr lang="en-US" dirty="0" smtClean="0">
                <a:solidFill>
                  <a:srgbClr val="FFCC00"/>
                </a:solidFill>
              </a:rPr>
              <a:t>Introduction</a:t>
            </a:r>
            <a:endParaRPr lang="en-US" dirty="0">
              <a:solidFill>
                <a:srgbClr val="FFCC00"/>
              </a:solidFill>
            </a:endParaRPr>
          </a:p>
        </p:txBody>
      </p:sp>
      <p:sp>
        <p:nvSpPr>
          <p:cNvPr id="3" name="Content Placeholder 2"/>
          <p:cNvSpPr>
            <a:spLocks noGrp="1"/>
          </p:cNvSpPr>
          <p:nvPr>
            <p:ph idx="1"/>
          </p:nvPr>
        </p:nvSpPr>
        <p:spPr>
          <a:xfrm>
            <a:off x="0" y="1898586"/>
            <a:ext cx="9144000" cy="5569014"/>
          </a:xfrm>
        </p:spPr>
        <p:txBody>
          <a:bodyPr rtlCol="0" anchor="ctr">
            <a:normAutofit/>
          </a:bodyPr>
          <a:lstStyle/>
          <a:p>
            <a:pPr marL="438912" indent="-320040" eaLnBrk="1" fontAlgn="auto" hangingPunct="1">
              <a:spcBef>
                <a:spcPts val="600"/>
              </a:spcBef>
              <a:spcAft>
                <a:spcPts val="1800"/>
              </a:spcAft>
              <a:buFont typeface="Wingdings 2"/>
              <a:buChar char=""/>
              <a:defRPr/>
            </a:pPr>
            <a:r>
              <a:rPr lang="en-US" b="1" i="1" dirty="0" smtClean="0">
                <a:effectLst>
                  <a:outerShdw blurRad="38100" dist="38100" dir="2700000" algn="tl">
                    <a:srgbClr val="000000">
                      <a:alpha val="43137"/>
                    </a:srgbClr>
                  </a:outerShdw>
                </a:effectLst>
              </a:rPr>
              <a:t>“first principles of the oracles of God” </a:t>
            </a:r>
            <a:r>
              <a:rPr lang="en-US" b="1" i="1" dirty="0" smtClean="0">
                <a:solidFill>
                  <a:srgbClr val="FF9900"/>
                </a:solidFill>
                <a:effectLst>
                  <a:outerShdw blurRad="38100" dist="38100" dir="2700000" algn="tl">
                    <a:srgbClr val="000000">
                      <a:alpha val="43137"/>
                    </a:srgbClr>
                  </a:outerShdw>
                </a:effectLst>
              </a:rPr>
              <a:t>Hebrews 5:3</a:t>
            </a:r>
            <a:endParaRPr lang="en-US" b="1" dirty="0" smtClean="0">
              <a:effectLst>
                <a:outerShdw blurRad="38100" dist="38100" dir="2700000" algn="tl">
                  <a:srgbClr val="000000">
                    <a:alpha val="43137"/>
                  </a:srgbClr>
                </a:outerShdw>
              </a:effectLst>
            </a:endParaRPr>
          </a:p>
          <a:p>
            <a:pPr marL="438912" indent="-320040" eaLnBrk="1" fontAlgn="auto" hangingPunct="1">
              <a:spcBef>
                <a:spcPts val="600"/>
              </a:spcBef>
              <a:spcAft>
                <a:spcPts val="1800"/>
              </a:spcAft>
              <a:buFont typeface="Wingdings 2"/>
              <a:buChar char=""/>
              <a:defRPr/>
            </a:pPr>
            <a:r>
              <a:rPr lang="en-US" b="1" i="1" dirty="0" smtClean="0">
                <a:effectLst>
                  <a:outerShdw blurRad="38100" dist="38100" dir="2700000" algn="tl">
                    <a:srgbClr val="000000">
                      <a:alpha val="43137"/>
                    </a:srgbClr>
                  </a:outerShdw>
                </a:effectLst>
              </a:rPr>
              <a:t>“elementary principles of Christ” </a:t>
            </a:r>
            <a:r>
              <a:rPr lang="en-US" b="1" i="1" dirty="0" smtClean="0">
                <a:solidFill>
                  <a:srgbClr val="FF9900"/>
                </a:solidFill>
                <a:effectLst>
                  <a:outerShdw blurRad="38100" dist="38100" dir="2700000" algn="tl">
                    <a:srgbClr val="000000">
                      <a:alpha val="43137"/>
                    </a:srgbClr>
                  </a:outerShdw>
                </a:effectLst>
              </a:rPr>
              <a:t>Hebrews 6:1-2</a:t>
            </a:r>
          </a:p>
          <a:p>
            <a:pPr marL="438912" indent="-320040" eaLnBrk="1" fontAlgn="auto" hangingPunct="1">
              <a:spcBef>
                <a:spcPts val="600"/>
              </a:spcBef>
              <a:spcAft>
                <a:spcPts val="1800"/>
              </a:spcAft>
              <a:buFont typeface="Wingdings 2"/>
              <a:buChar char=""/>
              <a:defRPr/>
            </a:pPr>
            <a:r>
              <a:rPr lang="en-US" b="1" dirty="0" smtClean="0">
                <a:effectLst>
                  <a:outerShdw blurRad="38100" dist="38100" dir="2700000" algn="tl">
                    <a:srgbClr val="000000">
                      <a:alpha val="43137"/>
                    </a:srgbClr>
                  </a:outerShdw>
                </a:effectLst>
              </a:rPr>
              <a:t>But, there are </a:t>
            </a:r>
            <a:r>
              <a:rPr lang="en-US" b="1" i="1" dirty="0" smtClean="0">
                <a:effectLst>
                  <a:outerShdw blurRad="38100" dist="38100" dir="2700000" algn="tl">
                    <a:srgbClr val="000000">
                      <a:alpha val="43137"/>
                    </a:srgbClr>
                  </a:outerShdw>
                </a:effectLst>
              </a:rPr>
              <a:t>“First, First Principles” </a:t>
            </a:r>
            <a:r>
              <a:rPr lang="en-US" b="1" dirty="0" smtClean="0">
                <a:effectLst>
                  <a:outerShdw blurRad="38100" dist="38100" dir="2700000" algn="tl">
                    <a:srgbClr val="000000">
                      <a:alpha val="43137"/>
                    </a:srgbClr>
                  </a:outerShdw>
                </a:effectLst>
              </a:rPr>
              <a:t>that precede these and require a degree of understanding and appreciation or the </a:t>
            </a:r>
            <a:r>
              <a:rPr lang="en-US" b="1" i="1" dirty="0" smtClean="0">
                <a:solidFill>
                  <a:srgbClr val="FF9900"/>
                </a:solidFill>
                <a:effectLst>
                  <a:outerShdw blurRad="38100" dist="38100" dir="2700000" algn="tl">
                    <a:srgbClr val="000000">
                      <a:alpha val="43137"/>
                    </a:srgbClr>
                  </a:outerShdw>
                </a:effectLst>
              </a:rPr>
              <a:t>“elementary principles of Christ”</a:t>
            </a:r>
            <a:r>
              <a:rPr lang="en-US" b="1" dirty="0" smtClean="0">
                <a:effectLst>
                  <a:outerShdw blurRad="38100" dist="38100" dir="2700000" algn="tl">
                    <a:srgbClr val="000000">
                      <a:alpha val="43137"/>
                    </a:srgbClr>
                  </a:outerShdw>
                </a:effectLst>
              </a:rPr>
              <a:t> will not be fully understood or applied correctly.</a:t>
            </a:r>
          </a:p>
          <a:p>
            <a:pPr marL="438912" indent="-320040" eaLnBrk="1" fontAlgn="auto" hangingPunct="1">
              <a:spcBef>
                <a:spcPts val="600"/>
              </a:spcBef>
              <a:spcAft>
                <a:spcPts val="1800"/>
              </a:spcAft>
              <a:buFont typeface="Wingdings 2"/>
              <a:buChar char=""/>
              <a:defRPr/>
            </a:pPr>
            <a:endParaRPr lang="en-US" b="1" i="1" dirty="0" smtClean="0">
              <a:solidFill>
                <a:srgbClr val="FF9900"/>
              </a:solidFill>
              <a:effectLst>
                <a:outerShdw blurRad="38100" dist="38100" dir="2700000" algn="tl">
                  <a:srgbClr val="000000">
                    <a:alpha val="43137"/>
                  </a:srgbClr>
                </a:outerShdw>
              </a:effectLst>
            </a:endParaRPr>
          </a:p>
          <a:p>
            <a:pPr marL="118872" indent="0" eaLnBrk="1" fontAlgn="auto" hangingPunct="1">
              <a:spcBef>
                <a:spcPts val="600"/>
              </a:spcBef>
              <a:spcAft>
                <a:spcPts val="1800"/>
              </a:spcAft>
              <a:buFont typeface="Wingdings 2" pitchFamily="18" charset="2"/>
              <a:buNone/>
              <a:defRPr/>
            </a:pPr>
            <a:endParaRPr lang="en-US" b="1" i="1" dirty="0" smtClean="0">
              <a:solidFill>
                <a:srgbClr val="FF9900"/>
              </a:solidFill>
              <a:effectLst>
                <a:outerShdw blurRad="38100" dist="38100" dir="2700000" algn="tl">
                  <a:srgbClr val="000000">
                    <a:alpha val="43137"/>
                  </a:srgbClr>
                </a:outerShdw>
              </a:effectLst>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8832850" y="6488113"/>
            <a:ext cx="31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a:latin typeface="Gill Sans MT" panose="020B0502020104020203" pitchFamily="34" charset="0"/>
              </a:rPr>
              <a:t>2</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0"/>
            <a:ext cx="7162800" cy="1408176"/>
          </a:xfrm>
        </p:spPr>
        <p:txBody>
          <a:bodyPr/>
          <a:lstStyle/>
          <a:p>
            <a:pPr marL="685800" indent="-685800" eaLnBrk="1" fontAlgn="auto" hangingPunct="1">
              <a:spcAft>
                <a:spcPts val="0"/>
              </a:spcAft>
              <a:buClr>
                <a:srgbClr val="FFCC00"/>
              </a:buClr>
              <a:buFont typeface="Wingdings 2" panose="05020102010507070707" pitchFamily="18" charset="2"/>
              <a:buChar char=""/>
              <a:tabLst>
                <a:tab pos="2797175" algn="l"/>
              </a:tabLst>
              <a:defRPr/>
            </a:pPr>
            <a:r>
              <a:rPr lang="en-US" i="1" dirty="0" smtClean="0">
                <a:solidFill>
                  <a:srgbClr val="FFCC00"/>
                </a:solidFill>
              </a:rPr>
              <a:t>Significance</a:t>
            </a:r>
            <a:r>
              <a:rPr lang="en-US" i="1" dirty="0" smtClean="0">
                <a:solidFill>
                  <a:srgbClr val="FFCC00"/>
                </a:solidFill>
              </a:rPr>
              <a:t> </a:t>
            </a:r>
            <a:r>
              <a:rPr lang="en-US" i="1" dirty="0" smtClean="0">
                <a:solidFill>
                  <a:srgbClr val="FFCC00"/>
                </a:solidFill>
              </a:rPr>
              <a:t>for sin</a:t>
            </a:r>
            <a:endParaRPr lang="en-US" i="1" dirty="0">
              <a:solidFill>
                <a:srgbClr val="FFCC00"/>
              </a:solidFill>
            </a:endParaRPr>
          </a:p>
        </p:txBody>
      </p:sp>
      <p:sp>
        <p:nvSpPr>
          <p:cNvPr id="8" name="Content Placeholder 2"/>
          <p:cNvSpPr>
            <a:spLocks noGrp="1"/>
          </p:cNvSpPr>
          <p:nvPr>
            <p:ph idx="1"/>
          </p:nvPr>
        </p:nvSpPr>
        <p:spPr>
          <a:xfrm>
            <a:off x="-76200" y="1456041"/>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All sin is first and foremost against God!</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The existence of eternal power and deity implies law. </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Potter vs. clay, but God created man with a free will.</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When you sin what comes to your mind?  Social consequences or obligation to God?  </a:t>
            </a:r>
            <a:r>
              <a:rPr lang="en-US" b="1" i="1" dirty="0" err="1" smtClean="0">
                <a:effectLst>
                  <a:outerShdw blurRad="38100" dist="38100" dir="2700000" algn="tl">
                    <a:srgbClr val="000000">
                      <a:alpha val="43137"/>
                    </a:srgbClr>
                  </a:outerShdw>
                </a:effectLst>
              </a:rPr>
              <a:t>Lk</a:t>
            </a:r>
            <a:r>
              <a:rPr lang="en-US" b="1" i="1" dirty="0" smtClean="0">
                <a:effectLst>
                  <a:outerShdw blurRad="38100" dist="38100" dir="2700000" algn="tl">
                    <a:srgbClr val="000000">
                      <a:alpha val="43137"/>
                    </a:srgbClr>
                  </a:outerShdw>
                </a:effectLst>
              </a:rPr>
              <a:t>. 15:18, 21</a:t>
            </a:r>
            <a:r>
              <a:rPr lang="en-US" b="1" i="1" dirty="0" smtClean="0">
                <a:solidFill>
                  <a:srgbClr val="FF9900"/>
                </a:solidFill>
                <a:effectLst>
                  <a:outerShdw blurRad="38100" dist="38100" dir="2700000" algn="tl">
                    <a:srgbClr val="000000">
                      <a:alpha val="43137"/>
                    </a:srgbClr>
                  </a:outerShdw>
                </a:effectLst>
              </a:rPr>
              <a:t> </a:t>
            </a:r>
            <a:endParaRPr lang="en-US" b="1" i="1" dirty="0" smtClean="0">
              <a:solidFill>
                <a:srgbClr val="FF9900"/>
              </a:solidFill>
              <a:effectLst>
                <a:outerShdw blurRad="38100" dist="38100" dir="2700000" algn="tl">
                  <a:srgbClr val="000000">
                    <a:alpha val="43137"/>
                  </a:srgbClr>
                </a:outerShdw>
              </a:effectLst>
            </a:endParaRPr>
          </a:p>
        </p:txBody>
      </p:sp>
      <p:sp>
        <p:nvSpPr>
          <p:cNvPr id="10" name="TextBox 9"/>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26</a:t>
            </a:r>
            <a:endParaRPr lang="en-US" b="1" dirty="0">
              <a:latin typeface="Gill Sans MT" panose="020B0502020104020203" pitchFamily="34" charset="0"/>
            </a:endParaRPr>
          </a:p>
        </p:txBody>
      </p:sp>
    </p:spTree>
    <p:extLst>
      <p:ext uri="{BB962C8B-B14F-4D97-AF65-F5344CB8AC3E}">
        <p14:creationId xmlns:p14="http://schemas.microsoft.com/office/powerpoint/2010/main" val="20984768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500"/>
                                        <p:tgtEl>
                                          <p:spTgt spid="8">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dissolve">
                                      <p:cBhvr>
                                        <p:cTn id="26" dur="500"/>
                                        <p:tgtEl>
                                          <p:spTgt spid="8">
                                            <p:txEl>
                                              <p:pRg st="2" end="2"/>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dissolv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0"/>
            <a:ext cx="7162800" cy="1408176"/>
          </a:xfrm>
        </p:spPr>
        <p:txBody>
          <a:bodyPr/>
          <a:lstStyle/>
          <a:p>
            <a:pPr marL="685800" indent="-685800" eaLnBrk="1" fontAlgn="auto" hangingPunct="1">
              <a:spcAft>
                <a:spcPts val="0"/>
              </a:spcAft>
              <a:buClr>
                <a:srgbClr val="FFCC00"/>
              </a:buClr>
              <a:buFont typeface="Wingdings 2" panose="05020102010507070707" pitchFamily="18" charset="2"/>
              <a:buChar char="x"/>
              <a:tabLst>
                <a:tab pos="2797175" algn="l"/>
              </a:tabLst>
              <a:defRPr/>
            </a:pPr>
            <a:r>
              <a:rPr lang="en-US" i="1" dirty="0" smtClean="0">
                <a:solidFill>
                  <a:srgbClr val="FFCC00"/>
                </a:solidFill>
              </a:rPr>
              <a:t>Remedy for sin</a:t>
            </a:r>
            <a:endParaRPr lang="en-US" i="1" dirty="0">
              <a:solidFill>
                <a:srgbClr val="FFCC00"/>
              </a:solidFill>
            </a:endParaRPr>
          </a:p>
        </p:txBody>
      </p:sp>
      <p:sp>
        <p:nvSpPr>
          <p:cNvPr id="8" name="Content Placeholder 2"/>
          <p:cNvSpPr>
            <a:spLocks noGrp="1"/>
          </p:cNvSpPr>
          <p:nvPr>
            <p:ph idx="1"/>
          </p:nvPr>
        </p:nvSpPr>
        <p:spPr>
          <a:xfrm>
            <a:off x="-76200" y="1600200"/>
            <a:ext cx="9144000" cy="5029200"/>
          </a:xfrm>
        </p:spPr>
        <p:txBody>
          <a:bodyPr rtlCol="0" anchor="ctr">
            <a:normAutofit fontScale="92500"/>
          </a:bodyPr>
          <a:lstStyle/>
          <a:p>
            <a:pPr marL="1030288" indent="-912813" eaLnBrk="1" fontAlgn="auto" hangingPunct="1">
              <a:spcBef>
                <a:spcPts val="0"/>
              </a:spcBef>
              <a:spcAft>
                <a:spcPts val="1800"/>
              </a:spcAft>
              <a:buSzPct val="125000"/>
              <a:buFont typeface="Wingdings 2" panose="05020102010507070707" pitchFamily="18" charset="2"/>
              <a:buChar char=""/>
              <a:defRPr/>
            </a:pPr>
            <a:r>
              <a:rPr lang="en-US" sz="3600" b="1" i="1" dirty="0" smtClean="0">
                <a:effectLst>
                  <a:outerShdw blurRad="38100" dist="38100" dir="2700000" algn="tl">
                    <a:srgbClr val="000000">
                      <a:alpha val="43137"/>
                    </a:srgbClr>
                  </a:outerShdw>
                </a:effectLst>
              </a:rPr>
              <a:t>As we consider the remedy for sin we must remember:</a:t>
            </a:r>
            <a:endParaRPr lang="en-US" b="1" i="1" dirty="0" smtClean="0">
              <a:effectLst>
                <a:outerShdw blurRad="38100" dist="38100" dir="2700000" algn="tl">
                  <a:srgbClr val="000000">
                    <a:alpha val="43137"/>
                  </a:srgbClr>
                </a:outerShdw>
              </a:effectLst>
            </a:endParaRP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Our smallness, our absolute spiritual bankruptcy, our total dependence upon God for sin’s remedy!  Rom. 5:10; 2 Cor. 5:10-11</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The supreme value of God’s gift!  Jn. 1:1-3; Col. 1:16-18; Heb. 11:3; Rom. 5:8-10</a:t>
            </a:r>
          </a:p>
          <a:p>
            <a:pPr marL="1379538" indent="-565150" eaLnBrk="1" fontAlgn="auto" hangingPunct="1">
              <a:spcBef>
                <a:spcPts val="0"/>
              </a:spcBef>
              <a:spcAft>
                <a:spcPts val="1800"/>
              </a:spcAft>
              <a:buSzPct val="125000"/>
              <a:buFont typeface="Wingdings" panose="05000000000000000000" pitchFamily="2" charset="2"/>
              <a:buChar char="ü"/>
              <a:defRPr/>
            </a:pPr>
            <a:r>
              <a:rPr lang="en-US" b="1" i="1" dirty="0" smtClean="0">
                <a:effectLst>
                  <a:outerShdw blurRad="38100" dist="38100" dir="2700000" algn="tl">
                    <a:srgbClr val="000000">
                      <a:alpha val="43137"/>
                    </a:srgbClr>
                  </a:outerShdw>
                </a:effectLst>
              </a:rPr>
              <a:t>Spectrum of our existence:  dust mite to supreme focal point of God’s love!  Rom. 8:17</a:t>
            </a:r>
            <a:r>
              <a:rPr lang="en-US" b="1" i="1" dirty="0" smtClean="0">
                <a:solidFill>
                  <a:srgbClr val="FF9900"/>
                </a:solidFill>
                <a:effectLst>
                  <a:outerShdw blurRad="38100" dist="38100" dir="2700000" algn="tl">
                    <a:srgbClr val="000000">
                      <a:alpha val="43137"/>
                    </a:srgbClr>
                  </a:outerShdw>
                </a:effectLst>
              </a:rPr>
              <a:t> </a:t>
            </a:r>
          </a:p>
        </p:txBody>
      </p:sp>
      <p:sp>
        <p:nvSpPr>
          <p:cNvPr id="10" name="TextBox 9"/>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27</a:t>
            </a:r>
            <a:endParaRPr lang="en-US" b="1" dirty="0">
              <a:latin typeface="Gill Sans MT" panose="020B0502020104020203" pitchFamily="34" charset="0"/>
            </a:endParaRPr>
          </a:p>
        </p:txBody>
      </p:sp>
    </p:spTree>
    <p:extLst>
      <p:ext uri="{BB962C8B-B14F-4D97-AF65-F5344CB8AC3E}">
        <p14:creationId xmlns:p14="http://schemas.microsoft.com/office/powerpoint/2010/main" val="66829032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500"/>
                                        <p:tgtEl>
                                          <p:spTgt spid="8">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dissolve">
                                      <p:cBhvr>
                                        <p:cTn id="26" dur="500"/>
                                        <p:tgtEl>
                                          <p:spTgt spid="8">
                                            <p:txEl>
                                              <p:pRg st="2" end="2"/>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dissolv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tabLst>
                <a:tab pos="2797175" algn="l"/>
              </a:tabLst>
              <a:defRPr/>
            </a:pPr>
            <a:r>
              <a:rPr lang="en-US" dirty="0" smtClean="0">
                <a:solidFill>
                  <a:srgbClr val="FFCC00"/>
                </a:solidFill>
              </a:rPr>
              <a:t>Conclusion</a:t>
            </a:r>
            <a:endParaRPr lang="en-US" dirty="0">
              <a:solidFill>
                <a:srgbClr val="FFCC00"/>
              </a:solidFill>
            </a:endParaRPr>
          </a:p>
        </p:txBody>
      </p:sp>
      <p:sp>
        <p:nvSpPr>
          <p:cNvPr id="6" name="Rectangle 5"/>
          <p:cNvSpPr>
            <a:spLocks noChangeArrowheads="1"/>
          </p:cNvSpPr>
          <p:nvPr/>
        </p:nvSpPr>
        <p:spPr bwMode="auto">
          <a:xfrm>
            <a:off x="152400" y="1788616"/>
            <a:ext cx="88328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4400" b="1" dirty="0" smtClean="0">
                <a:latin typeface="Gill Sans MT" panose="020B0502020104020203" pitchFamily="34" charset="0"/>
              </a:rPr>
              <a:t>Matthew </a:t>
            </a:r>
            <a:r>
              <a:rPr lang="en-US" sz="4400" b="1" dirty="0">
                <a:latin typeface="Gill Sans MT" panose="020B0502020104020203" pitchFamily="34" charset="0"/>
              </a:rPr>
              <a:t>13:45-46:</a:t>
            </a:r>
            <a:r>
              <a:rPr lang="en-US" sz="4400" dirty="0">
                <a:latin typeface="Gill Sans MT" panose="020B0502020104020203" pitchFamily="34" charset="0"/>
              </a:rPr>
              <a:t>  </a:t>
            </a:r>
            <a:r>
              <a:rPr lang="en-US" sz="4400" i="1" dirty="0">
                <a:latin typeface="Gill Sans MT" panose="020B0502020104020203" pitchFamily="34" charset="0"/>
              </a:rPr>
              <a:t>“Again, the kingdom of heaven is like a merchant seeking beautiful pearls, </a:t>
            </a:r>
            <a:r>
              <a:rPr lang="en-US" sz="4400" b="1" i="1" dirty="0" smtClean="0">
                <a:latin typeface="Gill Sans MT" panose="020B0502020104020203" pitchFamily="34" charset="0"/>
              </a:rPr>
              <a:t>46</a:t>
            </a:r>
            <a:r>
              <a:rPr lang="en-US" sz="4400" i="1" dirty="0" smtClean="0">
                <a:latin typeface="Gill Sans MT" panose="020B0502020104020203" pitchFamily="34" charset="0"/>
              </a:rPr>
              <a:t> </a:t>
            </a:r>
            <a:r>
              <a:rPr lang="en-US" sz="4400" i="1" dirty="0">
                <a:latin typeface="Gill Sans MT" panose="020B0502020104020203" pitchFamily="34" charset="0"/>
              </a:rPr>
              <a:t>who, when he had found one pearl of great price, went and sold all that he had and bought it.”</a:t>
            </a:r>
            <a:endParaRPr lang="en-US" sz="4400" dirty="0">
              <a:latin typeface="Gill Sans MT" panose="020B0502020104020203" pitchFamily="34" charset="0"/>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686800" y="6488113"/>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28</a:t>
            </a:r>
            <a:endParaRPr lang="en-US" b="1" dirty="0">
              <a:latin typeface="Gill Sans MT" panose="020B0502020104020203" pitchFamily="34" charset="0"/>
            </a:endParaRPr>
          </a:p>
        </p:txBody>
      </p:sp>
    </p:spTree>
    <p:extLst>
      <p:ext uri="{BB962C8B-B14F-4D97-AF65-F5344CB8AC3E}">
        <p14:creationId xmlns:p14="http://schemas.microsoft.com/office/powerpoint/2010/main" val="365431774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074" name="Text Box 46"/>
          <p:cNvSpPr txBox="1">
            <a:spLocks noChangeArrowheads="1"/>
          </p:cNvSpPr>
          <p:nvPr/>
        </p:nvSpPr>
        <p:spPr bwMode="auto">
          <a:xfrm>
            <a:off x="6897688" y="5037138"/>
            <a:ext cx="560387" cy="323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500" b="1" dirty="0">
                <a:solidFill>
                  <a:schemeClr val="bg1"/>
                </a:solidFill>
                <a:latin typeface="Comic Sans MS" pitchFamily="66" charset="0"/>
              </a:rPr>
              <a:t>e.g.</a:t>
            </a:r>
          </a:p>
        </p:txBody>
      </p:sp>
      <p:sp>
        <p:nvSpPr>
          <p:cNvPr id="3075" name="Text Box 59"/>
          <p:cNvSpPr txBox="1">
            <a:spLocks noChangeArrowheads="1"/>
          </p:cNvSpPr>
          <p:nvPr/>
        </p:nvSpPr>
        <p:spPr bwMode="auto">
          <a:xfrm rot="6893">
            <a:off x="2312988" y="411163"/>
            <a:ext cx="579437" cy="323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500" b="1" i="1" dirty="0">
                <a:solidFill>
                  <a:schemeClr val="bg1"/>
                </a:solidFill>
                <a:latin typeface="Comic Sans MS" pitchFamily="66" charset="0"/>
              </a:rPr>
              <a:t>thus</a:t>
            </a:r>
          </a:p>
        </p:txBody>
      </p:sp>
      <p:sp>
        <p:nvSpPr>
          <p:cNvPr id="3076" name="AutoShape 12"/>
          <p:cNvSpPr>
            <a:spLocks noChangeArrowheads="1"/>
          </p:cNvSpPr>
          <p:nvPr/>
        </p:nvSpPr>
        <p:spPr bwMode="auto">
          <a:xfrm>
            <a:off x="1295400" y="3211513"/>
            <a:ext cx="1557338" cy="708025"/>
          </a:xfrm>
          <a:prstGeom prst="wedgeRectCallout">
            <a:avLst>
              <a:gd name="adj1" fmla="val -37208"/>
              <a:gd name="adj2" fmla="val 92148"/>
            </a:avLst>
          </a:prstGeom>
          <a:solidFill>
            <a:schemeClr val="tx1"/>
          </a:solidFill>
          <a:ln w="9525">
            <a:solidFill>
              <a:schemeClr val="bg1"/>
            </a:solidFill>
            <a:miter lim="800000"/>
            <a:headEnd/>
            <a:tailEnd/>
          </a:ln>
        </p:spPr>
        <p:txBody>
          <a:bodyPr/>
          <a:lstStyle/>
          <a:p>
            <a:pPr algn="ctr"/>
            <a:r>
              <a:rPr lang="en-US" sz="1200" b="1" u="sng" dirty="0">
                <a:solidFill>
                  <a:schemeClr val="bg1"/>
                </a:solidFill>
                <a:latin typeface="Comic Sans MS" pitchFamily="66" charset="0"/>
              </a:rPr>
              <a:t>Concepts</a:t>
            </a:r>
            <a:r>
              <a:rPr lang="en-US" sz="1200" dirty="0">
                <a:solidFill>
                  <a:schemeClr val="bg1"/>
                </a:solidFill>
                <a:latin typeface="Comic Sans MS" pitchFamily="66" charset="0"/>
              </a:rPr>
              <a:t> are the </a:t>
            </a:r>
            <a:r>
              <a:rPr lang="en-US" sz="1200" b="1" dirty="0">
                <a:solidFill>
                  <a:schemeClr val="bg1"/>
                </a:solidFill>
                <a:latin typeface="Comic Sans MS" pitchFamily="66" charset="0"/>
              </a:rPr>
              <a:t>soil</a:t>
            </a:r>
            <a:r>
              <a:rPr lang="en-US" sz="1200" dirty="0">
                <a:solidFill>
                  <a:schemeClr val="bg1"/>
                </a:solidFill>
                <a:latin typeface="Comic Sans MS" pitchFamily="66" charset="0"/>
              </a:rPr>
              <a:t> from which we draw </a:t>
            </a:r>
            <a:r>
              <a:rPr lang="en-US" sz="1200" b="1" u="sng" dirty="0">
                <a:solidFill>
                  <a:schemeClr val="bg1"/>
                </a:solidFill>
                <a:latin typeface="Comic Sans MS" pitchFamily="66" charset="0"/>
              </a:rPr>
              <a:t>conclusions</a:t>
            </a:r>
            <a:r>
              <a:rPr lang="en-US" sz="1200" dirty="0">
                <a:solidFill>
                  <a:schemeClr val="bg1"/>
                </a:solidFill>
                <a:latin typeface="Comic Sans MS" pitchFamily="66" charset="0"/>
              </a:rPr>
              <a:t>.</a:t>
            </a:r>
          </a:p>
        </p:txBody>
      </p:sp>
      <p:sp>
        <p:nvSpPr>
          <p:cNvPr id="3077" name="Text Box 4"/>
          <p:cNvSpPr txBox="1">
            <a:spLocks noChangeArrowheads="1"/>
          </p:cNvSpPr>
          <p:nvPr/>
        </p:nvSpPr>
        <p:spPr bwMode="auto">
          <a:xfrm>
            <a:off x="996950" y="22225"/>
            <a:ext cx="311150" cy="369888"/>
          </a:xfrm>
          <a:prstGeom prst="rect">
            <a:avLst/>
          </a:prstGeom>
          <a:solidFill>
            <a:schemeClr val="tx1"/>
          </a:solidFill>
          <a:ln w="9525">
            <a:solidFill>
              <a:schemeClr val="bg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chemeClr val="bg1"/>
                </a:solidFill>
                <a:latin typeface="Comic Sans MS" pitchFamily="66" charset="0"/>
              </a:rPr>
              <a:t>I</a:t>
            </a:r>
          </a:p>
        </p:txBody>
      </p:sp>
      <p:sp>
        <p:nvSpPr>
          <p:cNvPr id="3078" name="Text Box 5"/>
          <p:cNvSpPr txBox="1">
            <a:spLocks noChangeArrowheads="1"/>
          </p:cNvSpPr>
          <p:nvPr/>
        </p:nvSpPr>
        <p:spPr bwMode="auto">
          <a:xfrm>
            <a:off x="3540125" y="23813"/>
            <a:ext cx="438150" cy="369887"/>
          </a:xfrm>
          <a:prstGeom prst="rect">
            <a:avLst/>
          </a:prstGeom>
          <a:solidFill>
            <a:schemeClr val="tx1"/>
          </a:solidFill>
          <a:ln w="9525">
            <a:solidFill>
              <a:schemeClr val="bg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chemeClr val="bg1"/>
                </a:solidFill>
                <a:latin typeface="Comic Sans MS" pitchFamily="66" charset="0"/>
              </a:rPr>
              <a:t>II</a:t>
            </a:r>
          </a:p>
        </p:txBody>
      </p:sp>
      <p:sp>
        <p:nvSpPr>
          <p:cNvPr id="3079" name="Text Box 6"/>
          <p:cNvSpPr txBox="1">
            <a:spLocks noChangeArrowheads="1"/>
          </p:cNvSpPr>
          <p:nvPr/>
        </p:nvSpPr>
        <p:spPr bwMode="auto">
          <a:xfrm>
            <a:off x="5440363" y="23813"/>
            <a:ext cx="565150" cy="369887"/>
          </a:xfrm>
          <a:prstGeom prst="rect">
            <a:avLst/>
          </a:prstGeom>
          <a:solidFill>
            <a:schemeClr val="tx1"/>
          </a:solidFill>
          <a:ln w="9525">
            <a:solidFill>
              <a:schemeClr val="bg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chemeClr val="bg1"/>
                </a:solidFill>
                <a:latin typeface="Comic Sans MS" pitchFamily="66" charset="0"/>
              </a:rPr>
              <a:t>III</a:t>
            </a:r>
          </a:p>
        </p:txBody>
      </p:sp>
      <p:sp>
        <p:nvSpPr>
          <p:cNvPr id="3080" name="Text Box 7"/>
          <p:cNvSpPr txBox="1">
            <a:spLocks noChangeArrowheads="1"/>
          </p:cNvSpPr>
          <p:nvPr/>
        </p:nvSpPr>
        <p:spPr bwMode="auto">
          <a:xfrm>
            <a:off x="7931150" y="22225"/>
            <a:ext cx="466725" cy="369888"/>
          </a:xfrm>
          <a:prstGeom prst="rect">
            <a:avLst/>
          </a:prstGeom>
          <a:solidFill>
            <a:schemeClr val="tx1"/>
          </a:solidFill>
          <a:ln w="9525">
            <a:solidFill>
              <a:schemeClr val="bg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chemeClr val="bg1"/>
                </a:solidFill>
                <a:latin typeface="Comic Sans MS" pitchFamily="66" charset="0"/>
              </a:rPr>
              <a:t>IV</a:t>
            </a:r>
          </a:p>
        </p:txBody>
      </p:sp>
      <p:sp>
        <p:nvSpPr>
          <p:cNvPr id="2061" name="AutoShape 13"/>
          <p:cNvSpPr>
            <a:spLocks noChangeArrowheads="1"/>
          </p:cNvSpPr>
          <p:nvPr/>
        </p:nvSpPr>
        <p:spPr bwMode="auto">
          <a:xfrm>
            <a:off x="9525" y="4208463"/>
            <a:ext cx="2362200" cy="1143000"/>
          </a:xfrm>
          <a:prstGeom prst="cloudCallout">
            <a:avLst>
              <a:gd name="adj1" fmla="val -43750"/>
              <a:gd name="adj2" fmla="val 70000"/>
            </a:avLst>
          </a:prstGeom>
          <a:solidFill>
            <a:schemeClr val="tx1"/>
          </a:solidFill>
          <a:ln w="12700">
            <a:solidFill>
              <a:schemeClr val="bg1"/>
            </a:solidFill>
            <a:round/>
            <a:headEnd/>
            <a:tailEnd/>
          </a:ln>
          <a:effectLst/>
        </p:spPr>
        <p:txBody>
          <a:bodyPr/>
          <a:lstStyle/>
          <a:p>
            <a:pPr algn="ctr">
              <a:defRPr/>
            </a:pPr>
            <a:endParaRPr lang="en-US" sz="800" b="1" cap="small" dirty="0">
              <a:solidFill>
                <a:schemeClr val="bg1"/>
              </a:solidFill>
              <a:latin typeface="Comic Sans MS" pitchFamily="66" charset="0"/>
            </a:endParaRPr>
          </a:p>
          <a:p>
            <a:pPr algn="ctr">
              <a:defRPr/>
            </a:pPr>
            <a:r>
              <a:rPr lang="en-US" sz="2200" b="1" cap="small" dirty="0">
                <a:solidFill>
                  <a:schemeClr val="bg1"/>
                </a:solidFill>
                <a:latin typeface="Comic Sans MS" pitchFamily="66" charset="0"/>
              </a:rPr>
              <a:t>Concepts</a:t>
            </a:r>
          </a:p>
        </p:txBody>
      </p:sp>
      <p:sp>
        <p:nvSpPr>
          <p:cNvPr id="3082" name="AutoShape 14"/>
          <p:cNvSpPr>
            <a:spLocks noChangeArrowheads="1"/>
          </p:cNvSpPr>
          <p:nvPr/>
        </p:nvSpPr>
        <p:spPr bwMode="auto">
          <a:xfrm>
            <a:off x="446088" y="6102350"/>
            <a:ext cx="1295400" cy="584200"/>
          </a:xfrm>
          <a:prstGeom prst="wedgeRectCallout">
            <a:avLst>
              <a:gd name="adj1" fmla="val 11560"/>
              <a:gd name="adj2" fmla="val -175264"/>
            </a:avLst>
          </a:prstGeom>
          <a:solidFill>
            <a:schemeClr val="tx1"/>
          </a:solidFill>
          <a:ln w="9525">
            <a:solidFill>
              <a:schemeClr val="bg1"/>
            </a:solidFill>
            <a:miter lim="800000"/>
            <a:headEnd/>
            <a:tailEnd/>
          </a:ln>
        </p:spPr>
        <p:txBody>
          <a:bodyPr/>
          <a:lstStyle/>
          <a:p>
            <a:pPr algn="ctr"/>
            <a:r>
              <a:rPr lang="en-US" sz="1200" dirty="0">
                <a:solidFill>
                  <a:schemeClr val="bg1"/>
                </a:solidFill>
                <a:latin typeface="Comic Sans MS" pitchFamily="66" charset="0"/>
              </a:rPr>
              <a:t>A </a:t>
            </a:r>
            <a:r>
              <a:rPr lang="en-US" sz="1200" b="1" u="sng" dirty="0">
                <a:solidFill>
                  <a:schemeClr val="bg1"/>
                </a:solidFill>
                <a:latin typeface="Comic Sans MS" pitchFamily="66" charset="0"/>
              </a:rPr>
              <a:t>concept</a:t>
            </a:r>
            <a:r>
              <a:rPr lang="en-US" sz="1200" dirty="0">
                <a:solidFill>
                  <a:schemeClr val="bg1"/>
                </a:solidFill>
                <a:latin typeface="Comic Sans MS" pitchFamily="66" charset="0"/>
              </a:rPr>
              <a:t> is a mental picture of something.</a:t>
            </a:r>
          </a:p>
        </p:txBody>
      </p:sp>
      <p:sp>
        <p:nvSpPr>
          <p:cNvPr id="3083" name="Line 16"/>
          <p:cNvSpPr>
            <a:spLocks noChangeShapeType="1"/>
          </p:cNvSpPr>
          <p:nvPr/>
        </p:nvSpPr>
        <p:spPr bwMode="auto">
          <a:xfrm flipV="1">
            <a:off x="1143000" y="3074988"/>
            <a:ext cx="0" cy="1189037"/>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65" name="Text Box 17"/>
          <p:cNvSpPr txBox="1">
            <a:spLocks noChangeArrowheads="1"/>
          </p:cNvSpPr>
          <p:nvPr/>
        </p:nvSpPr>
        <p:spPr bwMode="auto">
          <a:xfrm>
            <a:off x="303213" y="2708275"/>
            <a:ext cx="1692275" cy="369888"/>
          </a:xfrm>
          <a:prstGeom prst="rect">
            <a:avLst/>
          </a:prstGeom>
          <a:solidFill>
            <a:schemeClr val="tx1"/>
          </a:solidFill>
          <a:ln>
            <a:solidFill>
              <a:schemeClr val="bg1"/>
            </a:solidFill>
          </a:ln>
          <a:effectLst/>
        </p:spPr>
        <p:txBody>
          <a:bodyPr wrap="none">
            <a:spAutoFit/>
          </a:bodyPr>
          <a:lstStyle/>
          <a:p>
            <a:pPr algn="ctr">
              <a:defRPr/>
            </a:pPr>
            <a:r>
              <a:rPr lang="en-US" b="1" cap="small" dirty="0">
                <a:solidFill>
                  <a:schemeClr val="bg1"/>
                </a:solidFill>
                <a:latin typeface="Comic Sans MS" pitchFamily="66" charset="0"/>
              </a:rPr>
              <a:t>Conclusions</a:t>
            </a:r>
          </a:p>
        </p:txBody>
      </p:sp>
      <p:sp>
        <p:nvSpPr>
          <p:cNvPr id="3085" name="Line 18"/>
          <p:cNvSpPr>
            <a:spLocks noChangeShapeType="1"/>
          </p:cNvSpPr>
          <p:nvPr/>
        </p:nvSpPr>
        <p:spPr bwMode="auto">
          <a:xfrm flipV="1">
            <a:off x="1143000" y="1506538"/>
            <a:ext cx="0" cy="1189037"/>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6" name="Text Box 19"/>
          <p:cNvSpPr txBox="1">
            <a:spLocks noChangeArrowheads="1"/>
          </p:cNvSpPr>
          <p:nvPr/>
        </p:nvSpPr>
        <p:spPr bwMode="auto">
          <a:xfrm rot="5400000">
            <a:off x="5424488" y="2395538"/>
            <a:ext cx="1092200" cy="323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b="1" i="1" dirty="0">
                <a:solidFill>
                  <a:schemeClr val="bg1"/>
                </a:solidFill>
                <a:latin typeface="Comic Sans MS" pitchFamily="66" charset="0"/>
              </a:rPr>
              <a:t>therefore</a:t>
            </a:r>
          </a:p>
        </p:txBody>
      </p:sp>
      <p:sp>
        <p:nvSpPr>
          <p:cNvPr id="3087" name="AutoShape 20"/>
          <p:cNvSpPr>
            <a:spLocks noChangeArrowheads="1"/>
          </p:cNvSpPr>
          <p:nvPr/>
        </p:nvSpPr>
        <p:spPr bwMode="auto">
          <a:xfrm>
            <a:off x="15875" y="381000"/>
            <a:ext cx="2384425" cy="1143000"/>
          </a:xfrm>
          <a:prstGeom prst="cloudCallout">
            <a:avLst>
              <a:gd name="adj1" fmla="val -43750"/>
              <a:gd name="adj2" fmla="val 70000"/>
            </a:avLst>
          </a:prstGeom>
          <a:solidFill>
            <a:schemeClr val="tx1"/>
          </a:solidFill>
          <a:ln w="12700">
            <a:solidFill>
              <a:schemeClr val="bg1"/>
            </a:solidFill>
            <a:round/>
            <a:headEnd/>
            <a:tailEnd/>
          </a:ln>
        </p:spPr>
        <p:txBody>
          <a:bodyPr/>
          <a:lstStyle/>
          <a:p>
            <a:pPr algn="ctr"/>
            <a:r>
              <a:rPr lang="en-US" sz="1600" b="1" dirty="0" smtClean="0">
                <a:solidFill>
                  <a:schemeClr val="bg1"/>
                </a:solidFill>
                <a:latin typeface="Comic Sans MS" pitchFamily="66" charset="0"/>
              </a:rPr>
              <a:t>Behaviors, Attitudes </a:t>
            </a:r>
            <a:r>
              <a:rPr lang="en-US" sz="1600" b="1" dirty="0">
                <a:solidFill>
                  <a:schemeClr val="bg1"/>
                </a:solidFill>
                <a:latin typeface="Comic Sans MS" pitchFamily="66" charset="0"/>
              </a:rPr>
              <a:t>&amp;</a:t>
            </a:r>
          </a:p>
          <a:p>
            <a:pPr algn="ctr"/>
            <a:r>
              <a:rPr lang="en-US" sz="1600" b="1" dirty="0">
                <a:solidFill>
                  <a:schemeClr val="bg1"/>
                </a:solidFill>
                <a:latin typeface="Comic Sans MS" pitchFamily="66" charset="0"/>
              </a:rPr>
              <a:t>Practices</a:t>
            </a:r>
          </a:p>
        </p:txBody>
      </p:sp>
      <p:sp>
        <p:nvSpPr>
          <p:cNvPr id="3088" name="Line 22"/>
          <p:cNvSpPr>
            <a:spLocks noChangeShapeType="1"/>
          </p:cNvSpPr>
          <p:nvPr/>
        </p:nvSpPr>
        <p:spPr bwMode="auto">
          <a:xfrm>
            <a:off x="2343150" y="762000"/>
            <a:ext cx="639763" cy="0"/>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9" name="Line 26"/>
          <p:cNvSpPr>
            <a:spLocks noChangeShapeType="1"/>
          </p:cNvSpPr>
          <p:nvPr/>
        </p:nvSpPr>
        <p:spPr bwMode="auto">
          <a:xfrm>
            <a:off x="3754438" y="1093788"/>
            <a:ext cx="0" cy="2468562"/>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75" name="AutoShape 27"/>
          <p:cNvSpPr>
            <a:spLocks noChangeArrowheads="1"/>
          </p:cNvSpPr>
          <p:nvPr/>
        </p:nvSpPr>
        <p:spPr bwMode="auto">
          <a:xfrm>
            <a:off x="2865438" y="3513138"/>
            <a:ext cx="2286000" cy="1133475"/>
          </a:xfrm>
          <a:prstGeom prst="cloudCallout">
            <a:avLst>
              <a:gd name="adj1" fmla="val -21250"/>
              <a:gd name="adj2" fmla="val 77032"/>
            </a:avLst>
          </a:prstGeom>
          <a:solidFill>
            <a:schemeClr val="tx1"/>
          </a:solidFill>
          <a:ln w="9525">
            <a:solidFill>
              <a:schemeClr val="bg1"/>
            </a:solidFill>
            <a:round/>
            <a:headEnd/>
            <a:tailEnd/>
          </a:ln>
          <a:effectLst/>
        </p:spPr>
        <p:txBody>
          <a:bodyPr/>
          <a:lstStyle/>
          <a:p>
            <a:pPr algn="ctr">
              <a:defRPr/>
            </a:pPr>
            <a:r>
              <a:rPr lang="en-US" sz="2200" b="1" cap="small" dirty="0">
                <a:solidFill>
                  <a:schemeClr val="bg1"/>
                </a:solidFill>
                <a:latin typeface="Comic Sans MS" pitchFamily="66" charset="0"/>
              </a:rPr>
              <a:t>Belief or Concept</a:t>
            </a:r>
          </a:p>
        </p:txBody>
      </p:sp>
      <p:sp>
        <p:nvSpPr>
          <p:cNvPr id="3091" name="Text Box 29"/>
          <p:cNvSpPr txBox="1">
            <a:spLocks noChangeArrowheads="1"/>
          </p:cNvSpPr>
          <p:nvPr/>
        </p:nvSpPr>
        <p:spPr bwMode="auto">
          <a:xfrm>
            <a:off x="2093913" y="5030788"/>
            <a:ext cx="3216275" cy="784225"/>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solidFill>
                  <a:schemeClr val="bg1"/>
                </a:solidFill>
                <a:latin typeface="Comic Sans MS" pitchFamily="66" charset="0"/>
              </a:rPr>
              <a:t>Proverbs 4:23:</a:t>
            </a:r>
            <a:r>
              <a:rPr lang="en-US" sz="900" dirty="0">
                <a:solidFill>
                  <a:schemeClr val="bg1"/>
                </a:solidFill>
                <a:latin typeface="Comic Sans MS" pitchFamily="66" charset="0"/>
              </a:rPr>
              <a:t>  Keep your heart with all diligence, For out of it spring the issues of life.</a:t>
            </a:r>
          </a:p>
          <a:p>
            <a:pPr eaLnBrk="1" hangingPunct="1"/>
            <a:endParaRPr lang="en-US" sz="900" dirty="0">
              <a:solidFill>
                <a:schemeClr val="bg1"/>
              </a:solidFill>
              <a:latin typeface="Comic Sans MS" pitchFamily="66" charset="0"/>
            </a:endParaRPr>
          </a:p>
          <a:p>
            <a:pPr eaLnBrk="1" hangingPunct="1"/>
            <a:r>
              <a:rPr lang="en-US" sz="900" b="1" dirty="0">
                <a:solidFill>
                  <a:schemeClr val="bg1"/>
                </a:solidFill>
                <a:latin typeface="Comic Sans MS" pitchFamily="66" charset="0"/>
              </a:rPr>
              <a:t>Proverbs 23:7:</a:t>
            </a:r>
            <a:r>
              <a:rPr lang="en-US" sz="900" dirty="0">
                <a:solidFill>
                  <a:schemeClr val="bg1"/>
                </a:solidFill>
                <a:latin typeface="Comic Sans MS" pitchFamily="66" charset="0"/>
              </a:rPr>
              <a:t>  For as he thinks in his heart, so is he.</a:t>
            </a:r>
          </a:p>
          <a:p>
            <a:pPr eaLnBrk="1" hangingPunct="1"/>
            <a:endParaRPr lang="en-US" sz="900" dirty="0">
              <a:solidFill>
                <a:schemeClr val="bg1"/>
              </a:solidFill>
              <a:latin typeface="Comic Sans MS" pitchFamily="66" charset="0"/>
            </a:endParaRPr>
          </a:p>
        </p:txBody>
      </p:sp>
      <p:sp>
        <p:nvSpPr>
          <p:cNvPr id="3092" name="Line 30"/>
          <p:cNvSpPr>
            <a:spLocks noChangeShapeType="1"/>
          </p:cNvSpPr>
          <p:nvPr/>
        </p:nvSpPr>
        <p:spPr bwMode="auto">
          <a:xfrm flipV="1">
            <a:off x="3876675" y="1631950"/>
            <a:ext cx="990600" cy="1919288"/>
          </a:xfrm>
          <a:prstGeom prst="line">
            <a:avLst/>
          </a:prstGeom>
          <a:noFill/>
          <a:ln w="412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3" name="AutoShape 39"/>
          <p:cNvSpPr>
            <a:spLocks noChangeArrowheads="1"/>
          </p:cNvSpPr>
          <p:nvPr/>
        </p:nvSpPr>
        <p:spPr bwMode="auto">
          <a:xfrm>
            <a:off x="4614863" y="458788"/>
            <a:ext cx="2349500" cy="838200"/>
          </a:xfrm>
          <a:prstGeom prst="wedgeRectCallout">
            <a:avLst>
              <a:gd name="adj1" fmla="val -40023"/>
              <a:gd name="adj2" fmla="val 94306"/>
            </a:avLst>
          </a:prstGeom>
          <a:solidFill>
            <a:schemeClr val="tx1"/>
          </a:solidFill>
          <a:ln w="9525">
            <a:solidFill>
              <a:schemeClr val="bg1"/>
            </a:solidFill>
            <a:miter lim="800000"/>
            <a:headEnd/>
            <a:tailEnd/>
          </a:ln>
        </p:spPr>
        <p:txBody>
          <a:bodyPr/>
          <a:lstStyle/>
          <a:p>
            <a:pPr algn="ctr"/>
            <a:r>
              <a:rPr lang="en-US" sz="1200" dirty="0">
                <a:solidFill>
                  <a:schemeClr val="bg1"/>
                </a:solidFill>
                <a:latin typeface="Comic Sans MS" pitchFamily="66" charset="0"/>
              </a:rPr>
              <a:t>Many, if not all, the problems in the religious world today are the result of man’s </a:t>
            </a:r>
            <a:r>
              <a:rPr lang="en-US" sz="1200" b="1" u="sng" dirty="0">
                <a:solidFill>
                  <a:schemeClr val="bg1"/>
                </a:solidFill>
                <a:latin typeface="Comic Sans MS" pitchFamily="66" charset="0"/>
              </a:rPr>
              <a:t>incorrectly</a:t>
            </a:r>
            <a:r>
              <a:rPr lang="en-US" sz="1200" dirty="0">
                <a:solidFill>
                  <a:schemeClr val="bg1"/>
                </a:solidFill>
                <a:latin typeface="Comic Sans MS" pitchFamily="66" charset="0"/>
              </a:rPr>
              <a:t> held </a:t>
            </a:r>
            <a:r>
              <a:rPr lang="en-US" sz="1200" b="1" u="sng" dirty="0">
                <a:solidFill>
                  <a:schemeClr val="bg1"/>
                </a:solidFill>
                <a:latin typeface="Comic Sans MS" pitchFamily="66" charset="0"/>
              </a:rPr>
              <a:t>concepts</a:t>
            </a:r>
            <a:r>
              <a:rPr lang="en-US" sz="1200" dirty="0">
                <a:solidFill>
                  <a:schemeClr val="bg1"/>
                </a:solidFill>
                <a:latin typeface="Comic Sans MS" pitchFamily="66" charset="0"/>
              </a:rPr>
              <a:t>.</a:t>
            </a:r>
          </a:p>
        </p:txBody>
      </p:sp>
      <p:sp>
        <p:nvSpPr>
          <p:cNvPr id="3094" name="Line 40"/>
          <p:cNvSpPr>
            <a:spLocks noChangeShapeType="1"/>
          </p:cNvSpPr>
          <p:nvPr/>
        </p:nvSpPr>
        <p:spPr bwMode="auto">
          <a:xfrm>
            <a:off x="5791200" y="1295400"/>
            <a:ext cx="0" cy="2560638"/>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5" name="Text Box 43"/>
          <p:cNvSpPr txBox="1">
            <a:spLocks noChangeArrowheads="1"/>
          </p:cNvSpPr>
          <p:nvPr/>
        </p:nvSpPr>
        <p:spPr bwMode="auto">
          <a:xfrm rot="-5382413">
            <a:off x="469900" y="1971676"/>
            <a:ext cx="898525" cy="323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b="1" i="1" dirty="0">
                <a:solidFill>
                  <a:schemeClr val="bg1"/>
                </a:solidFill>
                <a:latin typeface="Comic Sans MS" pitchFamily="66" charset="0"/>
              </a:rPr>
              <a:t>produce</a:t>
            </a:r>
          </a:p>
        </p:txBody>
      </p:sp>
      <p:sp>
        <p:nvSpPr>
          <p:cNvPr id="3096" name="Line 44"/>
          <p:cNvSpPr>
            <a:spLocks noChangeShapeType="1"/>
          </p:cNvSpPr>
          <p:nvPr/>
        </p:nvSpPr>
        <p:spPr bwMode="auto">
          <a:xfrm>
            <a:off x="6856413" y="5367338"/>
            <a:ext cx="593725" cy="0"/>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93" name="AutoShape 45"/>
          <p:cNvSpPr>
            <a:spLocks noChangeArrowheads="1"/>
          </p:cNvSpPr>
          <p:nvPr/>
        </p:nvSpPr>
        <p:spPr bwMode="auto">
          <a:xfrm>
            <a:off x="7404100" y="4435475"/>
            <a:ext cx="1752600" cy="1374775"/>
          </a:xfrm>
          <a:prstGeom prst="cloudCallout">
            <a:avLst>
              <a:gd name="adj1" fmla="val -42935"/>
              <a:gd name="adj2" fmla="val 80537"/>
            </a:avLst>
          </a:prstGeom>
          <a:solidFill>
            <a:schemeClr val="tx1"/>
          </a:solidFill>
          <a:ln w="9525">
            <a:solidFill>
              <a:schemeClr val="bg1"/>
            </a:solidFill>
            <a:round/>
            <a:headEnd/>
            <a:tailEnd/>
          </a:ln>
          <a:effectLst/>
        </p:spPr>
        <p:txBody>
          <a:bodyPr/>
          <a:lstStyle/>
          <a:p>
            <a:pPr algn="ctr">
              <a:defRPr/>
            </a:pPr>
            <a:r>
              <a:rPr lang="en-US" sz="1200" b="1" cap="small" dirty="0">
                <a:solidFill>
                  <a:schemeClr val="bg1"/>
                </a:solidFill>
                <a:latin typeface="Comic Sans MS" pitchFamily="66" charset="0"/>
              </a:rPr>
              <a:t>Low Estimate of Deity</a:t>
            </a:r>
          </a:p>
          <a:p>
            <a:pPr algn="ctr">
              <a:defRPr/>
            </a:pPr>
            <a:r>
              <a:rPr lang="en-US" sz="1000" dirty="0">
                <a:solidFill>
                  <a:schemeClr val="bg1"/>
                </a:solidFill>
                <a:latin typeface="Comic Sans MS" pitchFamily="66" charset="0"/>
              </a:rPr>
              <a:t>(wrong concept)</a:t>
            </a:r>
          </a:p>
          <a:p>
            <a:pPr algn="ctr">
              <a:defRPr/>
            </a:pPr>
            <a:r>
              <a:rPr lang="en-US" sz="1000" dirty="0">
                <a:solidFill>
                  <a:schemeClr val="bg1"/>
                </a:solidFill>
                <a:latin typeface="Comic Sans MS" pitchFamily="66" charset="0"/>
              </a:rPr>
              <a:t>Acts 17:16-32</a:t>
            </a:r>
          </a:p>
        </p:txBody>
      </p:sp>
      <p:sp>
        <p:nvSpPr>
          <p:cNvPr id="3098" name="Line 48"/>
          <p:cNvSpPr>
            <a:spLocks noChangeShapeType="1"/>
          </p:cNvSpPr>
          <p:nvPr/>
        </p:nvSpPr>
        <p:spPr bwMode="auto">
          <a:xfrm flipV="1">
            <a:off x="8191500" y="3300413"/>
            <a:ext cx="0" cy="1189037"/>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9" name="Text Box 49"/>
          <p:cNvSpPr txBox="1">
            <a:spLocks noChangeArrowheads="1"/>
          </p:cNvSpPr>
          <p:nvPr/>
        </p:nvSpPr>
        <p:spPr bwMode="auto">
          <a:xfrm>
            <a:off x="7331075" y="2649538"/>
            <a:ext cx="1717675" cy="1016000"/>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chemeClr val="bg1"/>
                </a:solidFill>
                <a:latin typeface="Comic Sans MS" pitchFamily="66" charset="0"/>
              </a:rPr>
              <a:t>Incorrect concept of God resulted in them drawing the wrong conclusion concerning morality</a:t>
            </a:r>
          </a:p>
        </p:txBody>
      </p:sp>
      <p:sp>
        <p:nvSpPr>
          <p:cNvPr id="3100" name="Line 51"/>
          <p:cNvSpPr>
            <a:spLocks noChangeShapeType="1"/>
          </p:cNvSpPr>
          <p:nvPr/>
        </p:nvSpPr>
        <p:spPr bwMode="auto">
          <a:xfrm flipV="1">
            <a:off x="8188325" y="1541463"/>
            <a:ext cx="0" cy="1096962"/>
          </a:xfrm>
          <a:prstGeom prst="line">
            <a:avLst/>
          </a:prstGeom>
          <a:noFill/>
          <a:ln w="41275">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 name="AutoShape 52"/>
          <p:cNvSpPr>
            <a:spLocks noChangeArrowheads="1"/>
          </p:cNvSpPr>
          <p:nvPr/>
        </p:nvSpPr>
        <p:spPr bwMode="auto">
          <a:xfrm>
            <a:off x="7018338" y="409575"/>
            <a:ext cx="2114550" cy="1143000"/>
          </a:xfrm>
          <a:prstGeom prst="cloudCallout">
            <a:avLst>
              <a:gd name="adj1" fmla="val -57931"/>
              <a:gd name="adj2" fmla="val 76315"/>
            </a:avLst>
          </a:prstGeom>
          <a:solidFill>
            <a:schemeClr val="tx1"/>
          </a:solidFill>
          <a:ln w="9525">
            <a:solidFill>
              <a:schemeClr val="bg1"/>
            </a:solidFill>
            <a:round/>
            <a:headEnd/>
            <a:tailEnd/>
          </a:ln>
          <a:effectLst/>
        </p:spPr>
        <p:txBody>
          <a:bodyPr/>
          <a:lstStyle/>
          <a:p>
            <a:pPr algn="ctr">
              <a:defRPr/>
            </a:pPr>
            <a:r>
              <a:rPr lang="en-US" sz="2000" b="1" cap="small" dirty="0">
                <a:solidFill>
                  <a:schemeClr val="bg1"/>
                </a:solidFill>
                <a:latin typeface="Comic Sans MS" pitchFamily="66" charset="0"/>
              </a:rPr>
              <a:t>Practice:</a:t>
            </a:r>
          </a:p>
          <a:p>
            <a:pPr algn="ctr">
              <a:defRPr/>
            </a:pPr>
            <a:r>
              <a:rPr lang="en-US" sz="1200" dirty="0">
                <a:solidFill>
                  <a:schemeClr val="bg1"/>
                </a:solidFill>
                <a:latin typeface="Comic Sans MS" pitchFamily="66" charset="0"/>
              </a:rPr>
              <a:t>Gross immorality</a:t>
            </a:r>
          </a:p>
          <a:p>
            <a:pPr algn="ctr">
              <a:defRPr/>
            </a:pPr>
            <a:r>
              <a:rPr lang="en-US" sz="1200" dirty="0">
                <a:solidFill>
                  <a:schemeClr val="bg1"/>
                </a:solidFill>
                <a:latin typeface="Comic Sans MS" pitchFamily="66" charset="0"/>
              </a:rPr>
              <a:t>Romans 1:20-32</a:t>
            </a:r>
          </a:p>
        </p:txBody>
      </p:sp>
      <p:sp>
        <p:nvSpPr>
          <p:cNvPr id="3102" name="Oval 56"/>
          <p:cNvSpPr>
            <a:spLocks noChangeArrowheads="1"/>
          </p:cNvSpPr>
          <p:nvPr/>
        </p:nvSpPr>
        <p:spPr bwMode="auto">
          <a:xfrm rot="1069699">
            <a:off x="30163" y="5286375"/>
            <a:ext cx="914400" cy="581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3103" name="WordArt 58"/>
          <p:cNvSpPr>
            <a:spLocks noChangeArrowheads="1" noChangeShapeType="1" noTextEdit="1"/>
          </p:cNvSpPr>
          <p:nvPr/>
        </p:nvSpPr>
        <p:spPr bwMode="auto">
          <a:xfrm>
            <a:off x="65088" y="5449888"/>
            <a:ext cx="1116012" cy="663575"/>
          </a:xfrm>
          <a:prstGeom prst="rect">
            <a:avLst/>
          </a:prstGeom>
        </p:spPr>
        <p:txBody>
          <a:bodyPr wrap="none" fromWordArt="1">
            <a:prstTxWarp prst="textSlantUp">
              <a:avLst>
                <a:gd name="adj" fmla="val 55556"/>
              </a:avLst>
            </a:prstTxWarp>
          </a:bodyPr>
          <a:lstStyle/>
          <a:p>
            <a:pPr algn="ctr"/>
            <a:r>
              <a:rPr lang="en-US" sz="1400" kern="10" dirty="0">
                <a:ln w="9525">
                  <a:solidFill>
                    <a:srgbClr val="000000"/>
                  </a:solidFill>
                  <a:round/>
                  <a:headEnd/>
                  <a:tailEnd/>
                </a:ln>
                <a:solidFill>
                  <a:srgbClr val="FF0000"/>
                </a:solidFill>
                <a:latin typeface="Albertus Extra Bold"/>
              </a:rPr>
              <a:t>Start Here</a:t>
            </a:r>
          </a:p>
        </p:txBody>
      </p:sp>
      <p:sp>
        <p:nvSpPr>
          <p:cNvPr id="3104" name="Oval 56"/>
          <p:cNvSpPr>
            <a:spLocks noChangeArrowheads="1"/>
          </p:cNvSpPr>
          <p:nvPr/>
        </p:nvSpPr>
        <p:spPr bwMode="auto">
          <a:xfrm rot="773960">
            <a:off x="-165100" y="1379538"/>
            <a:ext cx="914400" cy="581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3105" name="Rectangle 54"/>
          <p:cNvSpPr>
            <a:spLocks noChangeArrowheads="1"/>
          </p:cNvSpPr>
          <p:nvPr/>
        </p:nvSpPr>
        <p:spPr bwMode="auto">
          <a:xfrm>
            <a:off x="2968625" y="488950"/>
            <a:ext cx="1570038" cy="609600"/>
          </a:xfrm>
          <a:prstGeom prst="rect">
            <a:avLst/>
          </a:prstGeom>
          <a:solidFill>
            <a:schemeClr val="tx1"/>
          </a:solidFill>
          <a:ln w="9525">
            <a:solidFill>
              <a:schemeClr val="bg1"/>
            </a:solidFill>
            <a:miter lim="800000"/>
            <a:headEnd/>
            <a:tailEnd/>
          </a:ln>
        </p:spPr>
        <p:txBody>
          <a:bodyPr wrap="none" anchor="ctr"/>
          <a:lstStyle/>
          <a:p>
            <a:pPr algn="ctr"/>
            <a:r>
              <a:rPr lang="en-US" sz="1200" dirty="0">
                <a:solidFill>
                  <a:schemeClr val="bg1"/>
                </a:solidFill>
                <a:latin typeface="Comic Sans MS" pitchFamily="66" charset="0"/>
              </a:rPr>
              <a:t>Man behaves,</a:t>
            </a:r>
          </a:p>
          <a:p>
            <a:pPr algn="ctr"/>
            <a:r>
              <a:rPr lang="en-US" sz="1200" dirty="0">
                <a:solidFill>
                  <a:schemeClr val="bg1"/>
                </a:solidFill>
                <a:latin typeface="Comic Sans MS" pitchFamily="66" charset="0"/>
              </a:rPr>
              <a:t>practices, or lives</a:t>
            </a:r>
          </a:p>
          <a:p>
            <a:pPr algn="ctr"/>
            <a:r>
              <a:rPr lang="en-US" sz="1200" dirty="0">
                <a:solidFill>
                  <a:schemeClr val="bg1"/>
                </a:solidFill>
                <a:latin typeface="Comic Sans MS" pitchFamily="66" charset="0"/>
              </a:rPr>
              <a:t>according to his…</a:t>
            </a:r>
          </a:p>
        </p:txBody>
      </p:sp>
      <p:sp>
        <p:nvSpPr>
          <p:cNvPr id="3106" name="Oval 56"/>
          <p:cNvSpPr>
            <a:spLocks noChangeArrowheads="1"/>
          </p:cNvSpPr>
          <p:nvPr/>
        </p:nvSpPr>
        <p:spPr bwMode="auto">
          <a:xfrm rot="1637527">
            <a:off x="6624638" y="1400175"/>
            <a:ext cx="1125537" cy="9191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3107" name="AutoShape 39"/>
          <p:cNvSpPr>
            <a:spLocks noChangeArrowheads="1"/>
          </p:cNvSpPr>
          <p:nvPr/>
        </p:nvSpPr>
        <p:spPr bwMode="auto">
          <a:xfrm>
            <a:off x="5346700" y="5014913"/>
            <a:ext cx="1568450" cy="700087"/>
          </a:xfrm>
          <a:prstGeom prst="wedgeRectCallout">
            <a:avLst>
              <a:gd name="adj1" fmla="val -21662"/>
              <a:gd name="adj2" fmla="val -219477"/>
            </a:avLst>
          </a:prstGeom>
          <a:solidFill>
            <a:schemeClr val="tx1"/>
          </a:solidFill>
          <a:ln w="9525">
            <a:solidFill>
              <a:schemeClr val="bg1"/>
            </a:solidFill>
            <a:miter lim="800000"/>
            <a:headEnd/>
            <a:tailEnd/>
          </a:ln>
        </p:spPr>
        <p:txBody>
          <a:bodyPr/>
          <a:lstStyle/>
          <a:p>
            <a:pPr algn="ctr"/>
            <a:r>
              <a:rPr lang="en-US" sz="1200" dirty="0">
                <a:solidFill>
                  <a:schemeClr val="bg1"/>
                </a:solidFill>
                <a:latin typeface="Comic Sans MS" pitchFamily="66" charset="0"/>
              </a:rPr>
              <a:t>The </a:t>
            </a:r>
            <a:r>
              <a:rPr lang="en-US" sz="1200" b="1" u="sng" dirty="0">
                <a:solidFill>
                  <a:schemeClr val="bg1"/>
                </a:solidFill>
                <a:latin typeface="Comic Sans MS" pitchFamily="66" charset="0"/>
              </a:rPr>
              <a:t>CONCEPT</a:t>
            </a:r>
            <a:r>
              <a:rPr lang="en-US" sz="1200" dirty="0">
                <a:solidFill>
                  <a:schemeClr val="bg1"/>
                </a:solidFill>
                <a:latin typeface="Comic Sans MS" pitchFamily="66" charset="0"/>
              </a:rPr>
              <a:t> must be corrected </a:t>
            </a:r>
            <a:r>
              <a:rPr lang="en-US" sz="1200" b="1" u="sng" dirty="0">
                <a:solidFill>
                  <a:schemeClr val="bg1"/>
                </a:solidFill>
                <a:latin typeface="Comic Sans MS" pitchFamily="66" charset="0"/>
              </a:rPr>
              <a:t>FIRST</a:t>
            </a:r>
            <a:r>
              <a:rPr lang="en-US" sz="1200" dirty="0">
                <a:solidFill>
                  <a:schemeClr val="bg1"/>
                </a:solidFill>
                <a:latin typeface="Comic Sans MS" pitchFamily="66" charset="0"/>
              </a:rPr>
              <a:t>!</a:t>
            </a:r>
          </a:p>
        </p:txBody>
      </p:sp>
      <p:sp>
        <p:nvSpPr>
          <p:cNvPr id="3108" name="Oval 56"/>
          <p:cNvSpPr>
            <a:spLocks noChangeArrowheads="1"/>
          </p:cNvSpPr>
          <p:nvPr/>
        </p:nvSpPr>
        <p:spPr bwMode="auto">
          <a:xfrm rot="773960">
            <a:off x="7215188" y="5729288"/>
            <a:ext cx="914400" cy="581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3109" name="Text Box 25"/>
          <p:cNvSpPr txBox="1">
            <a:spLocks noChangeArrowheads="1"/>
          </p:cNvSpPr>
          <p:nvPr/>
        </p:nvSpPr>
        <p:spPr bwMode="auto">
          <a:xfrm>
            <a:off x="1841500" y="6024563"/>
            <a:ext cx="7272338" cy="677862"/>
          </a:xfrm>
          <a:prstGeom prst="rect">
            <a:avLst/>
          </a:prstGeom>
          <a:solidFill>
            <a:schemeClr val="tx1"/>
          </a:solidFill>
          <a:ln w="9525">
            <a:solidFill>
              <a:schemeClr val="bg1"/>
            </a:solidFill>
            <a:miter lim="800000"/>
            <a:headEnd/>
            <a:tailEnd/>
          </a:ln>
        </p:spPr>
        <p:txBody>
          <a:bodyPr wrap="none">
            <a:spAutoFit/>
          </a:bodyPr>
          <a:lstStyle>
            <a:lvl1pPr defTabSz="342900" eaLnBrk="0" hangingPunct="0">
              <a:defRPr>
                <a:solidFill>
                  <a:schemeClr val="tx1"/>
                </a:solidFill>
                <a:latin typeface="Arial" charset="0"/>
                <a:cs typeface="Arial" charset="0"/>
              </a:defRPr>
            </a:lvl1pPr>
            <a:lvl2pPr marL="742950" indent="-285750" defTabSz="342900" eaLnBrk="0" hangingPunct="0">
              <a:defRPr>
                <a:solidFill>
                  <a:schemeClr val="tx1"/>
                </a:solidFill>
                <a:latin typeface="Arial" charset="0"/>
                <a:cs typeface="Arial" charset="0"/>
              </a:defRPr>
            </a:lvl2pPr>
            <a:lvl3pPr marL="1143000" indent="-228600" defTabSz="342900" eaLnBrk="0" hangingPunct="0">
              <a:defRPr>
                <a:solidFill>
                  <a:schemeClr val="tx1"/>
                </a:solidFill>
                <a:latin typeface="Arial" charset="0"/>
                <a:cs typeface="Arial" charset="0"/>
              </a:defRPr>
            </a:lvl3pPr>
            <a:lvl4pPr marL="1600200" indent="-228600" defTabSz="342900" eaLnBrk="0" hangingPunct="0">
              <a:defRPr>
                <a:solidFill>
                  <a:schemeClr val="tx1"/>
                </a:solidFill>
                <a:latin typeface="Arial" charset="0"/>
                <a:cs typeface="Arial" charset="0"/>
              </a:defRPr>
            </a:lvl4pPr>
            <a:lvl5pPr marL="2057400" indent="-228600" defTabSz="342900" eaLnBrk="0" hangingPunct="0">
              <a:defRPr>
                <a:solidFill>
                  <a:schemeClr val="tx1"/>
                </a:solidFill>
                <a:latin typeface="Arial" charset="0"/>
                <a:cs typeface="Arial" charset="0"/>
              </a:defRPr>
            </a:lvl5pPr>
            <a:lvl6pPr marL="2514600" indent="-228600" defTabSz="342900" eaLnBrk="0" fontAlgn="base" hangingPunct="0">
              <a:spcBef>
                <a:spcPct val="0"/>
              </a:spcBef>
              <a:spcAft>
                <a:spcPct val="0"/>
              </a:spcAft>
              <a:defRPr>
                <a:solidFill>
                  <a:schemeClr val="tx1"/>
                </a:solidFill>
                <a:latin typeface="Arial" charset="0"/>
                <a:cs typeface="Arial" charset="0"/>
              </a:defRPr>
            </a:lvl6pPr>
            <a:lvl7pPr marL="2971800" indent="-228600" defTabSz="342900" eaLnBrk="0" fontAlgn="base" hangingPunct="0">
              <a:spcBef>
                <a:spcPct val="0"/>
              </a:spcBef>
              <a:spcAft>
                <a:spcPct val="0"/>
              </a:spcAft>
              <a:defRPr>
                <a:solidFill>
                  <a:schemeClr val="tx1"/>
                </a:solidFill>
                <a:latin typeface="Arial" charset="0"/>
                <a:cs typeface="Arial" charset="0"/>
              </a:defRPr>
            </a:lvl7pPr>
            <a:lvl8pPr marL="3429000" indent="-228600" defTabSz="342900" eaLnBrk="0" fontAlgn="base" hangingPunct="0">
              <a:spcBef>
                <a:spcPct val="0"/>
              </a:spcBef>
              <a:spcAft>
                <a:spcPct val="0"/>
              </a:spcAft>
              <a:defRPr>
                <a:solidFill>
                  <a:schemeClr val="tx1"/>
                </a:solidFill>
                <a:latin typeface="Arial" charset="0"/>
                <a:cs typeface="Arial" charset="0"/>
              </a:defRPr>
            </a:lvl8pPr>
            <a:lvl9pPr marL="3886200" indent="-228600" defTabSz="3429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solidFill>
                  <a:schemeClr val="bg1"/>
                </a:solidFill>
                <a:latin typeface="Comic Sans MS" pitchFamily="66" charset="0"/>
              </a:rPr>
              <a:t>CONCLUSION:	</a:t>
            </a:r>
            <a:r>
              <a:rPr lang="en-US" sz="1000" dirty="0">
                <a:solidFill>
                  <a:schemeClr val="bg1"/>
                </a:solidFill>
                <a:latin typeface="Comic Sans MS" pitchFamily="66" charset="0"/>
              </a:rPr>
              <a:t>   1.  If our CONCEPT is wrong, conclusions will be wrong; and behavior/practices cannot be right.</a:t>
            </a:r>
          </a:p>
          <a:p>
            <a:pPr eaLnBrk="1" hangingPunct="1"/>
            <a:r>
              <a:rPr lang="en-US" sz="400" dirty="0">
                <a:solidFill>
                  <a:schemeClr val="bg1"/>
                </a:solidFill>
                <a:latin typeface="Comic Sans MS" pitchFamily="66" charset="0"/>
              </a:rPr>
              <a:t>				</a:t>
            </a:r>
          </a:p>
          <a:p>
            <a:pPr eaLnBrk="1" hangingPunct="1"/>
            <a:r>
              <a:rPr lang="en-US" sz="1000" dirty="0">
                <a:solidFill>
                  <a:schemeClr val="bg1"/>
                </a:solidFill>
                <a:latin typeface="Comic Sans MS" pitchFamily="66" charset="0"/>
              </a:rPr>
              <a:t>			   2.  We need to keep going back to </a:t>
            </a:r>
            <a:r>
              <a:rPr lang="en-US" sz="1000" i="1" dirty="0">
                <a:solidFill>
                  <a:schemeClr val="bg1"/>
                </a:solidFill>
                <a:latin typeface="Comic Sans MS" pitchFamily="66" charset="0"/>
              </a:rPr>
              <a:t>“the old paths” </a:t>
            </a:r>
            <a:r>
              <a:rPr lang="en-US" sz="1000" dirty="0">
                <a:solidFill>
                  <a:schemeClr val="bg1"/>
                </a:solidFill>
                <a:latin typeface="Comic Sans MS" pitchFamily="66" charset="0"/>
              </a:rPr>
              <a:t>(Jer. 6:16); asking, “Do I have the right concept?”</a:t>
            </a:r>
          </a:p>
          <a:p>
            <a:pPr eaLnBrk="1" hangingPunct="1"/>
            <a:endParaRPr lang="en-US" sz="400" b="1" dirty="0">
              <a:solidFill>
                <a:schemeClr val="bg1"/>
              </a:solidFill>
              <a:latin typeface="Comic Sans MS" pitchFamily="66" charset="0"/>
            </a:endParaRPr>
          </a:p>
          <a:p>
            <a:pPr eaLnBrk="1" hangingPunct="1"/>
            <a:r>
              <a:rPr lang="en-US" sz="1000" b="1" dirty="0">
                <a:solidFill>
                  <a:schemeClr val="bg1"/>
                </a:solidFill>
                <a:latin typeface="Comic Sans MS" pitchFamily="66" charset="0"/>
              </a:rPr>
              <a:t>AND REMEMBER:</a:t>
            </a:r>
            <a:r>
              <a:rPr lang="en-US" sz="1000" dirty="0">
                <a:solidFill>
                  <a:schemeClr val="bg1"/>
                </a:solidFill>
                <a:latin typeface="Comic Sans MS" pitchFamily="66" charset="0"/>
              </a:rPr>
              <a:t> 3.  It is what we think we know already, that often prevents us from learning.</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tabLst>
                <a:tab pos="2797175" algn="l"/>
              </a:tabLst>
              <a:defRPr/>
            </a:pPr>
            <a:r>
              <a:rPr lang="en-US" dirty="0" smtClean="0">
                <a:solidFill>
                  <a:srgbClr val="FFCC00"/>
                </a:solidFill>
              </a:rPr>
              <a:t>Introduction</a:t>
            </a:r>
            <a:endParaRPr lang="en-US" dirty="0">
              <a:solidFill>
                <a:srgbClr val="FFCC00"/>
              </a:solidFill>
            </a:endParaRPr>
          </a:p>
        </p:txBody>
      </p:sp>
      <p:sp>
        <p:nvSpPr>
          <p:cNvPr id="6" name="Rectangle 5"/>
          <p:cNvSpPr>
            <a:spLocks noChangeArrowheads="1"/>
          </p:cNvSpPr>
          <p:nvPr/>
        </p:nvSpPr>
        <p:spPr bwMode="auto">
          <a:xfrm>
            <a:off x="152400" y="1547135"/>
            <a:ext cx="88328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600" b="1" dirty="0" smtClean="0">
                <a:latin typeface="Gill Sans MT" panose="020B0502020104020203" pitchFamily="34" charset="0"/>
              </a:rPr>
              <a:t>Romans 1:18-32: </a:t>
            </a:r>
            <a:r>
              <a:rPr lang="en-US" sz="2600" dirty="0" smtClean="0">
                <a:latin typeface="Gill Sans MT" panose="020B0502020104020203" pitchFamily="34" charset="0"/>
              </a:rPr>
              <a:t> </a:t>
            </a:r>
            <a:r>
              <a:rPr lang="en-US" sz="2600" i="1" dirty="0" smtClean="0">
                <a:latin typeface="Gill Sans MT" panose="020B0502020104020203" pitchFamily="34" charset="0"/>
              </a:rPr>
              <a:t>For </a:t>
            </a:r>
            <a:r>
              <a:rPr lang="en-US" sz="2600" i="1" dirty="0">
                <a:latin typeface="Gill Sans MT" panose="020B0502020104020203" pitchFamily="34" charset="0"/>
              </a:rPr>
              <a:t>the wrath of God is revealed from heaven against all ungodliness and unrighteousness of men, who suppress the truth in unrighteousness, </a:t>
            </a:r>
            <a:r>
              <a:rPr lang="en-US" sz="2600" b="1" i="1" dirty="0">
                <a:latin typeface="Gill Sans MT" panose="020B0502020104020203" pitchFamily="34" charset="0"/>
              </a:rPr>
              <a:t>19</a:t>
            </a:r>
            <a:r>
              <a:rPr lang="en-US" sz="2600" i="1" dirty="0">
                <a:latin typeface="Gill Sans MT" panose="020B0502020104020203" pitchFamily="34" charset="0"/>
              </a:rPr>
              <a:t> because what may be known of God is manifest in them, for God has shown it to them. </a:t>
            </a:r>
            <a:r>
              <a:rPr lang="en-US" sz="2600" b="1" i="1" dirty="0">
                <a:latin typeface="Gill Sans MT" panose="020B0502020104020203" pitchFamily="34" charset="0"/>
              </a:rPr>
              <a:t>20</a:t>
            </a:r>
            <a:r>
              <a:rPr lang="en-US" sz="2600" i="1" dirty="0">
                <a:latin typeface="Gill Sans MT" panose="020B0502020104020203" pitchFamily="34" charset="0"/>
              </a:rPr>
              <a:t> For since the creation of the world His invisible attributes are clearly seen, being understood by the things that are made, even His eternal power and Godhead, so that they are without excuse, </a:t>
            </a:r>
            <a:r>
              <a:rPr lang="en-US" sz="2600" b="1" i="1" dirty="0">
                <a:latin typeface="Gill Sans MT" panose="020B0502020104020203" pitchFamily="34" charset="0"/>
              </a:rPr>
              <a:t>21</a:t>
            </a:r>
            <a:r>
              <a:rPr lang="en-US" sz="2600" i="1" dirty="0">
                <a:latin typeface="Gill Sans MT" panose="020B0502020104020203" pitchFamily="34" charset="0"/>
              </a:rPr>
              <a:t> because, although they knew God, they did not glorify Him as God, nor were thankful, but became futile in their thoughts, and their foolish hearts were darkened. </a:t>
            </a:r>
            <a:r>
              <a:rPr lang="en-US" sz="2600" b="1" i="1" dirty="0">
                <a:latin typeface="Gill Sans MT" panose="020B0502020104020203" pitchFamily="34" charset="0"/>
              </a:rPr>
              <a:t>22</a:t>
            </a:r>
            <a:r>
              <a:rPr lang="en-US" sz="2600" i="1" dirty="0">
                <a:latin typeface="Gill Sans MT" panose="020B0502020104020203" pitchFamily="34" charset="0"/>
              </a:rPr>
              <a:t> Professing to be wise, they became fools, </a:t>
            </a:r>
            <a:r>
              <a:rPr lang="en-US" sz="2600" b="1" i="1" dirty="0">
                <a:latin typeface="Gill Sans MT" panose="020B0502020104020203" pitchFamily="34" charset="0"/>
              </a:rPr>
              <a:t>23</a:t>
            </a:r>
            <a:r>
              <a:rPr lang="en-US" sz="2600" i="1" dirty="0">
                <a:latin typeface="Gill Sans MT" panose="020B0502020104020203" pitchFamily="34" charset="0"/>
              </a:rPr>
              <a:t> and changed the glory of the incorruptible God into an image made like corruptible man — and birds and four-footed animals and creeping things. </a:t>
            </a:r>
            <a:endParaRPr lang="en-US" sz="3000" i="1" dirty="0">
              <a:latin typeface="Gill Sans MT" panose="020B0502020104020203" pitchFamily="34" charset="0"/>
            </a:endParaRPr>
          </a:p>
        </p:txBody>
      </p:sp>
      <p:pic>
        <p:nvPicPr>
          <p:cNvPr id="5"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8832850" y="6488113"/>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4</a:t>
            </a:r>
            <a:endParaRPr lang="en-US" b="1" dirty="0">
              <a:latin typeface="Gill Sans MT" panose="020B0502020104020203" pitchFamily="34" charset="0"/>
            </a:endParaRPr>
          </a:p>
        </p:txBody>
      </p:sp>
    </p:spTree>
    <p:extLst>
      <p:ext uri="{BB962C8B-B14F-4D97-AF65-F5344CB8AC3E}">
        <p14:creationId xmlns:p14="http://schemas.microsoft.com/office/powerpoint/2010/main" val="70181923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tabLst>
                <a:tab pos="2797175" algn="l"/>
              </a:tabLst>
              <a:defRPr/>
            </a:pPr>
            <a:r>
              <a:rPr lang="en-US" dirty="0" smtClean="0">
                <a:solidFill>
                  <a:srgbClr val="FFCC00"/>
                </a:solidFill>
              </a:rPr>
              <a:t>Introduction</a:t>
            </a:r>
            <a:endParaRPr lang="en-US" dirty="0">
              <a:solidFill>
                <a:srgbClr val="FFCC00"/>
              </a:solidFill>
            </a:endParaRPr>
          </a:p>
        </p:txBody>
      </p:sp>
      <p:sp>
        <p:nvSpPr>
          <p:cNvPr id="6" name="Rectangle 5"/>
          <p:cNvSpPr>
            <a:spLocks noChangeArrowheads="1"/>
          </p:cNvSpPr>
          <p:nvPr/>
        </p:nvSpPr>
        <p:spPr bwMode="auto">
          <a:xfrm>
            <a:off x="152400" y="1722596"/>
            <a:ext cx="88328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600" b="1" dirty="0" smtClean="0">
                <a:latin typeface="Gill Sans MT" panose="020B0502020104020203" pitchFamily="34" charset="0"/>
              </a:rPr>
              <a:t>Romans 1:18-32:  </a:t>
            </a:r>
            <a:r>
              <a:rPr lang="en-US" sz="2600" b="1" i="1" dirty="0" smtClean="0">
                <a:latin typeface="Gill Sans MT" panose="020B0502020104020203" pitchFamily="34" charset="0"/>
              </a:rPr>
              <a:t>24</a:t>
            </a:r>
            <a:r>
              <a:rPr lang="en-US" sz="2600" i="1" dirty="0" smtClean="0">
                <a:latin typeface="Gill Sans MT" panose="020B0502020104020203" pitchFamily="34" charset="0"/>
              </a:rPr>
              <a:t> </a:t>
            </a:r>
            <a:r>
              <a:rPr lang="en-US" sz="2600" i="1" dirty="0">
                <a:latin typeface="Gill Sans MT" panose="020B0502020104020203" pitchFamily="34" charset="0"/>
              </a:rPr>
              <a:t>Therefore God also </a:t>
            </a:r>
            <a:r>
              <a:rPr lang="en-US" sz="2600" i="1" u="sng" dirty="0">
                <a:solidFill>
                  <a:srgbClr val="FF0000"/>
                </a:solidFill>
                <a:latin typeface="Gill Sans MT" panose="020B0502020104020203" pitchFamily="34" charset="0"/>
              </a:rPr>
              <a:t>gave them up</a:t>
            </a:r>
            <a:r>
              <a:rPr lang="en-US" sz="2600" i="1" dirty="0">
                <a:solidFill>
                  <a:srgbClr val="FF0000"/>
                </a:solidFill>
                <a:latin typeface="Gill Sans MT" panose="020B0502020104020203" pitchFamily="34" charset="0"/>
              </a:rPr>
              <a:t> </a:t>
            </a:r>
            <a:r>
              <a:rPr lang="en-US" sz="2600" i="1" dirty="0">
                <a:latin typeface="Gill Sans MT" panose="020B0502020104020203" pitchFamily="34" charset="0"/>
              </a:rPr>
              <a:t>to uncleanness, in the lusts of their hearts, to dishonor their bodies among themselves, </a:t>
            </a:r>
            <a:r>
              <a:rPr lang="en-US" sz="2600" b="1" i="1" dirty="0">
                <a:latin typeface="Gill Sans MT" panose="020B0502020104020203" pitchFamily="34" charset="0"/>
              </a:rPr>
              <a:t>25</a:t>
            </a:r>
            <a:r>
              <a:rPr lang="en-US" sz="2600" i="1" dirty="0">
                <a:latin typeface="Gill Sans MT" panose="020B0502020104020203" pitchFamily="34" charset="0"/>
              </a:rPr>
              <a:t> who exchanged the truth of God for the lie, and worshiped and served the creature rather than the Creator, who is blessed forever</a:t>
            </a:r>
            <a:r>
              <a:rPr lang="en-US" sz="2600" i="1" dirty="0" smtClean="0">
                <a:latin typeface="Gill Sans MT" panose="020B0502020104020203" pitchFamily="34" charset="0"/>
              </a:rPr>
              <a:t>.  </a:t>
            </a:r>
            <a:r>
              <a:rPr lang="en-US" sz="2600" i="1" dirty="0">
                <a:latin typeface="Gill Sans MT" panose="020B0502020104020203" pitchFamily="34" charset="0"/>
              </a:rPr>
              <a:t>Amen. </a:t>
            </a:r>
          </a:p>
          <a:p>
            <a:pPr algn="just"/>
            <a:endParaRPr lang="en-US" sz="1200" i="1" dirty="0">
              <a:latin typeface="Gill Sans MT" panose="020B0502020104020203" pitchFamily="34" charset="0"/>
            </a:endParaRPr>
          </a:p>
          <a:p>
            <a:pPr algn="just"/>
            <a:r>
              <a:rPr lang="en-US" sz="2600" b="1" i="1" dirty="0">
                <a:latin typeface="Gill Sans MT" panose="020B0502020104020203" pitchFamily="34" charset="0"/>
              </a:rPr>
              <a:t>26</a:t>
            </a:r>
            <a:r>
              <a:rPr lang="en-US" sz="2600" i="1" dirty="0">
                <a:latin typeface="Gill Sans MT" panose="020B0502020104020203" pitchFamily="34" charset="0"/>
              </a:rPr>
              <a:t> For this reason God </a:t>
            </a:r>
            <a:r>
              <a:rPr lang="en-US" sz="2600" i="1" u="sng" dirty="0">
                <a:solidFill>
                  <a:srgbClr val="FF0000"/>
                </a:solidFill>
                <a:latin typeface="Gill Sans MT" panose="020B0502020104020203" pitchFamily="34" charset="0"/>
              </a:rPr>
              <a:t>gave them up</a:t>
            </a:r>
            <a:r>
              <a:rPr lang="en-US" sz="2600" i="1" dirty="0">
                <a:solidFill>
                  <a:srgbClr val="FF0000"/>
                </a:solidFill>
                <a:latin typeface="Gill Sans MT" panose="020B0502020104020203" pitchFamily="34" charset="0"/>
              </a:rPr>
              <a:t> </a:t>
            </a:r>
            <a:r>
              <a:rPr lang="en-US" sz="2600" i="1" dirty="0">
                <a:latin typeface="Gill Sans MT" panose="020B0502020104020203" pitchFamily="34" charset="0"/>
              </a:rPr>
              <a:t>to vile passions. </a:t>
            </a:r>
            <a:r>
              <a:rPr lang="en-US" sz="2600" i="1" dirty="0" smtClean="0">
                <a:latin typeface="Gill Sans MT" panose="020B0502020104020203" pitchFamily="34" charset="0"/>
              </a:rPr>
              <a:t> For </a:t>
            </a:r>
            <a:r>
              <a:rPr lang="en-US" sz="2600" i="1" dirty="0">
                <a:latin typeface="Gill Sans MT" panose="020B0502020104020203" pitchFamily="34" charset="0"/>
              </a:rPr>
              <a:t>even their women exchanged the natural use for what is against nature. </a:t>
            </a:r>
            <a:r>
              <a:rPr lang="en-US" sz="2600" b="1" i="1" dirty="0">
                <a:latin typeface="Gill Sans MT" panose="020B0502020104020203" pitchFamily="34" charset="0"/>
              </a:rPr>
              <a:t>27</a:t>
            </a:r>
            <a:r>
              <a:rPr lang="en-US" sz="2600" i="1" dirty="0">
                <a:latin typeface="Gill Sans MT" panose="020B0502020104020203" pitchFamily="34" charset="0"/>
              </a:rPr>
              <a:t> Likewise also the men, leaving the natural use of the woman, burned in their lust for one another, men with men committing what is shameful, and receiving in themselves the penalty of their error which was due. </a:t>
            </a: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8832850" y="6488113"/>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Gill Sans MT" panose="020B0502020104020203" pitchFamily="34" charset="0"/>
              </a:rPr>
              <a:t>5</a:t>
            </a:r>
          </a:p>
        </p:txBody>
      </p:sp>
    </p:spTree>
    <p:extLst>
      <p:ext uri="{BB962C8B-B14F-4D97-AF65-F5344CB8AC3E}">
        <p14:creationId xmlns:p14="http://schemas.microsoft.com/office/powerpoint/2010/main" val="205933349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tabLst>
                <a:tab pos="2797175" algn="l"/>
              </a:tabLst>
              <a:defRPr/>
            </a:pPr>
            <a:r>
              <a:rPr lang="en-US" dirty="0" smtClean="0">
                <a:solidFill>
                  <a:srgbClr val="FFCC00"/>
                </a:solidFill>
              </a:rPr>
              <a:t>Introduction</a:t>
            </a:r>
            <a:endParaRPr lang="en-US" dirty="0">
              <a:solidFill>
                <a:srgbClr val="FFCC00"/>
              </a:solidFill>
            </a:endParaRPr>
          </a:p>
        </p:txBody>
      </p:sp>
      <p:sp>
        <p:nvSpPr>
          <p:cNvPr id="6" name="Rectangle 5"/>
          <p:cNvSpPr>
            <a:spLocks noChangeArrowheads="1"/>
          </p:cNvSpPr>
          <p:nvPr/>
        </p:nvSpPr>
        <p:spPr bwMode="auto">
          <a:xfrm>
            <a:off x="152400" y="1678662"/>
            <a:ext cx="88328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600" b="1" dirty="0" smtClean="0">
                <a:latin typeface="Gill Sans MT" panose="020B0502020104020203" pitchFamily="34" charset="0"/>
              </a:rPr>
              <a:t>Romans 1:18-32:  </a:t>
            </a:r>
            <a:r>
              <a:rPr lang="en-US" sz="2600" b="1" i="1" dirty="0" smtClean="0">
                <a:latin typeface="Gill Sans MT" panose="020B0502020104020203" pitchFamily="34" charset="0"/>
              </a:rPr>
              <a:t>28</a:t>
            </a:r>
            <a:r>
              <a:rPr lang="en-US" sz="2600" i="1" dirty="0" smtClean="0">
                <a:latin typeface="Gill Sans MT" panose="020B0502020104020203" pitchFamily="34" charset="0"/>
              </a:rPr>
              <a:t> </a:t>
            </a:r>
            <a:r>
              <a:rPr lang="en-US" sz="2600" i="1" dirty="0">
                <a:latin typeface="Gill Sans MT" panose="020B0502020104020203" pitchFamily="34" charset="0"/>
              </a:rPr>
              <a:t>And even as they did not like to retain God in their knowledge, God </a:t>
            </a:r>
            <a:r>
              <a:rPr lang="en-US" sz="2600" i="1" u="sng" dirty="0">
                <a:solidFill>
                  <a:srgbClr val="FF0000"/>
                </a:solidFill>
                <a:latin typeface="Gill Sans MT" panose="020B0502020104020203" pitchFamily="34" charset="0"/>
              </a:rPr>
              <a:t>gave them over</a:t>
            </a:r>
            <a:r>
              <a:rPr lang="en-US" sz="2600" i="1" dirty="0">
                <a:solidFill>
                  <a:srgbClr val="FF0000"/>
                </a:solidFill>
                <a:latin typeface="Gill Sans MT" panose="020B0502020104020203" pitchFamily="34" charset="0"/>
              </a:rPr>
              <a:t> </a:t>
            </a:r>
            <a:r>
              <a:rPr lang="en-US" sz="2600" i="1" dirty="0">
                <a:latin typeface="Gill Sans MT" panose="020B0502020104020203" pitchFamily="34" charset="0"/>
              </a:rPr>
              <a:t>to a debased mind, to do those things which are not fitting; </a:t>
            </a:r>
            <a:r>
              <a:rPr lang="en-US" sz="2600" b="1" i="1" dirty="0">
                <a:latin typeface="Gill Sans MT" panose="020B0502020104020203" pitchFamily="34" charset="0"/>
              </a:rPr>
              <a:t>29</a:t>
            </a:r>
            <a:r>
              <a:rPr lang="en-US" sz="2600" i="1" dirty="0">
                <a:latin typeface="Gill Sans MT" panose="020B0502020104020203" pitchFamily="34" charset="0"/>
              </a:rPr>
              <a:t> being filled with all unrighteousness, sexual immorality, wickedness, covetousness, maliciousness; full of envy, murder, strife, deceit, evil-mindedness; they are whisperers, </a:t>
            </a:r>
            <a:r>
              <a:rPr lang="en-US" sz="2600" b="1" i="1" dirty="0">
                <a:latin typeface="Gill Sans MT" panose="020B0502020104020203" pitchFamily="34" charset="0"/>
              </a:rPr>
              <a:t>30</a:t>
            </a:r>
            <a:r>
              <a:rPr lang="en-US" sz="2600" i="1" dirty="0">
                <a:latin typeface="Gill Sans MT" panose="020B0502020104020203" pitchFamily="34" charset="0"/>
              </a:rPr>
              <a:t> backbiters, haters of God, violent, proud, boasters, inventors of evil things, disobedient to parents, </a:t>
            </a:r>
            <a:r>
              <a:rPr lang="en-US" sz="2600" b="1" i="1" dirty="0">
                <a:latin typeface="Gill Sans MT" panose="020B0502020104020203" pitchFamily="34" charset="0"/>
              </a:rPr>
              <a:t>31</a:t>
            </a:r>
            <a:r>
              <a:rPr lang="en-US" sz="2600" i="1" dirty="0">
                <a:latin typeface="Gill Sans MT" panose="020B0502020104020203" pitchFamily="34" charset="0"/>
              </a:rPr>
              <a:t> undiscerning, untrustworthy, unloving, unforgiving, unmerciful; </a:t>
            </a:r>
            <a:r>
              <a:rPr lang="en-US" sz="2600" b="1" i="1" dirty="0">
                <a:latin typeface="Gill Sans MT" panose="020B0502020104020203" pitchFamily="34" charset="0"/>
              </a:rPr>
              <a:t>32</a:t>
            </a:r>
            <a:r>
              <a:rPr lang="en-US" sz="2600" i="1" dirty="0">
                <a:latin typeface="Gill Sans MT" panose="020B0502020104020203" pitchFamily="34" charset="0"/>
              </a:rPr>
              <a:t> who, knowing the righteous judgment of God, that those who practice such things are deserving of death, not only do the same but also approve of those who practice </a:t>
            </a:r>
            <a:r>
              <a:rPr lang="en-US" sz="2600" i="1" dirty="0" smtClean="0">
                <a:latin typeface="Gill Sans MT" panose="020B0502020104020203" pitchFamily="34" charset="0"/>
              </a:rPr>
              <a:t>them.</a:t>
            </a:r>
            <a:endParaRPr lang="en-US" sz="2600" i="1" dirty="0">
              <a:latin typeface="Gill Sans MT" panose="020B0502020104020203" pitchFamily="34" charset="0"/>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8832850" y="6488113"/>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6</a:t>
            </a:r>
            <a:endParaRPr lang="en-US" b="1" dirty="0">
              <a:latin typeface="Gill Sans MT" panose="020B0502020104020203" pitchFamily="34" charset="0"/>
            </a:endParaRPr>
          </a:p>
        </p:txBody>
      </p:sp>
    </p:spTree>
    <p:extLst>
      <p:ext uri="{BB962C8B-B14F-4D97-AF65-F5344CB8AC3E}">
        <p14:creationId xmlns:p14="http://schemas.microsoft.com/office/powerpoint/2010/main" val="93322239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tabLst>
                <a:tab pos="2797175" algn="l"/>
              </a:tabLst>
              <a:defRPr/>
            </a:pPr>
            <a:r>
              <a:rPr lang="en-US" dirty="0" smtClean="0">
                <a:solidFill>
                  <a:srgbClr val="FFCC00"/>
                </a:solidFill>
              </a:rPr>
              <a:t>Discussion</a:t>
            </a:r>
            <a:endParaRPr lang="en-US" dirty="0">
              <a:solidFill>
                <a:srgbClr val="FFCC00"/>
              </a:solidFill>
            </a:endParaRPr>
          </a:p>
        </p:txBody>
      </p:sp>
      <p:sp>
        <p:nvSpPr>
          <p:cNvPr id="3" name="Content Placeholder 2"/>
          <p:cNvSpPr>
            <a:spLocks noGrp="1"/>
          </p:cNvSpPr>
          <p:nvPr>
            <p:ph idx="1"/>
          </p:nvPr>
        </p:nvSpPr>
        <p:spPr>
          <a:xfrm>
            <a:off x="-76200" y="1371600"/>
            <a:ext cx="9144000" cy="5029200"/>
          </a:xfrm>
        </p:spPr>
        <p:txBody>
          <a:bodyPr rtlCol="0" anchor="ctr">
            <a:normAutofit/>
          </a:bodyPr>
          <a:lstStyle/>
          <a:p>
            <a:pPr marL="1030288" indent="-912813" eaLnBrk="1" fontAlgn="auto" hangingPunct="1">
              <a:spcBef>
                <a:spcPts val="0"/>
              </a:spcBef>
              <a:spcAft>
                <a:spcPts val="1800"/>
              </a:spcAft>
              <a:buSzPct val="125000"/>
              <a:buFont typeface="Wingdings 2" pitchFamily="18" charset="2"/>
              <a:buChar char="u"/>
              <a:defRPr/>
            </a:pPr>
            <a:r>
              <a:rPr lang="en-US" sz="5600" b="1" i="1" dirty="0" smtClean="0">
                <a:effectLst>
                  <a:outerShdw blurRad="38100" dist="38100" dir="2700000" algn="tl">
                    <a:srgbClr val="000000">
                      <a:alpha val="43137"/>
                    </a:srgbClr>
                  </a:outerShdw>
                </a:effectLst>
              </a:rPr>
              <a:t>Eternal power and deity</a:t>
            </a:r>
          </a:p>
          <a:p>
            <a:pPr marL="1030288" indent="-912813" eaLnBrk="1" fontAlgn="auto" hangingPunct="1">
              <a:spcBef>
                <a:spcPts val="0"/>
              </a:spcBef>
              <a:spcAft>
                <a:spcPts val="1800"/>
              </a:spcAft>
              <a:buSzPct val="125000"/>
              <a:buFont typeface="Wingdings 2" pitchFamily="18" charset="2"/>
              <a:buChar char="v"/>
              <a:defRPr/>
            </a:pPr>
            <a:r>
              <a:rPr lang="en-US" sz="5600" b="1" i="1" dirty="0" smtClean="0">
                <a:effectLst>
                  <a:outerShdw blurRad="38100" dist="38100" dir="2700000" algn="tl">
                    <a:srgbClr val="000000">
                      <a:alpha val="43137"/>
                    </a:srgbClr>
                  </a:outerShdw>
                </a:effectLst>
              </a:rPr>
              <a:t>Obligations to Our Creator</a:t>
            </a:r>
            <a:endParaRPr lang="en-US" sz="5600" b="1" i="1" dirty="0" smtClean="0">
              <a:effectLst>
                <a:outerShdw blurRad="38100" dist="38100" dir="2700000" algn="tl">
                  <a:srgbClr val="000000">
                    <a:alpha val="43137"/>
                  </a:srgbClr>
                </a:outerShdw>
              </a:effectLst>
            </a:endParaRPr>
          </a:p>
          <a:p>
            <a:pPr marL="1030288" indent="-912813" eaLnBrk="1" fontAlgn="auto" hangingPunct="1">
              <a:spcBef>
                <a:spcPts val="0"/>
              </a:spcBef>
              <a:spcAft>
                <a:spcPts val="1800"/>
              </a:spcAft>
              <a:buSzPct val="125000"/>
              <a:buFont typeface="Wingdings 2" pitchFamily="18" charset="2"/>
              <a:buChar char="w"/>
              <a:defRPr/>
            </a:pPr>
            <a:r>
              <a:rPr lang="en-US" sz="5600" b="1" i="1" dirty="0" smtClean="0">
                <a:effectLst>
                  <a:outerShdw blurRad="38100" dist="38100" dir="2700000" algn="tl">
                    <a:srgbClr val="000000">
                      <a:alpha val="43137"/>
                    </a:srgbClr>
                  </a:outerShdw>
                </a:effectLst>
              </a:rPr>
              <a:t>Significance of sin</a:t>
            </a:r>
          </a:p>
          <a:p>
            <a:pPr marL="1030288" indent="-912813" eaLnBrk="1" fontAlgn="auto" hangingPunct="1">
              <a:spcBef>
                <a:spcPts val="0"/>
              </a:spcBef>
              <a:spcAft>
                <a:spcPts val="1800"/>
              </a:spcAft>
              <a:buSzPct val="125000"/>
              <a:buFont typeface="Wingdings 2" pitchFamily="18" charset="2"/>
              <a:buChar char="x"/>
              <a:defRPr/>
            </a:pPr>
            <a:r>
              <a:rPr lang="en-US" sz="5600" b="1" i="1" dirty="0" smtClean="0">
                <a:effectLst>
                  <a:outerShdw blurRad="38100" dist="38100" dir="2700000" algn="tl">
                    <a:srgbClr val="000000">
                      <a:alpha val="43137"/>
                    </a:srgbClr>
                  </a:outerShdw>
                </a:effectLst>
              </a:rPr>
              <a:t>Remedy for sin</a:t>
            </a:r>
            <a:endParaRPr lang="en-US" sz="5600" b="1" i="1" dirty="0" smtClean="0">
              <a:solidFill>
                <a:srgbClr val="FF9900"/>
              </a:solidFill>
              <a:effectLst>
                <a:outerShdw blurRad="38100" dist="38100" dir="2700000" algn="tl">
                  <a:srgbClr val="000000">
                    <a:alpha val="43137"/>
                  </a:srgbClr>
                </a:outerShdw>
              </a:effectLst>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8832850" y="6488113"/>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Gill Sans MT" panose="020B0502020104020203" pitchFamily="34" charset="0"/>
              </a:rPr>
              <a:t>7</a:t>
            </a:r>
          </a:p>
        </p:txBody>
      </p:sp>
    </p:spTree>
    <p:extLst>
      <p:ext uri="{BB962C8B-B14F-4D97-AF65-F5344CB8AC3E}">
        <p14:creationId xmlns:p14="http://schemas.microsoft.com/office/powerpoint/2010/main" val="135962097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571500" indent="-571500" eaLnBrk="1" fontAlgn="auto" hangingPunct="1">
              <a:spcAft>
                <a:spcPts val="0"/>
              </a:spcAft>
              <a:buClr>
                <a:srgbClr val="FFCC00"/>
              </a:buClr>
              <a:buFont typeface="Wingdings 2" panose="05020102010507070707" pitchFamily="18" charset="2"/>
              <a:buChar char="u"/>
              <a:tabLst>
                <a:tab pos="2797175" algn="l"/>
              </a:tabLst>
              <a:defRPr/>
            </a:pPr>
            <a:r>
              <a:rPr lang="en-US" i="1" dirty="0" smtClean="0">
                <a:solidFill>
                  <a:srgbClr val="FFCC00"/>
                </a:solidFill>
              </a:rPr>
              <a:t>Eternal Power &amp; Deity</a:t>
            </a:r>
            <a:endParaRPr lang="en-US" i="1" dirty="0">
              <a:solidFill>
                <a:srgbClr val="FFCC00"/>
              </a:solidFill>
            </a:endParaRPr>
          </a:p>
        </p:txBody>
      </p:sp>
      <p:sp>
        <p:nvSpPr>
          <p:cNvPr id="6" name="Rectangle 5"/>
          <p:cNvSpPr>
            <a:spLocks noChangeArrowheads="1"/>
          </p:cNvSpPr>
          <p:nvPr/>
        </p:nvSpPr>
        <p:spPr bwMode="auto">
          <a:xfrm>
            <a:off x="-98316" y="1678662"/>
            <a:ext cx="88328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dirty="0" smtClean="0">
                <a:latin typeface="Gill Sans MT" panose="020B0502020104020203" pitchFamily="34" charset="0"/>
              </a:rPr>
              <a:t>Psalm 19:1-3 </a:t>
            </a:r>
            <a:endParaRPr lang="en-US" sz="3600" i="1" dirty="0">
              <a:latin typeface="Gill Sans MT" panose="020B0502020104020203" pitchFamily="34" charset="0"/>
            </a:endParaRPr>
          </a:p>
          <a:p>
            <a:pPr algn="just"/>
            <a:endParaRPr lang="en-US" sz="1600" i="1" dirty="0">
              <a:latin typeface="Gill Sans MT" panose="020B0502020104020203" pitchFamily="34" charset="0"/>
            </a:endParaRPr>
          </a:p>
          <a:p>
            <a:pPr marL="1149350" algn="just"/>
            <a:r>
              <a:rPr lang="en-US" sz="3600" b="1" i="1" dirty="0" smtClean="0">
                <a:latin typeface="Gill Sans MT" panose="020B0502020104020203" pitchFamily="34" charset="0"/>
              </a:rPr>
              <a:t>1 </a:t>
            </a:r>
            <a:r>
              <a:rPr lang="en-US" sz="3600" i="1" dirty="0" smtClean="0">
                <a:latin typeface="Gill Sans MT" panose="020B0502020104020203" pitchFamily="34" charset="0"/>
              </a:rPr>
              <a:t>The </a:t>
            </a:r>
            <a:r>
              <a:rPr lang="en-US" sz="3600" i="1" dirty="0">
                <a:latin typeface="Gill Sans MT" panose="020B0502020104020203" pitchFamily="34" charset="0"/>
              </a:rPr>
              <a:t>heavens declare the glory of God;</a:t>
            </a:r>
          </a:p>
          <a:p>
            <a:pPr marL="1482725" algn="just"/>
            <a:r>
              <a:rPr lang="en-US" sz="3600" i="1" dirty="0">
                <a:latin typeface="Gill Sans MT" panose="020B0502020104020203" pitchFamily="34" charset="0"/>
              </a:rPr>
              <a:t>And the firmament shows His handiwork. </a:t>
            </a:r>
          </a:p>
          <a:p>
            <a:pPr marL="1149350" algn="just"/>
            <a:endParaRPr lang="en-US" sz="800" b="1" i="1" dirty="0" smtClean="0">
              <a:latin typeface="Gill Sans MT" panose="020B0502020104020203" pitchFamily="34" charset="0"/>
            </a:endParaRPr>
          </a:p>
          <a:p>
            <a:pPr marL="1149350" algn="just"/>
            <a:r>
              <a:rPr lang="en-US" sz="3600" b="1" i="1" dirty="0" smtClean="0">
                <a:latin typeface="Gill Sans MT" panose="020B0502020104020203" pitchFamily="34" charset="0"/>
              </a:rPr>
              <a:t>2</a:t>
            </a:r>
            <a:r>
              <a:rPr lang="en-US" sz="3600" i="1" dirty="0" smtClean="0">
                <a:latin typeface="Gill Sans MT" panose="020B0502020104020203" pitchFamily="34" charset="0"/>
              </a:rPr>
              <a:t> </a:t>
            </a:r>
            <a:r>
              <a:rPr lang="en-US" sz="3600" i="1" dirty="0">
                <a:latin typeface="Gill Sans MT" panose="020B0502020104020203" pitchFamily="34" charset="0"/>
              </a:rPr>
              <a:t>Day unto day utters speech,</a:t>
            </a:r>
          </a:p>
          <a:p>
            <a:pPr marL="1482725" algn="just"/>
            <a:r>
              <a:rPr lang="en-US" sz="3600" i="1" dirty="0">
                <a:latin typeface="Gill Sans MT" panose="020B0502020104020203" pitchFamily="34" charset="0"/>
              </a:rPr>
              <a:t>And night unto night reveals knowledge. </a:t>
            </a:r>
          </a:p>
          <a:p>
            <a:pPr marL="1149350" algn="just"/>
            <a:endParaRPr lang="en-US" sz="800" b="1" i="1" dirty="0" smtClean="0">
              <a:latin typeface="Gill Sans MT" panose="020B0502020104020203" pitchFamily="34" charset="0"/>
            </a:endParaRPr>
          </a:p>
          <a:p>
            <a:pPr marL="1149350" algn="just"/>
            <a:r>
              <a:rPr lang="en-US" sz="3600" b="1" i="1" dirty="0" smtClean="0">
                <a:latin typeface="Gill Sans MT" panose="020B0502020104020203" pitchFamily="34" charset="0"/>
              </a:rPr>
              <a:t>3 </a:t>
            </a:r>
            <a:r>
              <a:rPr lang="en-US" sz="3600" i="1" dirty="0">
                <a:latin typeface="Gill Sans MT" panose="020B0502020104020203" pitchFamily="34" charset="0"/>
              </a:rPr>
              <a:t>There is no speech nor language</a:t>
            </a:r>
          </a:p>
          <a:p>
            <a:pPr marL="1482725" algn="just"/>
            <a:r>
              <a:rPr lang="en-US" sz="3600" i="1" dirty="0">
                <a:latin typeface="Gill Sans MT" panose="020B0502020104020203" pitchFamily="34" charset="0"/>
              </a:rPr>
              <a:t>Where their voice is not </a:t>
            </a:r>
            <a:r>
              <a:rPr lang="en-US" sz="3600" i="1" dirty="0" smtClean="0">
                <a:latin typeface="Gill Sans MT" panose="020B0502020104020203" pitchFamily="34" charset="0"/>
              </a:rPr>
              <a:t>heard.</a:t>
            </a:r>
            <a:endParaRPr lang="en-US" sz="3600" i="1" dirty="0">
              <a:latin typeface="Gill Sans MT" panose="020B0502020104020203" pitchFamily="34" charset="0"/>
            </a:endParaRPr>
          </a:p>
        </p:txBody>
      </p:sp>
      <p:pic>
        <p:nvPicPr>
          <p:cNvPr id="5"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8832850" y="6488113"/>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smtClean="0">
                <a:latin typeface="Gill Sans MT" panose="020B0502020104020203" pitchFamily="34" charset="0"/>
              </a:rPr>
              <a:t>8</a:t>
            </a:r>
            <a:endParaRPr lang="en-US" b="1" dirty="0">
              <a:latin typeface="Gill Sans MT" panose="020B0502020104020203" pitchFamily="34" charset="0"/>
            </a:endParaRPr>
          </a:p>
        </p:txBody>
      </p:sp>
    </p:spTree>
    <p:extLst>
      <p:ext uri="{BB962C8B-B14F-4D97-AF65-F5344CB8AC3E}">
        <p14:creationId xmlns:p14="http://schemas.microsoft.com/office/powerpoint/2010/main" val="313256621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 - &amp;quot;Opportunities&amp;#x0D;&amp;#x0A;Galatians 6:10&amp;quot;&quot;/&gt;&lt;property id=&quot;20307&quot; value=&quot;256&quot;/&gt;&lt;/object&gt;&lt;object type=&quot;3&quot; unique_id=&quot;10006&quot;&gt;&lt;property id=&quot;20148&quot; value=&quot;5&quot;/&gt;&lt;property id=&quot;20300&quot; value=&quot;Slide 3 - &amp;quot;Introduction&amp;quot;&quot;/&gt;&lt;property id=&quot;20307&quot; value=&quot;257&quot;/&gt;&lt;/object&gt;&lt;object type=&quot;3&quot; unique_id=&quot;10007&quot;&gt;&lt;property id=&quot;20148&quot; value=&quot;5&quot;/&gt;&lt;property id=&quot;20300&quot; value=&quot;Slide 6 - &amp;quot;Why the Epithet?&amp;quot;&quot;/&gt;&lt;property id=&quot;20307&quot; value=&quot;260&quot;/&gt;&lt;/object&gt;&lt;object type=&quot;3&quot; unique_id=&quot;10008&quot;&gt;&lt;property id=&quot;20148&quot; value=&quot;5&quot;/&gt;&lt;property id=&quot;20300&quot; value=&quot;Slide 8 - &amp;quot;Why the Epithet?&amp;quot;&quot;/&gt;&lt;property id=&quot;20307&quot; value=&quot;301&quot;/&gt;&lt;/object&gt;&lt;object type=&quot;3&quot; unique_id=&quot;10009&quot;&gt;&lt;property id=&quot;20148&quot; value=&quot;5&quot;/&gt;&lt;property id=&quot;20300&quot; value=&quot;Slide 9 - &amp;quot;Why the Epithet?&amp;quot;&quot;/&gt;&lt;property id=&quot;20307&quot; value=&quot;302&quot;/&gt;&lt;/object&gt;&lt;object type=&quot;3&quot; unique_id=&quot;10010&quot;&gt;&lt;property id=&quot;20148&quot; value=&quot;5&quot;/&gt;&lt;property id=&quot;20300&quot; value=&quot;Slide 10 - &amp;quot;Why the Epithet?&amp;quot;&quot;/&gt;&lt;property id=&quot;20307&quot; value=&quot;303&quot;/&gt;&lt;/object&gt;&lt;object type=&quot;3&quot; unique_id=&quot;10011&quot;&gt;&lt;property id=&quot;20148&quot; value=&quot;5&quot;/&gt;&lt;property id=&quot;20300&quot; value=&quot;Slide 11 - &amp;quot;Are There Any Opportunities?&amp;quot;&quot;/&gt;&lt;property id=&quot;20307&quot; value=&quot;304&quot;/&gt;&lt;/object&gt;&lt;object type=&quot;3&quot; unique_id=&quot;10012&quot;&gt;&lt;property id=&quot;20148&quot; value=&quot;5&quot;/&gt;&lt;property id=&quot;20300&quot; value=&quot;Slide 13 - &amp;quot;Are There Any Opportunities?&amp;quot;&quot;/&gt;&lt;property id=&quot;20307&quot; value=&quot;305&quot;/&gt;&lt;/object&gt;&lt;object type=&quot;3&quot; unique_id=&quot;10013&quot;&gt;&lt;property id=&quot;20148&quot; value=&quot;5&quot;/&gt;&lt;property id=&quot;20300&quot; value=&quot;Slide 15 - &amp;quot;The Solution&amp;quot;&quot;/&gt;&lt;property id=&quot;20307&quot; value=&quot;306&quot;/&gt;&lt;/object&gt;&lt;object type=&quot;3&quot; unique_id=&quot;10014&quot;&gt;&lt;property id=&quot;20148&quot; value=&quot;5&quot;/&gt;&lt;property id=&quot;20300&quot; value=&quot;Slide 16 - &amp;quot;The Solution&amp;quot;&quot;/&gt;&lt;property id=&quot;20307&quot; value=&quot;307&quot;/&gt;&lt;/object&gt;&lt;object type=&quot;3&quot; unique_id=&quot;10016&quot;&gt;&lt;property id=&quot;20148&quot; value=&quot;5&quot;/&gt;&lt;property id=&quot;20300&quot; value=&quot;Slide 17&quot;/&gt;&lt;property id=&quot;20307&quot; value=&quot;309&quot;/&gt;&lt;/object&gt;&lt;object type=&quot;3&quot; unique_id=&quot;10017&quot;&gt;&lt;property id=&quot;20148&quot; value=&quot;5&quot;/&gt;&lt;property id=&quot;20300&quot; value=&quot;Slide 21&quot;/&gt;&lt;property id=&quot;20307&quot; value=&quot;310&quot;/&gt;&lt;/object&gt;&lt;object type=&quot;3&quot; unique_id=&quot;10018&quot;&gt;&lt;property id=&quot;20148&quot; value=&quot;5&quot;/&gt;&lt;property id=&quot;20300&quot; value=&quot;Slide 32 - &amp;quot;Conclusion&amp;quot;&quot;/&gt;&lt;property id=&quot;20307&quot; value=&quot;297&quot;/&gt;&lt;/object&gt;&lt;object type=&quot;3&quot; unique_id=&quot;10087&quot;&gt;&lt;property id=&quot;20148&quot; value=&quot;5&quot;/&gt;&lt;property id=&quot;20300&quot; value=&quot;Slide 18&quot;/&gt;&lt;property id=&quot;20307&quot; value=&quot;311&quot;/&gt;&lt;/object&gt;&lt;object type=&quot;3&quot; unique_id=&quot;10352&quot;&gt;&lt;property id=&quot;20148&quot; value=&quot;5&quot;/&gt;&lt;property id=&quot;20300&quot; value=&quot;Slide 20&quot;/&gt;&lt;property id=&quot;20307&quot; value=&quot;313&quot;/&gt;&lt;/object&gt;&lt;object type=&quot;3&quot; unique_id=&quot;10354&quot;&gt;&lt;property id=&quot;20148&quot; value=&quot;5&quot;/&gt;&lt;property id=&quot;20300&quot; value=&quot;Slide 23&quot;/&gt;&lt;property id=&quot;20307&quot; value=&quot;315&quot;/&gt;&lt;/object&gt;&lt;object type=&quot;3&quot; unique_id=&quot;10355&quot;&gt;&lt;property id=&quot;20148&quot; value=&quot;5&quot;/&gt;&lt;property id=&quot;20300&quot; value=&quot;Slide 24&quot;/&gt;&lt;property id=&quot;20307&quot; value=&quot;316&quot;/&gt;&lt;/object&gt;&lt;object type=&quot;3&quot; unique_id=&quot;10356&quot;&gt;&lt;property id=&quot;20148&quot; value=&quot;5&quot;/&gt;&lt;property id=&quot;20300&quot; value=&quot;Slide 25&quot;/&gt;&lt;property id=&quot;20307&quot; value=&quot;317&quot;/&gt;&lt;/object&gt;&lt;object type=&quot;3&quot; unique_id=&quot;10357&quot;&gt;&lt;property id=&quot;20148&quot; value=&quot;5&quot;/&gt;&lt;property id=&quot;20300&quot; value=&quot;Slide 26&quot;/&gt;&lt;property id=&quot;20307&quot; value=&quot;318&quot;/&gt;&lt;/object&gt;&lt;object type=&quot;3&quot; unique_id=&quot;10358&quot;&gt;&lt;property id=&quot;20148&quot; value=&quot;5&quot;/&gt;&lt;property id=&quot;20300&quot; value=&quot;Slide 27&quot;/&gt;&lt;property id=&quot;20307&quot; value=&quot;319&quot;/&gt;&lt;/object&gt;&lt;object type=&quot;3&quot; unique_id=&quot;10359&quot;&gt;&lt;property id=&quot;20148&quot; value=&quot;5&quot;/&gt;&lt;property id=&quot;20300&quot; value=&quot;Slide 28&quot;/&gt;&lt;property id=&quot;20307&quot; value=&quot;320&quot;/&gt;&lt;/object&gt;&lt;object type=&quot;3&quot; unique_id=&quot;10360&quot;&gt;&lt;property id=&quot;20148&quot; value=&quot;5&quot;/&gt;&lt;property id=&quot;20300&quot; value=&quot;Slide 30&quot;/&gt;&lt;property id=&quot;20307&quot; value=&quot;321&quot;/&gt;&lt;/object&gt;&lt;object type=&quot;3&quot; unique_id=&quot;10445&quot;&gt;&lt;property id=&quot;20148&quot; value=&quot;5&quot;/&gt;&lt;property id=&quot;20300&quot; value=&quot;Slide 19&quot;/&gt;&lt;property id=&quot;20307&quot; value=&quot;322&quot;/&gt;&lt;/object&gt;&lt;object type=&quot;3&quot; unique_id=&quot;10823&quot;&gt;&lt;property id=&quot;20148&quot; value=&quot;5&quot;/&gt;&lt;property id=&quot;20300&quot; value=&quot;Slide 29&quot;/&gt;&lt;property id=&quot;20307&quot; value=&quot;323&quot;/&gt;&lt;/object&gt;&lt;object type=&quot;3&quot; unique_id=&quot;11084&quot;&gt;&lt;property id=&quot;20148&quot; value=&quot;5&quot;/&gt;&lt;property id=&quot;20300&quot; value=&quot;Slide 31&quot;/&gt;&lt;property id=&quot;20307&quot; value=&quot;332&quot;/&gt;&lt;/object&gt;&lt;object type=&quot;3&quot; unique_id=&quot;12476&quot;&gt;&lt;property id=&quot;20148&quot; value=&quot;5&quot;/&gt;&lt;property id=&quot;20300&quot; value=&quot;Slide 22&quot;/&gt;&lt;property id=&quot;20307&quot; value=&quot;333&quot;/&gt;&lt;/object&gt;&lt;object type=&quot;3&quot; unique_id=&quot;12970&quot;&gt;&lt;property id=&quot;20148&quot; value=&quot;5&quot;/&gt;&lt;property id=&quot;20300&quot; value=&quot;Slide 4 - &amp;quot;Introduction&amp;quot;&quot;/&gt;&lt;property id=&quot;20307&quot; value=&quot;335&quot;/&gt;&lt;/object&gt;&lt;object type=&quot;3&quot; unique_id=&quot;12971&quot;&gt;&lt;property id=&quot;20148&quot; value=&quot;5&quot;/&gt;&lt;property id=&quot;20300&quot; value=&quot;Slide 5 - &amp;quot;Introduction&amp;quot;&quot;/&gt;&lt;property id=&quot;20307&quot; value=&quot;334&quot;/&gt;&lt;/object&gt;&lt;object type=&quot;3&quot; unique_id=&quot;12972&quot;&gt;&lt;property id=&quot;20148&quot; value=&quot;5&quot;/&gt;&lt;property id=&quot;20300&quot; value=&quot;Slide 7 - &amp;quot;Why the Epithet?&amp;quot;&quot;/&gt;&lt;property id=&quot;20307&quot; value=&quot;336&quot;/&gt;&lt;/object&gt;&lt;object type=&quot;3&quot; unique_id=&quot;12973&quot;&gt;&lt;property id=&quot;20148&quot; value=&quot;5&quot;/&gt;&lt;property id=&quot;20300&quot; value=&quot;Slide 12 - &amp;quot;Are There Any Opportunities?&amp;quot;&quot;/&gt;&lt;property id=&quot;20307&quot; value=&quot;337&quot;/&gt;&lt;/object&gt;&lt;object type=&quot;3&quot; unique_id=&quot;12974&quot;&gt;&lt;property id=&quot;20148&quot; value=&quot;5&quot;/&gt;&lt;property id=&quot;20300&quot; value=&quot;Slide 14 - &amp;quot;Are There Any Opportunities?&amp;quot;&quot;/&gt;&lt;property id=&quot;20307&quot; value=&quot;338&quot;/&gt;&lt;/object&gt;&lt;object type=&quot;3&quot; unique_id=&quot;12975&quot;&gt;&lt;property id=&quot;20148&quot; value=&quot;5&quot;/&gt;&lt;property id=&quot;20300&quot; value=&quot;Slide 33 - &amp;quot;Conclusion&amp;quot;&quot;/&gt;&lt;property id=&quot;20307&quot; value=&quot;33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26488</TotalTime>
  <Words>3302</Words>
  <Application>Microsoft Office PowerPoint</Application>
  <PresentationFormat>On-screen Show (4:3)</PresentationFormat>
  <Paragraphs>244</Paragraphs>
  <Slides>32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Albertus Extra Bold</vt:lpstr>
      <vt:lpstr>Arial</vt:lpstr>
      <vt:lpstr>Calibri</vt:lpstr>
      <vt:lpstr>Comic Sans MS</vt:lpstr>
      <vt:lpstr>Corbel</vt:lpstr>
      <vt:lpstr>Gill Sans MT</vt:lpstr>
      <vt:lpstr>Times New Roman</vt:lpstr>
      <vt:lpstr>Trebuchet MS</vt:lpstr>
      <vt:lpstr>Wingdings</vt:lpstr>
      <vt:lpstr>Wingdings 2</vt:lpstr>
      <vt:lpstr>Wingdings 3</vt:lpstr>
      <vt:lpstr>Module</vt:lpstr>
      <vt:lpstr>PowerPoint Presentation</vt:lpstr>
      <vt:lpstr>The First, First Principles Romans 1:18-32</vt:lpstr>
      <vt:lpstr>Introduction</vt:lpstr>
      <vt:lpstr>PowerPoint Presentation</vt:lpstr>
      <vt:lpstr>Introduction</vt:lpstr>
      <vt:lpstr>Introduction</vt:lpstr>
      <vt:lpstr>Introduction</vt:lpstr>
      <vt:lpstr>Discussion</vt:lpstr>
      <vt:lpstr>Eternal Power &amp; Deity</vt:lpstr>
      <vt:lpstr>Eternal Power &amp; Deity</vt:lpstr>
      <vt:lpstr>Eternal Power &amp; Deity</vt:lpstr>
      <vt:lpstr>Eternal Power &amp; Deity</vt:lpstr>
      <vt:lpstr>Eternal Power &amp; Deity</vt:lpstr>
      <vt:lpstr>PowerPoint Presentation</vt:lpstr>
      <vt:lpstr>PowerPoint Presentation</vt:lpstr>
      <vt:lpstr>PowerPoint Presentation</vt:lpstr>
      <vt:lpstr>Eternal Power &amp; Deity</vt:lpstr>
      <vt:lpstr>PowerPoint Presentation</vt:lpstr>
      <vt:lpstr>PowerPoint Presentation</vt:lpstr>
      <vt:lpstr>PowerPoint Presentation</vt:lpstr>
      <vt:lpstr>Eternal Power &amp; Deity</vt:lpstr>
      <vt:lpstr>Discussion</vt:lpstr>
      <vt:lpstr>Obligations to Our Creator</vt:lpstr>
      <vt:lpstr>Obligations to Our Creator</vt:lpstr>
      <vt:lpstr>Obligations to Our Creator</vt:lpstr>
      <vt:lpstr>Obligations to Our Creator</vt:lpstr>
      <vt:lpstr>Obligations to Our Creator</vt:lpstr>
      <vt:lpstr>Discussion</vt:lpstr>
      <vt:lpstr>Significance for sin</vt:lpstr>
      <vt:lpstr>Significance for sin</vt:lpstr>
      <vt:lpstr>Remedy for sin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dc:title>
  <dc:creator>Craig Thomas</dc:creator>
  <dc:description>Sandusky:  9/12/10</dc:description>
  <cp:lastModifiedBy>Craig V. Thomas</cp:lastModifiedBy>
  <cp:revision>1308</cp:revision>
  <cp:lastPrinted>2013-10-20T12:08:06Z</cp:lastPrinted>
  <dcterms:created xsi:type="dcterms:W3CDTF">2009-06-28T13:18:56Z</dcterms:created>
  <dcterms:modified xsi:type="dcterms:W3CDTF">2013-10-20T13:09:23Z</dcterms:modified>
</cp:coreProperties>
</file>