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9" r:id="rId2"/>
    <p:sldId id="318" r:id="rId3"/>
    <p:sldId id="321" r:id="rId4"/>
    <p:sldId id="320" r:id="rId5"/>
    <p:sldId id="319" r:id="rId6"/>
    <p:sldId id="317" r:id="rId7"/>
    <p:sldId id="256" r:id="rId8"/>
    <p:sldId id="257" r:id="rId9"/>
    <p:sldId id="310" r:id="rId10"/>
    <p:sldId id="311" r:id="rId11"/>
    <p:sldId id="260" r:id="rId12"/>
    <p:sldId id="304" r:id="rId13"/>
    <p:sldId id="312" r:id="rId14"/>
    <p:sldId id="306" r:id="rId15"/>
    <p:sldId id="315" r:id="rId16"/>
    <p:sldId id="313" r:id="rId17"/>
    <p:sldId id="314" r:id="rId18"/>
    <p:sldId id="316" r:id="rId19"/>
    <p:sldId id="29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  <a:srgbClr val="FFFFFF"/>
    <a:srgbClr val="100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78" autoAdjust="0"/>
  </p:normalViewPr>
  <p:slideViewPr>
    <p:cSldViewPr showGuides="1">
      <p:cViewPr varScale="1">
        <p:scale>
          <a:sx n="83" d="100"/>
          <a:sy n="83" d="100"/>
        </p:scale>
        <p:origin x="19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B788F5-4C17-4034-8CA9-F9D8CF56EDD4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3A48B-52C1-42EA-8995-2296D3F98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84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3A48B-52C1-42EA-8995-2296D3F982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B526F-362C-4788-89EE-9A6488501727}" type="datetime1">
              <a:rPr lang="en-US" smtClean="0"/>
              <a:t>1/12/2014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821AD6-9224-4CE5-91B7-D9B74BD140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35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EEDAA-77E9-485A-9361-F0CE73CA1DC8}" type="datetime1">
              <a:rPr lang="en-US" smtClean="0"/>
              <a:t>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A7D52-64F9-4B88-B95B-628E5F3113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94795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5B00D-9B6D-438C-988B-C909897D0FF4}" type="datetime1">
              <a:rPr lang="en-US" smtClean="0"/>
              <a:t>1/12/2014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3142F-77D3-4435-B0CE-BFAA939F94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05017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87546-50D6-4842-82E2-60BB29427791}" type="datetime1">
              <a:rPr lang="en-US" smtClean="0"/>
              <a:t>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4EBD8-EBEA-47E7-829E-253D9B5964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6467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68EAF-D3E4-4650-B0B6-C766C2C01300}" type="datetime1">
              <a:rPr lang="en-US" smtClean="0"/>
              <a:t>1/12/2014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3C5E61-6A96-45B2-BFEB-40FD19E162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25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710CA-C846-42EE-A6F4-2757B67C337F}" type="datetime1">
              <a:rPr lang="en-US" smtClean="0"/>
              <a:t>1/12/2014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3B981-0B49-4350-ABD8-B9E6C54370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46135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9B6A4-F51D-4D50-807A-F3D34C6E01EF}" type="datetime1">
              <a:rPr lang="en-US" smtClean="0"/>
              <a:t>1/12/2014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A29CD-E66A-4F4D-AC1F-B3DB2C951A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67431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C6699-7AEE-49CF-97E7-7E2B2201154C}" type="datetime1">
              <a:rPr lang="en-US" smtClean="0"/>
              <a:t>1/12/2014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3E16A-B7A6-4603-9180-7FF0EE44B3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884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8C0A1-EC8A-40D7-8E80-20378BC84BC3}" type="datetime1">
              <a:rPr lang="en-US" smtClean="0"/>
              <a:t>1/12/2014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C8DF7-E8DA-45A6-9183-94AFC2C662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20773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6A1AE-DF73-4591-B04B-541F8FDE8BCE}" type="datetime1">
              <a:rPr lang="en-US" smtClean="0"/>
              <a:t>1/12/2014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3616A-9EEA-48B3-8D55-E7BE318015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54017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2782F-8E1C-4167-9D67-F5D377AC35AD}" type="datetime1">
              <a:rPr lang="en-US" smtClean="0"/>
              <a:t>1/12/2014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0B997B95-1B19-4BD3-A22B-6BDD660C8B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86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45F79CF-281E-4F37-8649-3C7196298891}" type="datetime1">
              <a:rPr lang="en-US" smtClean="0"/>
              <a:t>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fld id="{5B846580-0AB2-4328-AA9D-17832E992A1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2" r:id="rId2"/>
    <p:sldLayoutId id="2147484058" r:id="rId3"/>
    <p:sldLayoutId id="2147484053" r:id="rId4"/>
    <p:sldLayoutId id="2147484054" r:id="rId5"/>
    <p:sldLayoutId id="2147484055" r:id="rId6"/>
    <p:sldLayoutId id="2147484059" r:id="rId7"/>
    <p:sldLayoutId id="2147484060" r:id="rId8"/>
    <p:sldLayoutId id="2147484061" r:id="rId9"/>
    <p:sldLayoutId id="2147484056" r:id="rId10"/>
    <p:sldLayoutId id="2147484062" r:id="rId11"/>
  </p:sldLayoutIdLst>
  <p:transition>
    <p:wedg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j04003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3844" y="1868424"/>
            <a:ext cx="2496312" cy="3121152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bg1"/>
            </a:solidFill>
          </a:ln>
          <a:effectLst>
            <a:reflection blurRad="12700" stA="50000" endPos="75000" dist="1016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C00"/>
                </a:solidFill>
              </a:rPr>
              <a:t>Introduction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05400"/>
          </a:xfrm>
        </p:spPr>
        <p:txBody>
          <a:bodyPr rtlCol="0" anchor="t">
            <a:normAutofit fontScale="925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before he left, the President hastily “scribbled on a card for </a:t>
            </a:r>
            <a:r>
              <a:rPr lang="en-US" sz="3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Ashmun</a:t>
            </a: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Judge Daly:  </a:t>
            </a:r>
          </a:p>
          <a:p>
            <a:pPr marL="341313" indent="0" eaLnBrk="1" fontAlgn="auto" hangingPunct="1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US" sz="17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1313" indent="0" eaLnBrk="1" fontAlgn="auto" hangingPunct="1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3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‘Allow Mr. </a:t>
            </a:r>
            <a:r>
              <a:rPr lang="en-US" sz="39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Ashmun</a:t>
            </a:r>
            <a:r>
              <a:rPr lang="en-US" sz="3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friend to come in at 9 A.M. tomorrow.  </a:t>
            </a: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Lincoln, April 14, 1865.’”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8872" indent="0" algn="r" eaLnBrk="1" fontAlgn="auto" hangingPunct="1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3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Luthin</a:t>
            </a: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Lincoln </a:t>
            </a: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(p. 633)</a:t>
            </a:r>
            <a:endParaRPr lang="en-US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EBD8-EBEA-47E7-829E-253D9B5964C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>
            <a:normAutofit fontScale="90000"/>
          </a:bodyPr>
          <a:lstStyle/>
          <a:p>
            <a:pPr marL="685800" indent="-685800" eaLnBrk="1" fontAlgn="auto" hangingPunct="1">
              <a:spcAft>
                <a:spcPts val="0"/>
              </a:spcAft>
              <a:buFont typeface="Wingdings 2" pitchFamily="18" charset="2"/>
              <a:buChar char=""/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Some appointments will never be kept.</a:t>
            </a:r>
            <a:endParaRPr lang="en-US" i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724400"/>
          </a:xfrm>
        </p:spPr>
        <p:txBody>
          <a:bodyPr rtlCol="0" anchor="t">
            <a:no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next day at 9 A.M. Lincoln was dead; the appointment would never be kept.</a:t>
            </a:r>
            <a:endParaRPr lang="en-US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often do we make plans and/or appointments; never considering we might not keep them?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 the rich man in </a:t>
            </a:r>
            <a:r>
              <a:rPr lang="en-US" sz="36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Lk. 12:16-21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cf. </a:t>
            </a:r>
            <a:r>
              <a:rPr lang="en-US" sz="36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Jas. 4:13-15; 1 Cor. 16:5-8; 2 Cor. 1:15-16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EBD8-EBEA-47E7-829E-253D9B5964C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62024" y="2209800"/>
            <a:ext cx="7239000" cy="3733800"/>
          </a:xfrm>
          <a:prstGeom prst="roundRec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All of our plans depend upon the following principle: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4400" b="1" i="1" dirty="0" smtClean="0">
                <a:solidFill>
                  <a:schemeClr val="tx1"/>
                </a:solidFill>
              </a:rPr>
              <a:t>“…if the Lord permit.”</a:t>
            </a:r>
            <a:endParaRPr lang="en-US" sz="4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1408176"/>
          </a:xfrm>
        </p:spPr>
        <p:txBody>
          <a:bodyPr>
            <a:normAutofit fontScale="90000"/>
          </a:bodyPr>
          <a:lstStyle/>
          <a:p>
            <a:pPr marL="685800" indent="-685800" eaLnBrk="1" fontAlgn="auto" hangingPunct="1">
              <a:spcAft>
                <a:spcPts val="0"/>
              </a:spcAft>
              <a:buFont typeface="Wingdings 2" pitchFamily="18" charset="2"/>
              <a:buChar char=""/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One appointment we all will keep.</a:t>
            </a:r>
            <a:endParaRPr lang="en-US" i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839200" cy="4724400"/>
          </a:xfrm>
        </p:spPr>
        <p:txBody>
          <a:bodyPr rtlCol="0" anchor="t">
            <a:no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day all our future appointments will be canceled, not merely postponed.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Ironically 47 years to the same day and hour the world’s greatest ship, touted as “unsinkable” sank.</a:t>
            </a:r>
            <a:endParaRPr lang="en-US" sz="36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EBD8-EBEA-47E7-829E-253D9B5964C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1408176"/>
          </a:xfrm>
        </p:spPr>
        <p:txBody>
          <a:bodyPr>
            <a:normAutofit fontScale="90000"/>
          </a:bodyPr>
          <a:lstStyle/>
          <a:p>
            <a:pPr marL="685800" indent="-685800" eaLnBrk="1" fontAlgn="auto" hangingPunct="1">
              <a:spcAft>
                <a:spcPts val="0"/>
              </a:spcAft>
              <a:buFont typeface="Wingdings 2" pitchFamily="18" charset="2"/>
              <a:buChar char=""/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One appointment we all will keep.</a:t>
            </a:r>
            <a:endParaRPr lang="en-US" i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839200" cy="4724400"/>
          </a:xfrm>
        </p:spPr>
        <p:txBody>
          <a:bodyPr rtlCol="0" anchor="t">
            <a:no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reflect with all seriousness the profound words of </a:t>
            </a:r>
            <a:r>
              <a:rPr lang="en-US" sz="44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9:27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 sobering thought that this is one appointment </a:t>
            </a:r>
            <a:r>
              <a:rPr lang="en-U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 keep!</a:t>
            </a:r>
            <a:endParaRPr lang="en-US" sz="44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EBD8-EBEA-47E7-829E-253D9B5964C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1408176"/>
          </a:xfrm>
        </p:spPr>
        <p:txBody>
          <a:bodyPr>
            <a:normAutofit fontScale="90000"/>
          </a:bodyPr>
          <a:lstStyle/>
          <a:p>
            <a:pPr marL="685800" indent="-685800" eaLnBrk="1" fontAlgn="auto" hangingPunct="1">
              <a:spcAft>
                <a:spcPts val="0"/>
              </a:spcAft>
              <a:buFont typeface="Wingdings 2" pitchFamily="18" charset="2"/>
              <a:buChar char=""/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Then we will have to give an account.</a:t>
            </a:r>
            <a:endParaRPr lang="en-US" i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839200" cy="4724400"/>
          </a:xfrm>
        </p:spPr>
        <p:txBody>
          <a:bodyPr rtlCol="0" anchor="t">
            <a:no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final “appointment” is an absolute certainty!  </a:t>
            </a:r>
            <a:r>
              <a:rPr lang="en-US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Heb. 9:27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final appointment is for two reasons:  </a:t>
            </a:r>
            <a:r>
              <a:rPr lang="en-US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judgment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Cor. 5:10; Rom. 14:11-12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then?  How should we respond given we all face a common fate?</a:t>
            </a: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EBD8-EBEA-47E7-829E-253D9B5964C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1408176"/>
          </a:xfrm>
        </p:spPr>
        <p:txBody>
          <a:bodyPr>
            <a:normAutofit fontScale="90000"/>
          </a:bodyPr>
          <a:lstStyle/>
          <a:p>
            <a:pPr marL="685800" indent="-685800" eaLnBrk="1" fontAlgn="auto" hangingPunct="1">
              <a:spcAft>
                <a:spcPts val="0"/>
              </a:spcAft>
              <a:buFont typeface="Wingdings 2" pitchFamily="18" charset="2"/>
              <a:buChar char=""/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Then we will have to give an account.</a:t>
            </a:r>
            <a:endParaRPr lang="en-US" i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839200" cy="4724400"/>
          </a:xfrm>
        </p:spPr>
        <p:txBody>
          <a:bodyPr rtlCol="0" anchor="t">
            <a:no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need to be 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“persuaded”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something 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“Knowing, therefore, the terror of the Lord”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  </a:t>
            </a:r>
            <a:r>
              <a:rPr lang="en-US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Cor. 5:11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“to whom much is given, from him much is required”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000" b="1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Lk</a:t>
            </a:r>
            <a:r>
              <a:rPr lang="en-US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12:48; Heb. 10:28-31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EBD8-EBEA-47E7-829E-253D9B5964C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1408176"/>
          </a:xfrm>
        </p:spPr>
        <p:txBody>
          <a:bodyPr>
            <a:normAutofit fontScale="90000"/>
          </a:bodyPr>
          <a:lstStyle/>
          <a:p>
            <a:pPr marL="685800" indent="-685800" eaLnBrk="1" fontAlgn="auto" hangingPunct="1">
              <a:spcAft>
                <a:spcPts val="0"/>
              </a:spcAft>
              <a:buFont typeface="Wingdings 2" pitchFamily="18" charset="2"/>
              <a:buChar char=""/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Then we will have to give an account.</a:t>
            </a:r>
            <a:endParaRPr lang="en-US" i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4724400"/>
          </a:xfrm>
        </p:spPr>
        <p:txBody>
          <a:bodyPr rtlCol="0" anchor="t">
            <a:no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that day we will hear one of two things from Jesus:</a:t>
            </a:r>
          </a:p>
          <a:p>
            <a:pPr marL="914400" lvl="1" indent="-503238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20000"/>
              <a:buFont typeface="Wingdings 2" pitchFamily="18" charset="2"/>
              <a:buChar char=""/>
              <a:defRPr/>
            </a:pPr>
            <a:r>
              <a:rPr lang="en-US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“Well done, good and faithful servant…Enter into the joy of your lord.” (</a:t>
            </a:r>
            <a:r>
              <a:rPr lang="en-US" sz="3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25:23</a:t>
            </a:r>
            <a:r>
              <a:rPr lang="en-US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657600" lvl="1" indent="0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20000"/>
              <a:buNone/>
              <a:defRPr/>
            </a:pP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-or-</a:t>
            </a:r>
          </a:p>
          <a:p>
            <a:pPr marL="914400" lvl="1" indent="-503238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20000"/>
              <a:buFont typeface="Wingdings 2" pitchFamily="18" charset="2"/>
              <a:buChar char=""/>
              <a:defRPr/>
            </a:pPr>
            <a:r>
              <a:rPr lang="en-US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 wicked and lazy servant…cast the unprofitable servant into the outer darkness.  There shall be weeping and gnashing of teeth.” (</a:t>
            </a:r>
            <a:r>
              <a:rPr lang="en-US" sz="3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25:26-30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EBD8-EBEA-47E7-829E-253D9B5964C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1408176"/>
          </a:xfrm>
        </p:spPr>
        <p:txBody>
          <a:bodyPr>
            <a:normAutofit fontScale="90000"/>
          </a:bodyPr>
          <a:lstStyle/>
          <a:p>
            <a:pPr marL="685800" indent="-685800" eaLnBrk="1" fontAlgn="auto" hangingPunct="1">
              <a:spcAft>
                <a:spcPts val="0"/>
              </a:spcAft>
              <a:buFont typeface="Wingdings 2" pitchFamily="18" charset="2"/>
              <a:buChar char=""/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Then we will have to give an account.</a:t>
            </a:r>
            <a:endParaRPr lang="en-US" i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27022"/>
            <a:ext cx="8839200" cy="4724400"/>
          </a:xfrm>
        </p:spPr>
        <p:txBody>
          <a:bodyPr rtlCol="0" anchor="t">
            <a:no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that day we will hear one of two things from Jesus:</a:t>
            </a:r>
          </a:p>
          <a:p>
            <a:pPr marL="914400" lvl="1" indent="-503238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20000"/>
              <a:buFont typeface="Wingdings 2" pitchFamily="18" charset="2"/>
              <a:buChar char=""/>
              <a:defRPr/>
            </a:pPr>
            <a:r>
              <a:rPr lang="en-US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“Come, you blessed of My Father, inherit the kingdom prepared for you from the foundation of the world.” (</a:t>
            </a:r>
            <a:r>
              <a:rPr lang="en-US" sz="3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25:34</a:t>
            </a:r>
            <a:r>
              <a:rPr lang="en-US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721100" lvl="1" indent="0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20000"/>
              <a:buNone/>
              <a:defRPr/>
            </a:pPr>
            <a:r>
              <a:rPr lang="en-US" sz="40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-or-</a:t>
            </a:r>
            <a:endParaRPr lang="en-US" sz="4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03238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20000"/>
              <a:buFont typeface="Wingdings 2" pitchFamily="18" charset="2"/>
              <a:buChar char=""/>
              <a:defRPr/>
            </a:pPr>
            <a:r>
              <a:rPr lang="en-US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“Depart from Me, you cursed, into the everlasting fire prepared for the devil and his angels.” (</a:t>
            </a:r>
            <a:r>
              <a:rPr lang="en-US" sz="3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25:41</a:t>
            </a:r>
            <a:r>
              <a:rPr lang="en-US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EBD8-EBEA-47E7-829E-253D9B5964C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96200" cy="1408176"/>
          </a:xfrm>
        </p:spPr>
        <p:txBody>
          <a:bodyPr>
            <a:normAutofit fontScale="90000"/>
          </a:bodyPr>
          <a:lstStyle/>
          <a:p>
            <a:pPr marL="685800" indent="-685800" eaLnBrk="1" fontAlgn="auto" hangingPunct="1">
              <a:spcAft>
                <a:spcPts val="0"/>
              </a:spcAft>
              <a:buFont typeface="Wingdings 2" pitchFamily="18" charset="2"/>
              <a:buChar char=""/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Then we will have to give an account.</a:t>
            </a:r>
            <a:endParaRPr lang="en-US" i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839200" cy="4724400"/>
          </a:xfrm>
        </p:spPr>
        <p:txBody>
          <a:bodyPr rtlCol="0" anchor="t">
            <a:no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all need to contemplate Jesus’ words! 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doing so what do you feel?</a:t>
            </a:r>
          </a:p>
          <a:p>
            <a:pPr marL="1146175" lvl="1" indent="-503238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20000"/>
              <a:buFont typeface="Wingdings 2" pitchFamily="18" charset="2"/>
              <a:buChar char=""/>
              <a:defRPr/>
            </a:pP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Joy?</a:t>
            </a:r>
          </a:p>
          <a:p>
            <a:pPr marL="1146175" lvl="1" indent="-503238" eaLnBrk="1" fontAlgn="auto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20000"/>
              <a:buFont typeface="Wingdings 2" pitchFamily="18" charset="2"/>
              <a:buChar char=""/>
              <a:defRPr/>
            </a:pP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Dread?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EBD8-EBEA-47E7-829E-253D9B5964C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4701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Conclusion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991600" cy="5105400"/>
          </a:xfrm>
        </p:spPr>
        <p:txBody>
          <a:bodyPr rtlCol="0" anchor="t">
            <a:noAutofit/>
          </a:bodyPr>
          <a:lstStyle/>
          <a:p>
            <a:pPr marL="635000" indent="-515938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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appointments Lincoln made on April 14, 1865 were never kept.  </a:t>
            </a:r>
            <a:endParaRPr lang="en-US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27100" lvl="1" indent="-515938" eaLnBrk="1" fontAlgn="auto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Wingdings 2" pitchFamily="18" charset="2"/>
              <a:buChar char=""/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his dreams and schemes vanished as the vapor of that cold night.</a:t>
            </a:r>
          </a:p>
          <a:p>
            <a:pPr marL="927100" lvl="1" indent="-515938" eaLnBrk="1" fontAlgn="auto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Font typeface="Wingdings 2" pitchFamily="18" charset="2"/>
              <a:buChar char=""/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15</a:t>
            </a:r>
            <a:r>
              <a:rPr lang="en-US" sz="2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found his soul in eternity.</a:t>
            </a:r>
          </a:p>
          <a:p>
            <a:pPr marL="635000" indent="-515938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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your plans for 1/13/14?</a:t>
            </a:r>
          </a:p>
          <a:p>
            <a:pPr marL="635000" indent="-515938" eaLnBrk="1" fontAlgn="auto" hangingPunct="1">
              <a:spcBef>
                <a:spcPts val="0"/>
              </a:spcBef>
              <a:spcAft>
                <a:spcPts val="1200"/>
              </a:spcAft>
              <a:buFont typeface="Wingdings 2"/>
              <a:buChar char=""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Remember, </a:t>
            </a:r>
            <a:r>
              <a:rPr lang="en-US" sz="36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“…behold, now is the accepted time; behold now is the day of salvation.”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</a:t>
            </a:r>
            <a:r>
              <a:rPr lang="en-US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Cor. 6:2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6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EBD8-EBEA-47E7-829E-253D9B5964C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53008" y="2209800"/>
            <a:ext cx="7239000" cy="3733800"/>
          </a:xfrm>
          <a:prstGeom prst="roundRect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“Heaven is a prepared place for a prepared people.”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4400" b="1" i="1" dirty="0" smtClean="0">
                <a:solidFill>
                  <a:schemeClr val="tx1"/>
                </a:solidFill>
              </a:rPr>
              <a:t>Are you making preparations?</a:t>
            </a:r>
            <a:endParaRPr lang="en-US" sz="4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C8DF7-E8DA-45A6-9183-94AFC2C6621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6921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C8DF7-E8DA-45A6-9183-94AFC2C6621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1450"/>
            <a:ext cx="86868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553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C8DF7-E8DA-45A6-9183-94AFC2C6621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9815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C8DF7-E8DA-45A6-9183-94AFC2C6621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194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C8DF7-E8DA-45A6-9183-94AFC2C6621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754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334000"/>
            <a:ext cx="8839200" cy="1295400"/>
          </a:xfr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600" i="1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Last Appointment</a:t>
            </a:r>
            <a:br>
              <a:rPr lang="en-US" sz="5600" i="1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9:27</a:t>
            </a:r>
            <a:endParaRPr lang="en-US" sz="5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88913"/>
            <a:ext cx="6426200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C00"/>
                </a:solidFill>
              </a:rPr>
              <a:t>Introduction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05400"/>
          </a:xfrm>
        </p:spPr>
        <p:txBody>
          <a:bodyPr rtlCol="0" anchor="t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 the evening of April 14</a:t>
            </a:r>
            <a:r>
              <a:rPr lang="en-US" sz="39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9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President was running late, besieged by last minute callers.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made time for an old friend, George </a:t>
            </a:r>
            <a:r>
              <a:rPr lang="en-US" sz="3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Ashmun</a:t>
            </a: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who was accompanied by the Speaker of the House and Judge Daly.</a:t>
            </a:r>
            <a:endParaRPr lang="en-US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EBD8-EBEA-47E7-829E-253D9B5964C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081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C00"/>
                </a:solidFill>
              </a:rPr>
              <a:t>Introduction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txBody>
          <a:bodyPr rtlCol="0" anchor="t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President had served in Congress with </a:t>
            </a:r>
            <a:r>
              <a:rPr lang="en-US" sz="3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Ashmun</a:t>
            </a: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twenty years earlier.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"/>
              <a:defRPr/>
            </a:pP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President spent a few minutes with this party then had to hastily leave for another appointment.</a:t>
            </a:r>
            <a:endParaRPr lang="en-US" b="1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4EBD8-EBEA-47E7-829E-253D9B5964C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10956</TotalTime>
  <Words>685</Words>
  <Application>Microsoft Office PowerPoint</Application>
  <PresentationFormat>On-screen Show (4:3)</PresentationFormat>
  <Paragraphs>76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Last Appointment Hebrews 9:27</vt:lpstr>
      <vt:lpstr>Introduction</vt:lpstr>
      <vt:lpstr>Introduction</vt:lpstr>
      <vt:lpstr>Introduction</vt:lpstr>
      <vt:lpstr>Some appointments will never be kept.</vt:lpstr>
      <vt:lpstr>One appointment we all will keep.</vt:lpstr>
      <vt:lpstr>One appointment we all will keep.</vt:lpstr>
      <vt:lpstr>Then we will have to give an account.</vt:lpstr>
      <vt:lpstr>Then we will have to give an account.</vt:lpstr>
      <vt:lpstr>Then we will have to give an account.</vt:lpstr>
      <vt:lpstr>Then we will have to give an account.</vt:lpstr>
      <vt:lpstr>Then we will have to give an account.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Last Appointment</dc:title>
  <dc:creator>Craig Thomas</dc:creator>
  <dc:description>Sandusky:  9/19/10</dc:description>
  <cp:lastModifiedBy>Craig V. Thomas</cp:lastModifiedBy>
  <cp:revision>780</cp:revision>
  <dcterms:created xsi:type="dcterms:W3CDTF">2009-06-28T13:18:56Z</dcterms:created>
  <dcterms:modified xsi:type="dcterms:W3CDTF">2014-01-12T22:43:05Z</dcterms:modified>
</cp:coreProperties>
</file>