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9" r:id="rId2"/>
    <p:sldId id="256" r:id="rId3"/>
    <p:sldId id="257" r:id="rId4"/>
    <p:sldId id="260" r:id="rId5"/>
    <p:sldId id="299" r:id="rId6"/>
    <p:sldId id="300" r:id="rId7"/>
    <p:sldId id="301" r:id="rId8"/>
    <p:sldId id="306" r:id="rId9"/>
    <p:sldId id="303" r:id="rId10"/>
    <p:sldId id="304" r:id="rId11"/>
    <p:sldId id="29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4" autoAdjust="0"/>
    <p:restoredTop sz="94678" autoAdjust="0"/>
  </p:normalViewPr>
  <p:slideViewPr>
    <p:cSldViewPr showGuides="1">
      <p:cViewPr varScale="1">
        <p:scale>
          <a:sx n="53" d="100"/>
          <a:sy n="53" d="100"/>
        </p:scale>
        <p:origin x="67" y="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2F55C-537A-40EA-8F62-80DB3942E49B}" type="datetimeFigureOut">
              <a:rPr lang="en-US" smtClean="0"/>
              <a:t>6/1/2014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7DD7D-195A-49D8-B8E1-290A7DAFF1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DD7D-195A-49D8-B8E1-290A7DAFF1E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4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3E94B-490C-4C3F-8CEB-EFB63A3F0B29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913749-ECAD-451B-A889-3A412F6D75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9316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5745-D626-4DB0-B25F-BEC3DA1CD1F7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1E782-DB9D-441F-9AC7-DE691EEF51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2683415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1C7D8-832C-47D3-B3CE-820D0F27BDF6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DC7AD-49C4-4DE4-A1D1-4781F9E14A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4490159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E385-3E1F-4A4D-9967-A02EF1DF4AE3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DE065-6FEA-43CF-9B9F-905A8C1E31A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6666048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7C4A3-634D-403D-9555-952AD45913AE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723AF9-5218-4034-B850-2A8C855A3C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413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8042-05BD-4EA9-9CA6-E4C9570437AA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A64AF-5874-44A8-BFC7-69BAB59919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4453433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4B2D-D0A6-4779-91ED-7A7CF67748B2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2A897-3CAF-4952-95A6-05125DC746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80928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46E1-2AEC-49DE-8F07-5505E3579DF5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5A219-2B50-47D0-B09D-D5DFA9A19A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099681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EA57-53D9-40E3-82DD-931DFC32AE55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36011-6713-4D72-9940-CBA22986E5A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5269864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BCEB4-E449-4861-A2E7-229E8F106D77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73DF8-A756-4C6C-A7A4-C76ED392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5250286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7E3A5-F026-4ADB-8B58-9AC8683ABED4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51CCC6F1-5E38-4340-883B-3A078A317E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120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C9CB583-1B0E-45A1-97F0-BA7BC55A1FFE}" type="datetime1">
              <a:rPr lang="en-US" smtClean="0"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6D9C567-5791-42A2-A02B-522FAE084F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7" r:id="rId2"/>
    <p:sldLayoutId id="2147483973" r:id="rId3"/>
    <p:sldLayoutId id="2147483968" r:id="rId4"/>
    <p:sldLayoutId id="2147483969" r:id="rId5"/>
    <p:sldLayoutId id="2147483970" r:id="rId6"/>
    <p:sldLayoutId id="2147483974" r:id="rId7"/>
    <p:sldLayoutId id="2147483975" r:id="rId8"/>
    <p:sldLayoutId id="2147483976" r:id="rId9"/>
    <p:sldLayoutId id="2147483971" r:id="rId10"/>
    <p:sldLayoutId id="2147483977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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Noah Did Something: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Heb. 11:7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839200" cy="54102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 knew the world was coming to an end and did something about it: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7:5; Heb. 11:7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Likewise, in view of judgment, God tells us to do something: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3:11-12; Heb. 2:1-3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also do something for others: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Acts 17:30-31; Ezek. 33:1-9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 did his job and so must we: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Pet. 2:5; Jer. 20:9; 2 Cor. 5:10-11a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91321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Many important lessons from the flood.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hates sin,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longsuffering,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patience can be exhausted,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second chance,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severity of God,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promises are sure,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 did something.</a:t>
            </a:r>
            <a:endParaRPr lang="en-US" sz="36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From the Flood</a:t>
            </a:r>
            <a:b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11:7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 rtlCol="0" anchor="ctr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Extremely important to study the Old Testament: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15:4; 1 Cor. 10:5-12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 we will consider lessons we can learn from the great flood in the time of Noah.</a:t>
            </a:r>
          </a:p>
          <a:p>
            <a:pPr marL="914400" lvl="1" indent="-503238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100000"/>
              <a:buFont typeface="Wingdings 2" pitchFamily="18" charset="2"/>
              <a:buChar char="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Flood is not a myth! (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24:36-39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</a:p>
          <a:p>
            <a:pPr marL="914400" lvl="1" indent="-503238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100000"/>
              <a:buFont typeface="Wingdings 2" pitchFamily="18" charset="2"/>
              <a:buChar char="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Flood demonstrates the tragic spiritual condition into which people can slip (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6:5-7, 11-13, 17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03238" lvl="1" indent="-503238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the spiritual condition of our present world be far behind?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Hates Sin: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Gen. 6:5-7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54864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never treats sin lightly: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8:5-8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a few were/will be saved: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3:20; Matt. 7:13-14, 21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take sin seriously?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Thess. 5:22; Rom. 12:9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 Is Longsuffering: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2 Peter 3:9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0976"/>
            <a:ext cx="8534400" cy="6059424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always given men chance after chance to repent: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will be able to blame God if they are lost: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33:11; Matt. 23:37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can’t let God’s longsuffering lull us into procrastination concerning right living!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Pet. 3:9-12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260050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God’s Patience Can Be Exhausted: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Romans 6:1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839200" cy="54102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think they can continue in sin with impunity…not so: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6:1; Num. 32:23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longsuffering, but His patience ultimately runs out: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Antediluvian world (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6-9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Sodom &amp; Gomorrah (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18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868172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Jews (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23:31-39; 24; 27:25; Deut. 30:17-19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65138" lvl="1" indent="-457200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hide our sin from God: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4:11-13; Prov. 29:1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940196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No Second Chance: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Gen. 7:17-24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00502"/>
            <a:ext cx="8839200" cy="54102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longer will God give us opportunity to make our lives right with Him?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13:11; Jas. 4:14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last chance can come suddenly, without warning: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12:16-21; 2 Cor. 6:2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is a prepared place for a prepared people: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Matt. </a:t>
            </a:r>
            <a:r>
              <a:rPr lang="en-US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16:26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gulf fixed: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16:19-31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day all opportunities for salvation will be gone: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9:27; Matt. 25:1-13; Heb. 12:17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26995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Severity of God:  </a:t>
            </a: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Rom. 11:22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07160"/>
            <a:ext cx="8839200" cy="54102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love, but God is also just and exercises His wrath against sin: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6:7; Rom. 3:25-26; Heb. 10:29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who turns his back on God will pay a huge price: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1:7-9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can’t be fooled: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Isa. 55:8-9; Rom. 11:33-34; 1 Cor. 1:20; 3:18-20; Gal. 6:7-8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fair: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32:4; Gen. 18:25; Gen. 6:3; 1 Pet. 3:19-20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Someday the severity of God will burst forth on an unrepentant world!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20:14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46993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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God’s Promises Are Sure:  </a:t>
            </a: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</a:rPr>
              <a:t>2 Pet. 3:5-6; Gen. 8:21-22; 9:11-13</a:t>
            </a:r>
            <a:endParaRPr lang="en-US" sz="4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839200" cy="5410200"/>
          </a:xfrm>
        </p:spPr>
        <p:txBody>
          <a:bodyPr rtlCol="0" anchor="ctr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Impossible for God to lie: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6:18; Num. 23:19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we can absolutely trust His word: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19:21; Matt. 24:35; e.g., Mk. 16:16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believe in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“eternal life,”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not in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“everlasting punishment”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25:46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5138" lvl="1" indent="-457200" eaLnBrk="1" fontAlgn="auto" hangingPunct="1">
              <a:spcBef>
                <a:spcPts val="0"/>
              </a:spcBef>
              <a:spcAft>
                <a:spcPts val="1800"/>
              </a:spcAft>
              <a:buClr>
                <a:srgbClr val="FF99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fulfilled His promises to Noah and will fulfill His promises to mankind: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Pet. 3:1-10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E065-6FEA-43CF-9B9F-905A8C1E31A7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983017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11228</TotalTime>
  <Words>693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Lessons From the Flood Hebrews 11:7</vt:lpstr>
      <vt:lpstr>Introduction</vt:lpstr>
      <vt:lpstr>God Hates Sin:  Gen. 6:5-7</vt:lpstr>
      <vt:lpstr>God Is Longsuffering:  2 Peter 3:9</vt:lpstr>
      <vt:lpstr>God’s Patience Can Be Exhausted:  Romans 6:1</vt:lpstr>
      <vt:lpstr>No Second Chance:  Gen. 7:17-24</vt:lpstr>
      <vt:lpstr>The Severity of God:  Rom. 11:22</vt:lpstr>
      <vt:lpstr>God’s Promises Are Sure:  2 Pet. 3:5-6; Gen. 8:21-22; 9:11-13</vt:lpstr>
      <vt:lpstr>Noah Did Something:  Heb. 11:7</vt:lpstr>
      <vt:lpstr>Conclusion:  Many important lessons from the flood.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This Mind Be In You</dc:title>
  <dc:creator>Craig Thomas</dc:creator>
  <dc:description>Deckerville:  9/8/96; 8/31/98; 5/30/99; 9/26/04; Westside, 5/18/2014</dc:description>
  <cp:lastModifiedBy>Craig V. Thomas</cp:lastModifiedBy>
  <cp:revision>726</cp:revision>
  <dcterms:created xsi:type="dcterms:W3CDTF">2009-06-28T13:18:56Z</dcterms:created>
  <dcterms:modified xsi:type="dcterms:W3CDTF">2014-06-01T12:33:02Z</dcterms:modified>
</cp:coreProperties>
</file>