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9" r:id="rId2"/>
    <p:sldId id="256" r:id="rId3"/>
    <p:sldId id="257" r:id="rId4"/>
    <p:sldId id="260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29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43" d="100"/>
          <a:sy n="43" d="100"/>
        </p:scale>
        <p:origin x="34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Reasons bad things happen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03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give us a cause to have joy: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James and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taught: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1:2; 1 Pet. 1:6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how the apostles reacted to persecution?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5:40-42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Persecution puts us in elite company: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5:11-12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028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Reasons bad things happen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refine us as precious gold: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faith needs to be tried!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1:7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a tested faith is a valid faith!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“Whatever doesn’t kill you makes you stronger.”  NO!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2:10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32074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Reasons bad things happen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54061"/>
            <a:ext cx="8839200" cy="5451539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we may be able to comfort others in trouble: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help others better when we’ve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“been there and done that.”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Suffered the loss of a loved one?  Experienced a severe financial crisis?  Victimized by a betraying spouse?  Turn it to good!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1:2; Gal. 6:2</a:t>
            </a:r>
            <a:endParaRPr lang="en-US" sz="32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says so!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</a:t>
            </a:r>
            <a:r>
              <a:rPr lang="en-US" sz="3200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1:3-4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41946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Reasons bad things happen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779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we should not trust in ourselves: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learn a very valuable lesson when we suffer…we cannot trust in ourselves!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1:9-10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your attitude when you have to suffer?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5:41; 1 Pet. 1:3-9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05061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1787"/>
            <a:ext cx="8915400" cy="4870513"/>
          </a:xfrm>
        </p:spPr>
        <p:txBody>
          <a:bodyPr rtlCol="0" anchor="ctr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rejoice when we suffer as a Christian!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Makes us stronger!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Increases our patience, endurance, hope!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us an opportunity to rejoice!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 and validates our faith!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Enables us to encourage  and comfort others!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Teaches us not to trust ourselves!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Puts us in elite company!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suffering 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you to grow weary serving God: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6:9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Things Happen To Good People</a:t>
            </a:r>
            <a:r>
              <a:rPr lang="en-US" sz="4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1:20-22</a:t>
            </a:r>
            <a:endParaRPr lang="en-US" sz="4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8970"/>
            <a:ext cx="9144000" cy="5105400"/>
          </a:xfrm>
        </p:spPr>
        <p:txBody>
          <a:bodyPr rtlCol="0" anchor="ctr">
            <a:noAutofit/>
          </a:bodyPr>
          <a:lstStyle/>
          <a:p>
            <a:pPr marL="520700" indent="-401638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on the topic.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7438" lvl="1" indent="-67786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do good and mind our own business we can sail through life without problems.  Right?!</a:t>
            </a:r>
          </a:p>
          <a:p>
            <a:pPr marL="1087438" lvl="1" indent="-67786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I’m doing right, how can everything go so wrong?!”</a:t>
            </a:r>
          </a:p>
          <a:p>
            <a:pPr marL="682625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examine this question in light of the Scriptures.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Examples of bad things happening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spokesmen immune from problems?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38:6; Heb. 11:36-38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Jesus’ words: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23:31; Lk. 13:34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alluded to the mistreatment of the prophets: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7:51-52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Examples of bad things happening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 demonstrated bad things happen to God’s brave servants.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referred to this fact when answering his accusers: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7:54-60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15711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Examples of bad things happening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93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anyone more important, besides Jesus, in the establishment and growth of the church?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that fact, Paul still suffered tremendously!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11:22-33; 4:8-9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961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Examples of bad things happening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in Smyrna: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suffering mentioned in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2:10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Perhaps the time will come when this church is persecuted?  What then?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34875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Examples of bad things happening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65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Christians: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Shouldn’t be surprised when bad things happen to us: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3:12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not reserved for the wicked: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9:11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righteous man that ever lived suffered the most!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2:5-8; Matt. 10:24-25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29906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Reasons bad things happen to good people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65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produce patience, endurance and hope: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teaches that trials produce patience: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1:1-4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Gal. 6:9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Ultimately bolsters our hope: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5:3-4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endure are blessed!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5:10-11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1831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8938</TotalTime>
  <Words>613</Words>
  <Application>Microsoft Office PowerPoint</Application>
  <PresentationFormat>On-screen Show (4:3)</PresentationFormat>
  <Paragraphs>75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Bad Things Happen To Good People Job 1:20-22</vt:lpstr>
      <vt:lpstr>Introduction</vt:lpstr>
      <vt:lpstr>Examples of bad things happening to good people</vt:lpstr>
      <vt:lpstr>Examples of bad things happening to good people</vt:lpstr>
      <vt:lpstr>Examples of bad things happening to good people</vt:lpstr>
      <vt:lpstr>Examples of bad things happening to good people</vt:lpstr>
      <vt:lpstr>Examples of bad things happening to good people</vt:lpstr>
      <vt:lpstr>Reasons bad things happen to good people</vt:lpstr>
      <vt:lpstr>Reasons bad things happen to good people</vt:lpstr>
      <vt:lpstr>Reasons bad things happen to good people</vt:lpstr>
      <vt:lpstr>Reasons bad things happen to good people</vt:lpstr>
      <vt:lpstr>Reasons bad things happen to good people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Things Happen To Good People</dc:title>
  <dc:creator>Craig Thomas</dc:creator>
  <dc:description>Westside:  07/27/2014 AM</dc:description>
  <cp:lastModifiedBy>Craig V. Thomas</cp:lastModifiedBy>
  <cp:revision>771</cp:revision>
  <dcterms:created xsi:type="dcterms:W3CDTF">2009-06-28T13:18:56Z</dcterms:created>
  <dcterms:modified xsi:type="dcterms:W3CDTF">2014-07-27T19:23:39Z</dcterms:modified>
</cp:coreProperties>
</file>