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9" r:id="rId2"/>
    <p:sldId id="256" r:id="rId3"/>
    <p:sldId id="257" r:id="rId4"/>
    <p:sldId id="31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43" d="100"/>
          <a:sy n="43" d="100"/>
        </p:scale>
        <p:origin x="58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6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Specific Lusts of the Flesh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01762"/>
            <a:ext cx="89916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Mixed Swimming: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18:6-7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of the time it involves immodest dress.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Opportunity for bodily contact between males and females.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so!  You either need your eyes examined or its been a long, long time since you’ve been to the beach!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36790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Specific Lusts of the Flesh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08124"/>
            <a:ext cx="8991600" cy="5197476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Homosexuality: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1:26-27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Homosexuality is “genetic”?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No!  Homosexuality is a sin!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far has our society gone?  It is illegal in California and New Jersey to give psychological counseling to a minor if the goal is to persuade them to abandon homosexual behavior.  Even if the minor consents!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1381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“Can do” attitude: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4:13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does not ask us to do what we cannot do!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rid of the “defeatist’s” attitude!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see victory over the flesh as an attainable goal!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3:20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20612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4162"/>
            <a:ext cx="89916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2:9; 1 Cor. 10:13; 1 Pet. 3:12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believe the message of those passages?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so, pray for God’s help and guidance: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6:13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ever give up!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18:1-8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proactive!  Don’t put your life on “cruise control”: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26:41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0548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the Spirit: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5:16-18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Involves a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willingness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 live according to the teachings of the Holy Spirit: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5:6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that with a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conscious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purposeful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8:1, 5-9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who really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2:3-5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45057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6562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our thoughts: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8:5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minds are not our personal playground!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2:3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Controlling our thoughts is essential and requires self-discipline: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23:7; 2 Cor. 10:3-5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Victory requires a new “mind set”: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3:1-2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“Window shopping” inevitably leads to sin.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08335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 ourselves with Scripture: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6:17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 good defense!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4:4, 7, 10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Here’s how we do it: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119:9-11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ictory requires diligently putting God’s word into our heart; requires frequent, eager and thoughtful Bible study!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64932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7962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ourselves dead to sin: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2:20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did it!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2:20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imitate Paul: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5:24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Crucifixion is a drastic form of execution; are you up to it?!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 spiritual stamina and focus.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11680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ourselves slaves to God: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6:16-18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either a slave to sin, or a slave to righteousness!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slave is not given a choice; by giving into the flesh we betray our Master!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44591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6562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put ourselves in harm’s way: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2:11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get as far away from sin as possible: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13:14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Worst thing we can do is to intentionally expose ourselves to temptation: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6:27-28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end the battle before it starts: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6:18; 2 Tim. 2:22; Gen. 39:11-12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9154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Sin (3):</a:t>
            </a:r>
            <a:b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Lust of the Flesh</a:t>
            </a:r>
            <a:b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2:15-17</a:t>
            </a:r>
            <a:endParaRPr lang="en-US" sz="4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ourselves accountable: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5:16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to have brethren we can confide in: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5:16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be a person our brethren can count on!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cultivate closer personal relationships with our brethren.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61827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our example: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5:13-16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influence is very powerful, but very fragile!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others think of me if they knew the real “me”?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jealously guard our example!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18:6-7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83281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Overcoming the Lusts of the Flesh: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1 Cor. 10:13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to tell ourselves “no”: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16:24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Ultimately we are the only one who can tell ourselves “no”!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can encourage and support us, but ultimately we are the only one who can say, “NO!”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21270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1787"/>
            <a:ext cx="8915400" cy="4870513"/>
          </a:xfrm>
        </p:spPr>
        <p:txBody>
          <a:bodyPr rtlCol="0" anchor="ctr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no mistake, we are in a war with fleshly lusts: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2:11</a:t>
            </a:r>
            <a:endParaRPr lang="en-US" sz="3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sin is a battle of the mind and a life-long battle.</a:t>
            </a:r>
            <a:endParaRPr lang="en-US" sz="3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also a battle the Lord expects us to win and He supplies us with the weapons to win!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waving the white flag of surrender and take the battle for your soul seriously: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16:26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1054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Temptation comes through three avenues: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2:15-17</a:t>
            </a:r>
          </a:p>
          <a:p>
            <a:pPr marL="1087438" lvl="1" indent="-67786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lust of the flesh”</a:t>
            </a:r>
          </a:p>
          <a:p>
            <a:pPr marL="1087438" lvl="1" indent="-67786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lust of the eyes”</a:t>
            </a:r>
          </a:p>
          <a:p>
            <a:pPr marL="1087438" lvl="1" indent="-67786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pride of life”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overcome sin we must learn how to handle these three avenues of temptation.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lust of the flesh”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refer to our physical body: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7:25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cravings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from within us, they are part of us!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7:21-23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Fleshy lusts tempt us to sin; sin destroys our soul!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1:12-15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2088774" y="2052916"/>
            <a:ext cx="4953000" cy="3695700"/>
            <a:chOff x="2111187" y="2324100"/>
            <a:chExt cx="4953000" cy="36957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11187" y="2324100"/>
              <a:ext cx="4953000" cy="3695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191871" y="4495800"/>
              <a:ext cx="2242858" cy="64633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FF0000"/>
                  </a:solidFill>
                  <a:latin typeface="+mj-lt"/>
                </a:rPr>
                <a:t>2 Pet. 2:18</a:t>
              </a:r>
              <a:endParaRPr lang="en-US" sz="3600" b="1" i="1" dirty="0">
                <a:solidFill>
                  <a:srgbClr val="FF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46738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Specific Lusts of the Flesh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65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Drunkenness and Revelries: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13:13; 1 Pet. 4:2-4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is the “drug of choice” by most.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affects motor skills and judgment (recall David and Uriah!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Sam. </a:t>
            </a:r>
            <a:r>
              <a:rPr lang="en-US" sz="3200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deceived!  Nothing good comes from alcohol consumption: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5:22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Produces a new “reality,” but a worse “reality”!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Specific Lusts of the Flesh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Fornication: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4:3-5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How’s that “sexual revolution” working out for you?!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5:19-21; Matt. 19:9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respect God’s law concerning sex: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13:4; Prov. 6:20-29; 32-33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uses many avenues to lure us into pursuing the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“passion of lust”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(i.e., fornication); such as…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70359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Specific Lusts of the Flesh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Satan’s lures to fornication:  Dancing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Dancing involves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“lewdness”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“lust”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“unchaste handling of males and females (Thayer, pp. 79-80).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 males and females in close proximity:  “The whole range of modern dances are designed to express love making”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modern dancing simulates the same movements made in sexual intercourse.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371764" y="1457036"/>
            <a:ext cx="8382000" cy="533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“Dances are held for one main reason:  sex appeal.  Whether slow cheek-to-cheek, hip-to-hip swaying to sensuous music or bumping and grinding to pulsating beats, sex appeal (lasciviousness) is what dancing is all about.  Dancing is a way to legitimize the sensual fondling of another.  It is nothing but foreplay.”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sz="1200" b="1" dirty="0">
              <a:solidFill>
                <a:schemeClr val="tx1"/>
              </a:solidFill>
            </a:endParaRPr>
          </a:p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-</a:t>
            </a:r>
            <a:r>
              <a:rPr lang="en-US" sz="2800" b="1" dirty="0">
                <a:solidFill>
                  <a:schemeClr val="tx1"/>
                </a:solidFill>
              </a:rPr>
              <a:t>J. R. </a:t>
            </a:r>
            <a:r>
              <a:rPr lang="en-US" sz="2800" b="1" dirty="0" err="1">
                <a:solidFill>
                  <a:schemeClr val="tx1"/>
                </a:solidFill>
              </a:rPr>
              <a:t>Bronger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i="1" dirty="0">
                <a:solidFill>
                  <a:schemeClr val="tx1"/>
                </a:solidFill>
              </a:rPr>
              <a:t>Are You Going To The Prom</a:t>
            </a:r>
            <a:r>
              <a:rPr lang="en-US" sz="2800" b="1" i="1" dirty="0" smtClean="0">
                <a:solidFill>
                  <a:schemeClr val="tx1"/>
                </a:solidFill>
              </a:rPr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139336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Specific Lusts of the Flesh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8392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Pornography: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5:28; 2 Sam. 11:2ff</a:t>
            </a:r>
            <a:endParaRPr lang="en-US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Pornography is addictive:  “Porn is more addictive than ‘crack’ cocaine.”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31:1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Pornography destroys marriages: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19:9; 1 Cor. 6:15-18</a:t>
            </a: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Pornography is easily accessed; just a mouse click away!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8929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Specific Lusts of the Flesh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47704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Immodest Dress: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7:10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clothing today is designed to attract and invite sexual attention.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5525" lvl="1" indent="-61595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wearing such clothing are placing a stumbling block before others: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18:6-7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2012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9473</TotalTime>
  <Words>1353</Words>
  <Application>Microsoft Office PowerPoint</Application>
  <PresentationFormat>On-screen Show (4:3)</PresentationFormat>
  <Paragraphs>133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Overcoming Sin (3): The Lust of the Flesh 1 John 2:15-17</vt:lpstr>
      <vt:lpstr>Introduction</vt:lpstr>
      <vt:lpstr>Introduction</vt:lpstr>
      <vt:lpstr>Specific Lusts of the Flesh</vt:lpstr>
      <vt:lpstr>Specific Lusts of the Flesh</vt:lpstr>
      <vt:lpstr>Specific Lusts of the Flesh</vt:lpstr>
      <vt:lpstr>Specific Lusts of the Flesh</vt:lpstr>
      <vt:lpstr>Specific Lusts of the Flesh</vt:lpstr>
      <vt:lpstr>Specific Lusts of the Flesh</vt:lpstr>
      <vt:lpstr>Specific Lusts of the Flesh</vt:lpstr>
      <vt:lpstr>Overcoming the Lusts of the Flesh:  1 Cor. 10:13</vt:lpstr>
      <vt:lpstr>Overcoming the Lusts of the Flesh:  1 Cor. 10:13</vt:lpstr>
      <vt:lpstr>Overcoming the Lusts of the Flesh:  1 Cor. 10:13</vt:lpstr>
      <vt:lpstr>Overcoming the Lusts of the Flesh:  1 Cor. 10:13</vt:lpstr>
      <vt:lpstr>Overcoming the Lusts of the Flesh:  1 Cor. 10:13</vt:lpstr>
      <vt:lpstr>Overcoming the Lusts of the Flesh:  1 Cor. 10:13</vt:lpstr>
      <vt:lpstr>Overcoming the Lusts of the Flesh:  1 Cor. 10:13</vt:lpstr>
      <vt:lpstr>Overcoming the Lusts of the Flesh:  1 Cor. 10:13</vt:lpstr>
      <vt:lpstr>Overcoming the Lusts of the Flesh:  1 Cor. 10:13</vt:lpstr>
      <vt:lpstr>Overcoming the Lusts of the Flesh:  1 Cor. 10:13</vt:lpstr>
      <vt:lpstr>Overcoming the Lusts of the Flesh:  1 Cor. 10:13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Sin (Part 3):  The Lust of the Flesh</dc:title>
  <dc:creator>Craig Thomas</dc:creator>
  <dc:description>Westside:  07/27/2014 AM</dc:description>
  <cp:lastModifiedBy>Craig V. Thomas</cp:lastModifiedBy>
  <cp:revision>791</cp:revision>
  <dcterms:created xsi:type="dcterms:W3CDTF">2009-06-28T13:18:56Z</dcterms:created>
  <dcterms:modified xsi:type="dcterms:W3CDTF">2014-07-27T12:11:32Z</dcterms:modified>
</cp:coreProperties>
</file>