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7"/>
  </p:notesMasterIdLst>
  <p:sldIdLst>
    <p:sldId id="259" r:id="rId2"/>
    <p:sldId id="256" r:id="rId3"/>
    <p:sldId id="257" r:id="rId4"/>
    <p:sldId id="377" r:id="rId5"/>
    <p:sldId id="361" r:id="rId6"/>
    <p:sldId id="378" r:id="rId7"/>
    <p:sldId id="379" r:id="rId8"/>
    <p:sldId id="380" r:id="rId9"/>
    <p:sldId id="381" r:id="rId10"/>
    <p:sldId id="382" r:id="rId11"/>
    <p:sldId id="383" r:id="rId12"/>
    <p:sldId id="384" r:id="rId13"/>
    <p:sldId id="385" r:id="rId14"/>
    <p:sldId id="386" r:id="rId15"/>
    <p:sldId id="297" r:id="rId1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3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FFFF00"/>
    <a:srgbClr val="FFFFFF"/>
    <a:srgbClr val="1000E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4574" autoAdjust="0"/>
    <p:restoredTop sz="94678" autoAdjust="0"/>
  </p:normalViewPr>
  <p:slideViewPr>
    <p:cSldViewPr showGuides="1">
      <p:cViewPr varScale="1">
        <p:scale>
          <a:sx n="49" d="100"/>
          <a:sy n="49" d="100"/>
        </p:scale>
        <p:origin x="139" y="53"/>
      </p:cViewPr>
      <p:guideLst>
        <p:guide orient="horz" pos="2160"/>
        <p:guide pos="283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-1027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272A0C-ABE7-41F3-9CD2-1CE8BBDF7F70}" type="datetimeFigureOut">
              <a:rPr lang="en-US" smtClean="0"/>
              <a:t>8/31/2014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37FB4A-0EC3-48F9-BEC8-748778C950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82682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37FB4A-0EC3-48F9-BEC8-748778C9508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7765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37FB4A-0EC3-48F9-BEC8-748778C9508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55036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ltGray">
          <a:xfrm>
            <a:off x="0" y="0"/>
            <a:ext cx="9144000" cy="513556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 bwMode="invGray">
          <a:xfrm>
            <a:off x="0" y="5127625"/>
            <a:ext cx="9144000" cy="46038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tIns="0" bIns="0" anchor="t"/>
          <a:lstStyle>
            <a:lvl1pPr algn="l">
              <a:defRPr sz="4700" b="1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13659C-F515-4372-8ECC-76CB2FEE0C5C}" type="datetime1">
              <a:rPr lang="en-US" smtClean="0"/>
              <a:t>8/31/2014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A857E35-FEA3-4221-9C54-1043E63ACA7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460333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AF844F-B8C7-4013-A07E-A793DAAD2950}" type="datetime1">
              <a:rPr lang="en-US" smtClean="0"/>
              <a:t>8/31/2014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CD8920-5024-4352-9BBB-788DE03888B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52223721"/>
      </p:ext>
    </p:extLst>
  </p:cSld>
  <p:clrMapOvr>
    <a:masterClrMapping/>
  </p:clrMapOvr>
  <p:transition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invGray">
          <a:xfrm>
            <a:off x="6599238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 bwMode="ltGray">
          <a:xfrm>
            <a:off x="6648450" y="0"/>
            <a:ext cx="2514600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BA812E-8A69-453B-B758-6BB9B25F0F48}" type="datetime1">
              <a:rPr lang="en-US" smtClean="0"/>
              <a:t>8/31/2014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013" y="6376988"/>
            <a:ext cx="3836987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C862B1-888C-4FA4-A674-530EA06A67A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6253885"/>
      </p:ext>
    </p:extLst>
  </p:cSld>
  <p:clrMapOvr>
    <a:masterClrMapping/>
  </p:clrMapOvr>
  <p:transition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128279-46E1-4235-9070-477D3BF0B812}" type="datetime1">
              <a:rPr lang="en-US" smtClean="0"/>
              <a:t>8/31/2014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12D182-E177-439E-963A-8290377CD48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67284496"/>
      </p:ext>
    </p:extLst>
  </p:cSld>
  <p:clrMapOvr>
    <a:masterClrMapping/>
  </p:clrMapOvr>
  <p:transition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ltGray">
          <a:xfrm>
            <a:off x="0" y="0"/>
            <a:ext cx="9144000" cy="260191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 bwMode="invGray">
          <a:xfrm>
            <a:off x="0" y="2601913"/>
            <a:ext cx="9144000" cy="46037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tIns="0" rIns="91440" bIns="0" anchor="b"/>
          <a:lstStyle>
            <a:lvl1pPr algn="l">
              <a:defRPr sz="4700" b="1" cap="none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4E44C1-6005-45B6-B907-982075972C94}" type="datetime1">
              <a:rPr lang="en-US" smtClean="0"/>
              <a:t>8/31/2014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464FAF9-B184-4648-A1AA-4916B9885E1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7787373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639526-997F-44B1-9DEA-ABCFF930549D}" type="datetime1">
              <a:rPr lang="en-US" smtClean="0"/>
              <a:t>8/31/2014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C2C74E-9754-49C9-BA82-29C2BEF3259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74442971"/>
      </p:ext>
    </p:extLst>
  </p:cSld>
  <p:clrMapOvr>
    <a:masterClrMapping/>
  </p:clrMapOvr>
  <p:transition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E2C18A-015E-4296-86E6-7EB84E254E08}" type="datetime1">
              <a:rPr lang="en-US" smtClean="0"/>
              <a:t>8/31/2014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4C09C8-A718-40B0-8F13-B66258D369F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46049043"/>
      </p:ext>
    </p:extLst>
  </p:cSld>
  <p:clrMapOvr>
    <a:masterClrMapping/>
  </p:clrMapOvr>
  <p:transition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E1E891-1B91-4DA4-BE3E-095934E410B9}" type="datetime1">
              <a:rPr lang="en-US" smtClean="0"/>
              <a:t>8/31/2014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18CF5D-AC06-4281-BAC8-27EAF84AAEE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08448906"/>
      </p:ext>
    </p:extLst>
  </p:cSld>
  <p:clrMapOvr>
    <a:masterClrMapping/>
  </p:clrMapOvr>
  <p:transition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C683C7-6D5C-45A3-B884-105FA39CB9B0}" type="datetime1">
              <a:rPr lang="en-US" smtClean="0"/>
              <a:t>8/31/2014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05B24A-AB5F-4F5D-A80B-00D568921CE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40121652"/>
      </p:ext>
    </p:extLst>
  </p:cSld>
  <p:clrMapOvr>
    <a:masterClrMapping/>
  </p:clrMapOvr>
  <p:transition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invGray">
          <a:xfrm>
            <a:off x="2855913" y="0"/>
            <a:ext cx="46037" cy="14541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 bwMode="invGray">
          <a:xfrm>
            <a:off x="2855913" y="0"/>
            <a:ext cx="46037" cy="14541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DBE4B2-9BC4-4456-8B0C-528C1CC1487B}" type="datetime1">
              <a:rPr lang="en-US" smtClean="0"/>
              <a:t>8/31/2014</a:t>
            </a:fld>
            <a:endParaRPr lang="en-US" dirty="0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35C002-0C1A-42E4-A3F4-47EA616916F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33251671"/>
      </p:ext>
    </p:extLst>
  </p:cSld>
  <p:clrMapOvr>
    <a:masterClrMapping/>
  </p:clrMapOvr>
  <p:transition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855913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 bwMode="invGray">
          <a:xfrm>
            <a:off x="2855913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>
          <a:xfrm>
            <a:off x="165100" y="1169988"/>
            <a:ext cx="2522538" cy="2016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9F5715-69D7-400A-A8D0-E6AA13FFAE1D}" type="datetime1">
              <a:rPr lang="en-US" smtClean="0"/>
              <a:t>8/31/2014</a:t>
            </a:fld>
            <a:endParaRPr lang="en-US" dirty="0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300" y="1169988"/>
            <a:ext cx="5194300" cy="201612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138" y="1169988"/>
            <a:ext cx="733425" cy="201612"/>
          </a:xfrm>
        </p:spPr>
        <p:txBody>
          <a:bodyPr/>
          <a:lstStyle>
            <a:lvl1pPr>
              <a:defRPr/>
            </a:lvl1pPr>
          </a:lstStyle>
          <a:p>
            <a:fld id="{89AA0D79-05D1-43D3-9988-8B91E8B6FAF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5049027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6688"/>
            <a:ext cx="9144000" cy="444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4000" cy="143351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0950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774825"/>
            <a:ext cx="8229600" cy="4625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4864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7000"/>
            <a:ext cx="2133600" cy="274638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95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E3B5194F-45C8-4493-98AE-E07CBCCB9666}" type="datetime1">
              <a:rPr lang="en-US" smtClean="0"/>
              <a:t>8/31/2014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013" y="6477000"/>
            <a:ext cx="5508625" cy="274638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95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200" y="6477000"/>
            <a:ext cx="733425" cy="274638"/>
          </a:xfrm>
          <a:prstGeom prst="rect">
            <a:avLst/>
          </a:prstGeom>
        </p:spPr>
        <p:txBody>
          <a:bodyPr vert="horz" wrap="square" lIns="91440" tIns="45720" rIns="91440" bIns="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3F3F3F"/>
                </a:solidFill>
                <a:latin typeface="Corbel" panose="020B0503020204020204" pitchFamily="34" charset="0"/>
              </a:defRPr>
            </a:lvl1pPr>
          </a:lstStyle>
          <a:p>
            <a:fld id="{A74110EA-B87B-49AF-8A67-F9C13B182B1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5" r:id="rId1"/>
    <p:sldLayoutId id="2147483950" r:id="rId2"/>
    <p:sldLayoutId id="2147483956" r:id="rId3"/>
    <p:sldLayoutId id="2147483951" r:id="rId4"/>
    <p:sldLayoutId id="2147483952" r:id="rId5"/>
    <p:sldLayoutId id="2147483953" r:id="rId6"/>
    <p:sldLayoutId id="2147483957" r:id="rId7"/>
    <p:sldLayoutId id="2147483958" r:id="rId8"/>
    <p:sldLayoutId id="2147483959" r:id="rId9"/>
    <p:sldLayoutId id="2147483954" r:id="rId10"/>
    <p:sldLayoutId id="2147483960" r:id="rId11"/>
  </p:sldLayoutIdLst>
  <p:transition>
    <p:wedge/>
  </p:transition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500" b="1" kern="1200">
          <a:solidFill>
            <a:srgbClr val="FFC8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9pPr>
      <a:extLst/>
    </p:titleStyle>
    <p:bodyStyle>
      <a:lvl1pPr marL="438150" indent="-319088" algn="l" rtl="0" eaLnBrk="0" fontAlgn="base" hangingPunct="0">
        <a:spcBef>
          <a:spcPct val="0"/>
        </a:spcBef>
        <a:spcAft>
          <a:spcPct val="0"/>
        </a:spcAft>
        <a:buClr>
          <a:schemeClr val="accent1"/>
        </a:buClr>
        <a:buSzPct val="80000"/>
        <a:buFont typeface="Wingdings 2" panose="05020102010507070707" pitchFamily="18" charset="2"/>
        <a:buChar char="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0250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anose="05000000000000000000" pitchFamily="2" charset="2"/>
        <a:buChar char="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5363" indent="-228600" algn="l" rtl="0" eaLnBrk="0" fontAlgn="base" hangingPunct="0">
        <a:spcBef>
          <a:spcPct val="20000"/>
        </a:spcBef>
        <a:spcAft>
          <a:spcPct val="0"/>
        </a:spcAft>
        <a:buClr>
          <a:srgbClr val="E66C7D"/>
        </a:buClr>
        <a:buFont typeface="Arial" panose="020B0604020202020204" pitchFamily="34" charset="0"/>
        <a:buChar char="▪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025" indent="-182563" algn="l" rtl="0" eaLnBrk="0" fontAlgn="base" hangingPunct="0">
        <a:spcBef>
          <a:spcPct val="20000"/>
        </a:spcBef>
        <a:spcAft>
          <a:spcPct val="0"/>
        </a:spcAft>
        <a:buClr>
          <a:srgbClr val="6BB76D"/>
        </a:buClr>
        <a:buFont typeface="Arial" panose="020B0604020202020204" pitchFamily="34" charset="0"/>
        <a:buChar char="▪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5575" indent="-182563" algn="l" rtl="0" eaLnBrk="0" fontAlgn="base" hangingPunct="0">
        <a:spcBef>
          <a:spcPct val="20000"/>
        </a:spcBef>
        <a:spcAft>
          <a:spcPct val="0"/>
        </a:spcAft>
        <a:buClr>
          <a:srgbClr val="E88651"/>
        </a:buClr>
        <a:buFont typeface="Wingdings 3" panose="05040102010807070707" pitchFamily="18" charset="2"/>
        <a:buChar char=""/>
        <a:defRPr lang="en-US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1">
          <a:gsLst>
            <a:gs pos="0">
              <a:srgbClr val="FFFFFF"/>
            </a:gs>
            <a:gs pos="7001">
              <a:srgbClr val="E6E6E6"/>
            </a:gs>
            <a:gs pos="32001">
              <a:srgbClr val="7D8496"/>
            </a:gs>
            <a:gs pos="47000">
              <a:srgbClr val="E6E6E6"/>
            </a:gs>
            <a:gs pos="85001">
              <a:srgbClr val="7D8496"/>
            </a:gs>
            <a:gs pos="100000">
              <a:srgbClr val="E6E6E6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j040030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323844" y="1868424"/>
            <a:ext cx="2496312" cy="3121152"/>
          </a:xfrm>
          <a:prstGeom prst="roundRect">
            <a:avLst>
              <a:gd name="adj" fmla="val 16667"/>
            </a:avLst>
          </a:prstGeom>
          <a:noFill/>
          <a:ln>
            <a:solidFill>
              <a:schemeClr val="bg1"/>
            </a:solidFill>
          </a:ln>
          <a:effectLst>
            <a:reflection blurRad="12700" stA="50000" endPos="75000" dist="101600" dir="5400000" sy="-100000" algn="bl" rotWithShape="0"/>
          </a:effectLst>
          <a:scene3d>
            <a:camera prst="isometricOffAxis2Left"/>
            <a:lightRig rig="threePt" dir="t"/>
          </a:scene3d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162800" cy="1408176"/>
          </a:xfrm>
        </p:spPr>
        <p:txBody>
          <a:bodyPr>
            <a:normAutofit fontScale="90000"/>
          </a:bodyPr>
          <a:lstStyle/>
          <a:p>
            <a:pPr marL="685800" indent="-685800" eaLnBrk="1" fontAlgn="auto" hangingPunct="1">
              <a:spcAft>
                <a:spcPts val="0"/>
              </a:spcAft>
              <a:buFont typeface="Wingdings 2" panose="05020102010507070707" pitchFamily="18" charset="2"/>
              <a:buChar char=""/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How to overcome hypocrisy</a:t>
            </a:r>
            <a:endParaRPr lang="en-US" i="1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96962"/>
            <a:ext cx="8839200" cy="5684838"/>
          </a:xfrm>
        </p:spPr>
        <p:txBody>
          <a:bodyPr rtlCol="0" anchor="ctr">
            <a:noAutofit/>
          </a:bodyPr>
          <a:lstStyle/>
          <a:p>
            <a:pPr marL="438912" indent="-320040" eaLnBrk="1" fontAlgn="auto" hangingPunct="1">
              <a:spcBef>
                <a:spcPts val="0"/>
              </a:spcBef>
              <a:spcAft>
                <a:spcPts val="1200"/>
              </a:spcAft>
              <a:buFont typeface="Wingdings 2"/>
              <a:buChar char=""/>
              <a:defRPr/>
            </a:pPr>
            <a:r>
              <a:rPr lang="en-US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Repent of your sin:</a:t>
            </a:r>
            <a:endParaRPr lang="en-US" sz="4000" b="1" i="1" dirty="0" smtClean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028700" lvl="1" indent="-619125" eaLnBrk="1" fontAlgn="auto" hangingPunct="1">
              <a:spcBef>
                <a:spcPts val="0"/>
              </a:spcBef>
              <a:spcAft>
                <a:spcPts val="1200"/>
              </a:spcAft>
              <a:buClr>
                <a:srgbClr val="FF9900"/>
              </a:buClr>
              <a:buSzPct val="115000"/>
              <a:buFont typeface="Wingdings 2" panose="05020102010507070707" pitchFamily="18" charset="2"/>
              <a:buChar char=""/>
              <a:defRPr/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Hypocrites are trying to hide sin in their life:  </a:t>
            </a:r>
            <a:r>
              <a:rPr lang="en-US" sz="36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Jn. 12:4-6; Matt. 23:25-26</a:t>
            </a:r>
          </a:p>
          <a:p>
            <a:pPr marL="1028700" lvl="1" indent="-619125" eaLnBrk="1" fontAlgn="auto" hangingPunct="1">
              <a:spcBef>
                <a:spcPts val="0"/>
              </a:spcBef>
              <a:spcAft>
                <a:spcPts val="1200"/>
              </a:spcAft>
              <a:buClr>
                <a:srgbClr val="FF9900"/>
              </a:buClr>
              <a:buSzPct val="115000"/>
              <a:buFont typeface="Wingdings 2" panose="05020102010507070707" pitchFamily="18" charset="2"/>
              <a:buChar char=""/>
              <a:defRPr/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Must deal properly with our sin, not hide it under a 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facade 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 false righteousness:  </a:t>
            </a:r>
            <a:r>
              <a:rPr lang="en-US" sz="36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Acts 8:22; Rom. 13:14; 12:9; Jas. 4:7-8</a:t>
            </a:r>
          </a:p>
          <a:p>
            <a:pPr marL="1093788" lvl="1" indent="-684213" eaLnBrk="1" fontAlgn="auto" hangingPunct="1">
              <a:spcBef>
                <a:spcPts val="0"/>
              </a:spcBef>
              <a:spcAft>
                <a:spcPts val="1200"/>
              </a:spcAft>
              <a:buClr>
                <a:srgbClr val="FF9900"/>
              </a:buClr>
              <a:buSzPct val="115000"/>
              <a:buFont typeface="Wingdings 2" panose="05020102010507070707" pitchFamily="18" charset="2"/>
              <a:buChar char=""/>
              <a:defRPr/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Requires:</a:t>
            </a:r>
            <a:r>
              <a:rPr lang="en-US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conscious effort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!  </a:t>
            </a:r>
            <a:r>
              <a:rPr lang="en-US" sz="36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Gen. 4:6-7</a:t>
            </a:r>
          </a:p>
        </p:txBody>
      </p:sp>
      <p:pic>
        <p:nvPicPr>
          <p:cNvPr id="4" name="Picture 4" descr="bib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0"/>
            <a:ext cx="1905000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2D182-E177-439E-963A-8290377CD485}" type="slidenum">
              <a:rPr lang="en-US" altLang="en-US" smtClean="0"/>
              <a:pPr/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85068958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500"/>
                            </p:stCondLst>
                            <p:childTnLst>
                              <p:par>
                                <p:cTn id="2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162800" cy="1408176"/>
          </a:xfrm>
        </p:spPr>
        <p:txBody>
          <a:bodyPr>
            <a:normAutofit fontScale="90000"/>
          </a:bodyPr>
          <a:lstStyle/>
          <a:p>
            <a:pPr marL="685800" indent="-685800" eaLnBrk="1" fontAlgn="auto" hangingPunct="1">
              <a:spcAft>
                <a:spcPts val="0"/>
              </a:spcAft>
              <a:buFont typeface="Wingdings 2" panose="05020102010507070707" pitchFamily="18" charset="2"/>
              <a:buChar char=""/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How to overcome hypocrisy</a:t>
            </a:r>
            <a:endParaRPr lang="en-US" i="1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9144000" cy="5684838"/>
          </a:xfrm>
        </p:spPr>
        <p:txBody>
          <a:bodyPr rtlCol="0" anchor="ctr">
            <a:noAutofit/>
          </a:bodyPr>
          <a:lstStyle/>
          <a:p>
            <a:pPr marL="438912" indent="-320040" eaLnBrk="1" fontAlgn="auto" hangingPunct="1">
              <a:spcBef>
                <a:spcPts val="0"/>
              </a:spcBef>
              <a:spcAft>
                <a:spcPts val="1200"/>
              </a:spcAft>
              <a:buFont typeface="Wingdings 2"/>
              <a:buChar char=""/>
              <a:defRPr/>
            </a:pPr>
            <a:r>
              <a:rPr lang="en-US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Stop seeking the praise of men:</a:t>
            </a:r>
            <a:endParaRPr lang="en-US" sz="4000" b="1" i="1" dirty="0" smtClean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028700" lvl="1" indent="-619125" eaLnBrk="1" fontAlgn="auto" hangingPunct="1">
              <a:spcBef>
                <a:spcPts val="0"/>
              </a:spcBef>
              <a:spcAft>
                <a:spcPts val="1200"/>
              </a:spcAft>
              <a:buClr>
                <a:srgbClr val="FF9900"/>
              </a:buClr>
              <a:buSzPct val="115000"/>
              <a:buFont typeface="Wingdings 2" panose="05020102010507070707" pitchFamily="18" charset="2"/>
              <a:buChar char=""/>
              <a:defRPr/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Trying to “fit in”; be part of the conversation; bring attention to ourselves.</a:t>
            </a:r>
            <a:endParaRPr lang="en-US" sz="3200" b="1" i="1" dirty="0" smtClean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028700" lvl="1" indent="-619125" eaLnBrk="1" fontAlgn="auto" hangingPunct="1">
              <a:spcBef>
                <a:spcPts val="0"/>
              </a:spcBef>
              <a:spcAft>
                <a:spcPts val="1200"/>
              </a:spcAft>
              <a:buClr>
                <a:srgbClr val="FF9900"/>
              </a:buClr>
              <a:buSzPct val="115000"/>
              <a:buFont typeface="Wingdings 2" panose="05020102010507070707" pitchFamily="18" charset="2"/>
              <a:buChar char=""/>
              <a:defRPr/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Cannot have divided loyalties:  </a:t>
            </a:r>
            <a:r>
              <a:rPr lang="en-US" sz="32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Matt. 6:24</a:t>
            </a:r>
          </a:p>
          <a:p>
            <a:pPr marL="1093788" lvl="1" indent="-684213" eaLnBrk="1" fontAlgn="auto" hangingPunct="1">
              <a:spcBef>
                <a:spcPts val="0"/>
              </a:spcBef>
              <a:spcAft>
                <a:spcPts val="1200"/>
              </a:spcAft>
              <a:buClr>
                <a:srgbClr val="FF9900"/>
              </a:buClr>
              <a:buSzPct val="115000"/>
              <a:buFont typeface="Wingdings 2" panose="05020102010507070707" pitchFamily="18" charset="2"/>
              <a:buChar char=""/>
              <a:defRPr/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Seek God with our entire heart:  </a:t>
            </a:r>
            <a:r>
              <a:rPr lang="en-US" sz="32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Psa. 119:10; Jas. 4:4</a:t>
            </a:r>
          </a:p>
          <a:p>
            <a:pPr marL="1093788" lvl="1" indent="-684213" eaLnBrk="1" fontAlgn="auto" hangingPunct="1">
              <a:spcBef>
                <a:spcPts val="0"/>
              </a:spcBef>
              <a:spcAft>
                <a:spcPts val="1200"/>
              </a:spcAft>
              <a:buClr>
                <a:srgbClr val="FF9900"/>
              </a:buClr>
              <a:buSzPct val="115000"/>
              <a:buFont typeface="Wingdings 2" panose="05020102010507070707" pitchFamily="18" charset="2"/>
              <a:buChar char=""/>
              <a:defRPr/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Choose godly character over worldly reputation:  </a:t>
            </a:r>
            <a:r>
              <a:rPr lang="en-US" sz="32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Gal. 1:10; Matt. 6:1-6, 18; 23:4-8</a:t>
            </a:r>
          </a:p>
        </p:txBody>
      </p:sp>
      <p:pic>
        <p:nvPicPr>
          <p:cNvPr id="4" name="Picture 4" descr="bib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0"/>
            <a:ext cx="1905000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2D182-E177-439E-963A-8290377CD485}" type="slidenum">
              <a:rPr lang="en-US" altLang="en-US" smtClean="0"/>
              <a:pPr/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89596333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162800" cy="1408176"/>
          </a:xfrm>
        </p:spPr>
        <p:txBody>
          <a:bodyPr>
            <a:normAutofit fontScale="90000"/>
          </a:bodyPr>
          <a:lstStyle/>
          <a:p>
            <a:pPr marL="685800" indent="-685800" eaLnBrk="1" fontAlgn="auto" hangingPunct="1">
              <a:spcAft>
                <a:spcPts val="0"/>
              </a:spcAft>
              <a:buFont typeface="Wingdings 2" panose="05020102010507070707" pitchFamily="18" charset="2"/>
              <a:buChar char=""/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How to overcome hypocrisy</a:t>
            </a:r>
            <a:endParaRPr lang="en-US" i="1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9144000" cy="5684838"/>
          </a:xfrm>
        </p:spPr>
        <p:txBody>
          <a:bodyPr rtlCol="0" anchor="ctr">
            <a:noAutofit/>
          </a:bodyPr>
          <a:lstStyle/>
          <a:p>
            <a:pPr marL="438912" indent="-320040" eaLnBrk="1" fontAlgn="auto" hangingPunct="1">
              <a:spcBef>
                <a:spcPts val="0"/>
              </a:spcBef>
              <a:spcAft>
                <a:spcPts val="1200"/>
              </a:spcAft>
              <a:buFont typeface="Wingdings 2"/>
              <a:buChar char=""/>
              <a:defRPr/>
            </a:pPr>
            <a:r>
              <a:rPr lang="en-US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Practice what we preach:  </a:t>
            </a:r>
            <a:r>
              <a:rPr lang="en-US" sz="40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Matt. 23:3</a:t>
            </a:r>
          </a:p>
          <a:p>
            <a:pPr marL="1028700" lvl="1" indent="-619125" eaLnBrk="1" fontAlgn="auto" hangingPunct="1">
              <a:spcBef>
                <a:spcPts val="0"/>
              </a:spcBef>
              <a:spcAft>
                <a:spcPts val="1200"/>
              </a:spcAft>
              <a:buClr>
                <a:srgbClr val="FF9900"/>
              </a:buClr>
              <a:buSzPct val="115000"/>
              <a:buFont typeface="Wingdings 2" panose="05020102010507070707" pitchFamily="18" charset="2"/>
              <a:buChar char=""/>
              <a:defRPr/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Jesus didn’t disregard their preaching, just their practice.</a:t>
            </a:r>
            <a:endParaRPr lang="en-US" sz="3200" b="1" i="1" dirty="0" smtClean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028700" lvl="1" indent="-619125" eaLnBrk="1" fontAlgn="auto" hangingPunct="1">
              <a:spcBef>
                <a:spcPts val="0"/>
              </a:spcBef>
              <a:spcAft>
                <a:spcPts val="1200"/>
              </a:spcAft>
              <a:buClr>
                <a:srgbClr val="FF9900"/>
              </a:buClr>
              <a:buSzPct val="115000"/>
              <a:buFont typeface="Wingdings 2" panose="05020102010507070707" pitchFamily="18" charset="2"/>
              <a:buChar char=""/>
              <a:defRPr/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Peter’s practice didn’t always follow his preaching:  </a:t>
            </a:r>
            <a:r>
              <a:rPr lang="en-US" sz="32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Acts 10; 11:4-18; 15:7-11; Acts 10:34-35; 15:7-11; Gal. 2:11-13</a:t>
            </a:r>
          </a:p>
          <a:p>
            <a:pPr marL="1093788" lvl="1" indent="-684213" eaLnBrk="1" fontAlgn="auto" hangingPunct="1">
              <a:spcBef>
                <a:spcPts val="0"/>
              </a:spcBef>
              <a:spcAft>
                <a:spcPts val="1200"/>
              </a:spcAft>
              <a:buClr>
                <a:srgbClr val="FF9900"/>
              </a:buClr>
              <a:buSzPct val="115000"/>
              <a:buFont typeface="Wingdings 2" panose="05020102010507070707" pitchFamily="18" charset="2"/>
              <a:buChar char=""/>
              <a:defRPr/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dishonor God and His law when we don’t practice what we preach!  </a:t>
            </a:r>
            <a:r>
              <a:rPr lang="en-US" sz="32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Rom. 2:21-24</a:t>
            </a:r>
          </a:p>
        </p:txBody>
      </p:sp>
      <p:pic>
        <p:nvPicPr>
          <p:cNvPr id="4" name="Picture 4" descr="bib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0"/>
            <a:ext cx="1905000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2D182-E177-439E-963A-8290377CD485}" type="slidenum">
              <a:rPr lang="en-US" altLang="en-US" smtClean="0"/>
              <a:pPr/>
              <a:t>12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98749510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162800" cy="1408176"/>
          </a:xfrm>
        </p:spPr>
        <p:txBody>
          <a:bodyPr>
            <a:normAutofit fontScale="90000"/>
          </a:bodyPr>
          <a:lstStyle/>
          <a:p>
            <a:pPr marL="685800" indent="-685800" eaLnBrk="1" fontAlgn="auto" hangingPunct="1">
              <a:spcAft>
                <a:spcPts val="0"/>
              </a:spcAft>
              <a:buFont typeface="Wingdings 2" panose="05020102010507070707" pitchFamily="18" charset="2"/>
              <a:buChar char=""/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How to overcome hypocrisy</a:t>
            </a:r>
            <a:endParaRPr lang="en-US" i="1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0175" y="1219200"/>
            <a:ext cx="8937625" cy="5684838"/>
          </a:xfrm>
        </p:spPr>
        <p:txBody>
          <a:bodyPr rtlCol="0" anchor="ctr">
            <a:noAutofit/>
          </a:bodyPr>
          <a:lstStyle/>
          <a:p>
            <a:pPr marL="438912" indent="-320040" eaLnBrk="1" fontAlgn="auto" hangingPunct="1">
              <a:spcBef>
                <a:spcPts val="0"/>
              </a:spcBef>
              <a:spcAft>
                <a:spcPts val="600"/>
              </a:spcAft>
              <a:buFont typeface="Wingdings 2"/>
              <a:buChar char=""/>
              <a:defRPr/>
            </a:pPr>
            <a:r>
              <a:rPr lang="en-US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Judge with righteous judgment:  </a:t>
            </a:r>
            <a:r>
              <a:rPr lang="en-US" sz="40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Matt. 7:1-5</a:t>
            </a:r>
          </a:p>
          <a:p>
            <a:pPr marL="1028700" lvl="1" indent="-619125" eaLnBrk="1" fontAlgn="auto" hangingPunct="1">
              <a:spcBef>
                <a:spcPts val="0"/>
              </a:spcBef>
              <a:spcAft>
                <a:spcPts val="600"/>
              </a:spcAft>
              <a:buClr>
                <a:srgbClr val="FF9900"/>
              </a:buClr>
              <a:buSzPct val="115000"/>
              <a:buFont typeface="Wingdings 2" panose="05020102010507070707" pitchFamily="18" charset="2"/>
              <a:buChar char=""/>
              <a:defRPr/>
            </a:pPr>
            <a:r>
              <a:rPr lang="en-U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Not a blanket condemnation against a Christian ever making a judgment!</a:t>
            </a:r>
            <a:endParaRPr lang="en-US" sz="3000" b="1" i="1" dirty="0" smtClean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028700" lvl="1" indent="-619125" eaLnBrk="1" fontAlgn="auto" hangingPunct="1">
              <a:spcBef>
                <a:spcPts val="0"/>
              </a:spcBef>
              <a:spcAft>
                <a:spcPts val="600"/>
              </a:spcAft>
              <a:buClr>
                <a:srgbClr val="FF9900"/>
              </a:buClr>
              <a:buSzPct val="115000"/>
              <a:buFont typeface="Wingdings 2" panose="05020102010507070707" pitchFamily="18" charset="2"/>
              <a:buChar char=""/>
              <a:defRPr/>
            </a:pPr>
            <a:r>
              <a:rPr lang="en-U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Passage is condemning </a:t>
            </a:r>
            <a:r>
              <a:rPr lang="en-US" sz="30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hypercritical</a:t>
            </a:r>
            <a:r>
              <a:rPr lang="en-U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and </a:t>
            </a:r>
            <a:r>
              <a:rPr lang="en-US" sz="30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hypocritical</a:t>
            </a:r>
            <a:r>
              <a:rPr lang="en-U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judgment.</a:t>
            </a:r>
            <a:endParaRPr lang="en-US" sz="3000" b="1" i="1" dirty="0" smtClean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093788" lvl="1" indent="-684213" eaLnBrk="1" fontAlgn="auto" hangingPunct="1">
              <a:spcBef>
                <a:spcPts val="0"/>
              </a:spcBef>
              <a:spcAft>
                <a:spcPts val="600"/>
              </a:spcAft>
              <a:buClr>
                <a:srgbClr val="FF9900"/>
              </a:buClr>
              <a:buSzPct val="115000"/>
              <a:buFont typeface="Wingdings 2" panose="05020102010507070707" pitchFamily="18" charset="2"/>
              <a:buChar char=""/>
              <a:defRPr/>
            </a:pPr>
            <a:r>
              <a:rPr lang="en-U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hypocrite condemns in others what he ignores in his own life.</a:t>
            </a:r>
          </a:p>
          <a:p>
            <a:pPr marL="1093788" lvl="1" indent="-684213" eaLnBrk="1" fontAlgn="auto" hangingPunct="1">
              <a:spcBef>
                <a:spcPts val="0"/>
              </a:spcBef>
              <a:spcAft>
                <a:spcPts val="600"/>
              </a:spcAft>
              <a:buClr>
                <a:srgbClr val="FF9900"/>
              </a:buClr>
              <a:buSzPct val="115000"/>
              <a:buFont typeface="Wingdings 2" panose="05020102010507070707" pitchFamily="18" charset="2"/>
              <a:buChar char=""/>
              <a:defRPr/>
            </a:pPr>
            <a:r>
              <a:rPr lang="en-U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must </a:t>
            </a:r>
            <a:r>
              <a:rPr lang="en-US" sz="3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“judge with righteous judgment” </a:t>
            </a:r>
            <a:r>
              <a:rPr lang="en-U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 </a:t>
            </a:r>
            <a:r>
              <a:rPr lang="en-US" sz="30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Jn. 7:24; 1 Tim. 5:21; Jas. 2:13</a:t>
            </a:r>
          </a:p>
        </p:txBody>
      </p:sp>
      <p:pic>
        <p:nvPicPr>
          <p:cNvPr id="4" name="Picture 4" descr="bib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0"/>
            <a:ext cx="1905000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2D182-E177-439E-963A-8290377CD485}" type="slidenum">
              <a:rPr lang="en-US" altLang="en-US" smtClean="0"/>
              <a:pPr/>
              <a:t>13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77955112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162800" cy="1408176"/>
          </a:xfrm>
        </p:spPr>
        <p:txBody>
          <a:bodyPr>
            <a:normAutofit fontScale="90000"/>
          </a:bodyPr>
          <a:lstStyle/>
          <a:p>
            <a:pPr marL="685800" indent="-685800" eaLnBrk="1" fontAlgn="auto" hangingPunct="1">
              <a:spcAft>
                <a:spcPts val="0"/>
              </a:spcAft>
              <a:buFont typeface="Wingdings 2" panose="05020102010507070707" pitchFamily="18" charset="2"/>
              <a:buChar char=""/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How to overcome hypocrisy</a:t>
            </a:r>
            <a:endParaRPr lang="en-US" i="1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0175" y="1219200"/>
            <a:ext cx="8937625" cy="5684838"/>
          </a:xfrm>
        </p:spPr>
        <p:txBody>
          <a:bodyPr rtlCol="0" anchor="ctr">
            <a:noAutofit/>
          </a:bodyPr>
          <a:lstStyle/>
          <a:p>
            <a:pPr marL="438912" indent="-320040" eaLnBrk="1" fontAlgn="auto" hangingPunct="1">
              <a:spcBef>
                <a:spcPts val="0"/>
              </a:spcBef>
              <a:spcAft>
                <a:spcPts val="1200"/>
              </a:spcAft>
              <a:buFont typeface="Wingdings 2"/>
              <a:buChar char=""/>
              <a:defRPr/>
            </a:pPr>
            <a:r>
              <a:rPr lang="en-US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Get into the habit of telling and living the truth:  </a:t>
            </a:r>
            <a:r>
              <a:rPr lang="en-US" sz="40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Matt. 7:1-5</a:t>
            </a:r>
          </a:p>
          <a:p>
            <a:pPr marL="1028700" lvl="1" indent="-619125" eaLnBrk="1" fontAlgn="auto" hangingPunct="1">
              <a:spcBef>
                <a:spcPts val="0"/>
              </a:spcBef>
              <a:spcAft>
                <a:spcPts val="1200"/>
              </a:spcAft>
              <a:buClr>
                <a:srgbClr val="FF9900"/>
              </a:buClr>
              <a:buSzPct val="115000"/>
              <a:buFont typeface="Wingdings 2" panose="05020102010507070707" pitchFamily="18" charset="2"/>
              <a:buChar char=""/>
              <a:defRPr/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Hypocrisy is a form of lying; need to stop lying with words and actions:  </a:t>
            </a:r>
            <a:r>
              <a:rPr lang="en-US" sz="32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Cor. 8:21</a:t>
            </a:r>
          </a:p>
          <a:p>
            <a:pPr marL="1028700" lvl="1" indent="-619125" eaLnBrk="1" fontAlgn="auto" hangingPunct="1">
              <a:spcBef>
                <a:spcPts val="0"/>
              </a:spcBef>
              <a:spcAft>
                <a:spcPts val="1200"/>
              </a:spcAft>
              <a:buClr>
                <a:srgbClr val="FF9900"/>
              </a:buClr>
              <a:buSzPct val="115000"/>
              <a:buFont typeface="Wingdings 2" panose="05020102010507070707" pitchFamily="18" charset="2"/>
              <a:buChar char=""/>
              <a:defRPr/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 content with our own lives rather than feeling a need to impress others or live up to the world’s expectations:  </a:t>
            </a:r>
            <a:r>
              <a:rPr lang="en-US" sz="32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Phil. 4:11; 1 Pet. 2:9</a:t>
            </a:r>
          </a:p>
          <a:p>
            <a:pPr marL="1093788" lvl="1" indent="-684213" eaLnBrk="1" fontAlgn="auto" hangingPunct="1">
              <a:spcBef>
                <a:spcPts val="0"/>
              </a:spcBef>
              <a:spcAft>
                <a:spcPts val="1200"/>
              </a:spcAft>
              <a:buClr>
                <a:srgbClr val="FF9900"/>
              </a:buClr>
              <a:buSzPct val="115000"/>
              <a:buFont typeface="Wingdings 2" panose="05020102010507070707" pitchFamily="18" charset="2"/>
              <a:buChar char=""/>
              <a:defRPr/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 a “transparent person”:  </a:t>
            </a:r>
            <a:r>
              <a:rPr lang="en-US" sz="32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Gal. 6:3</a:t>
            </a:r>
          </a:p>
        </p:txBody>
      </p:sp>
      <p:pic>
        <p:nvPicPr>
          <p:cNvPr id="4" name="Picture 4" descr="bib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0"/>
            <a:ext cx="1905000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2D182-E177-439E-963A-8290377CD485}" type="slidenum">
              <a:rPr lang="en-US" altLang="en-US" smtClean="0"/>
              <a:pPr/>
              <a:t>14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07105626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162800" cy="1408176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Conclusion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6487"/>
            <a:ext cx="8915400" cy="4870513"/>
          </a:xfrm>
        </p:spPr>
        <p:txBody>
          <a:bodyPr rtlCol="0" anchor="ctr">
            <a:normAutofit lnSpcReduction="10000"/>
          </a:bodyPr>
          <a:lstStyle/>
          <a:p>
            <a:pPr marL="438912" indent="-320040" eaLnBrk="1" fontAlgn="auto" hangingPunct="1">
              <a:spcBef>
                <a:spcPts val="0"/>
              </a:spcBef>
              <a:spcAft>
                <a:spcPts val="1800"/>
              </a:spcAft>
              <a:buFont typeface="Wingdings 2"/>
              <a:buChar char=""/>
              <a:defRPr/>
            </a:pPr>
            <a:r>
              <a:rPr lang="en-US" sz="3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Play acting was acceptable when we were children, but there’s nothing acceptable about an adult being a hypocrite.</a:t>
            </a:r>
            <a:endParaRPr lang="en-US" sz="3800" b="1" dirty="0" smtClean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38912" indent="-320040" eaLnBrk="1" fontAlgn="auto" hangingPunct="1">
              <a:spcBef>
                <a:spcPts val="0"/>
              </a:spcBef>
              <a:spcAft>
                <a:spcPts val="1800"/>
              </a:spcAft>
              <a:buFont typeface="Wingdings 2"/>
              <a:buChar char=""/>
              <a:defRPr/>
            </a:pPr>
            <a:r>
              <a:rPr lang="en-US" sz="3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 with all sin, hypocrisy must be laid aside:  </a:t>
            </a:r>
            <a:r>
              <a:rPr lang="en-US" sz="38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Pet. 2:1-3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1800"/>
              </a:spcAft>
              <a:buFont typeface="Wingdings 2"/>
              <a:buChar char=""/>
              <a:defRPr/>
            </a:pPr>
            <a:r>
              <a:rPr lang="en-US" sz="3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Christians must be the “real deal”:  </a:t>
            </a:r>
            <a:r>
              <a:rPr lang="en-US" sz="38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Tim. 1:5; 2 Cor. 6:6; 1 Pet. 1:22</a:t>
            </a:r>
            <a:endParaRPr lang="en-US" sz="3800" b="1" i="1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4" descr="bib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0"/>
            <a:ext cx="1905000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2D182-E177-439E-963A-8290377CD485}" type="slidenum">
              <a:rPr lang="en-US" altLang="en-US" smtClean="0"/>
              <a:pPr/>
              <a:t>15</a:t>
            </a:fld>
            <a:endParaRPr lang="en-US" altLang="en-US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utoUpdateAnimBg="0" advAuto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5221942"/>
            <a:ext cx="9144000" cy="1524000"/>
          </a:xfrm>
        </p:spPr>
        <p:txBody>
          <a:bodyPr anchor="ctr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4600" i="1" dirty="0" smtClean="0">
                <a:solidFill>
                  <a:schemeClr val="accent1">
                    <a:satMod val="1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Overcoming Sin (7):  Hypocrisy</a:t>
            </a:r>
            <a:r>
              <a:rPr lang="en-US" sz="4900" i="1" dirty="0" smtClean="0">
                <a:solidFill>
                  <a:schemeClr val="accent1">
                    <a:satMod val="1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4900" i="1" dirty="0" smtClean="0">
                <a:solidFill>
                  <a:schemeClr val="accent1">
                    <a:satMod val="1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000" i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Luke 20:20</a:t>
            </a:r>
            <a:endParaRPr lang="en-US" sz="4000" i="1" dirty="0">
              <a:solidFill>
                <a:srgbClr val="92D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4" descr="bib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8900" y="188913"/>
            <a:ext cx="6426200" cy="476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162800" cy="1408176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Introduction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24000"/>
            <a:ext cx="9144000" cy="5105400"/>
          </a:xfrm>
        </p:spPr>
        <p:txBody>
          <a:bodyPr rtlCol="0" anchor="ctr">
            <a:noAutofit/>
          </a:bodyPr>
          <a:lstStyle/>
          <a:p>
            <a:pPr marL="438912" indent="-320040" eaLnBrk="1" fontAlgn="auto" hangingPunct="1">
              <a:spcBef>
                <a:spcPts val="0"/>
              </a:spcBef>
              <a:spcAft>
                <a:spcPts val="600"/>
              </a:spcAft>
              <a:buFont typeface="Wingdings 2"/>
              <a:buChar char=""/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Nobody likes a “phony”!</a:t>
            </a:r>
            <a:endParaRPr lang="en-US" b="1" i="1" dirty="0" smtClean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38912" indent="-320040" eaLnBrk="1" fontAlgn="auto" hangingPunct="1">
              <a:spcBef>
                <a:spcPts val="0"/>
              </a:spcBef>
              <a:spcAft>
                <a:spcPts val="600"/>
              </a:spcAft>
              <a:buFont typeface="Wingdings 2"/>
              <a:buChar char=""/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word hypocrite means ‘actor’ or ‘to play a part’; essentially pretending to be something you’re not.</a:t>
            </a:r>
            <a:endParaRPr lang="en-US" b="1" i="1" dirty="0" smtClean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38912" indent="-320040" eaLnBrk="1" fontAlgn="auto" hangingPunct="1">
              <a:spcBef>
                <a:spcPts val="0"/>
              </a:spcBef>
              <a:spcAft>
                <a:spcPts val="600"/>
              </a:spcAft>
              <a:buFont typeface="Wingdings 2"/>
              <a:buChar char=""/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Hypocrites say one thing and do another; they don’t practice what they preach.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600"/>
              </a:spcAft>
              <a:buFont typeface="Wingdings 2"/>
              <a:buChar char=""/>
              <a:defRPr/>
            </a:pP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“Hypocrite:  the man who murdered both his parents and pleaded for mercy on the grounds he was an orphan.” 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-Abraham Lincoln</a:t>
            </a:r>
          </a:p>
        </p:txBody>
      </p:sp>
      <p:pic>
        <p:nvPicPr>
          <p:cNvPr id="4" name="Picture 4" descr="bibl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0"/>
            <a:ext cx="1905000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2D182-E177-439E-963A-8290377CD485}" type="slidenum">
              <a:rPr lang="en-US" altLang="en-US" smtClean="0"/>
              <a:pPr/>
              <a:t>3</a:t>
            </a:fld>
            <a:endParaRPr lang="en-US" altLang="en-US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162800" cy="1408176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Introduction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105400"/>
          </a:xfrm>
        </p:spPr>
        <p:txBody>
          <a:bodyPr rtlCol="0" anchor="ctr">
            <a:noAutofit/>
          </a:bodyPr>
          <a:lstStyle/>
          <a:p>
            <a:pPr marL="438912" indent="-320040" eaLnBrk="1" fontAlgn="auto" hangingPunct="1">
              <a:spcBef>
                <a:spcPts val="0"/>
              </a:spcBef>
              <a:spcAft>
                <a:spcPts val="1800"/>
              </a:spcAft>
              <a:buFont typeface="Wingdings 2"/>
              <a:buChar char=""/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Jesus often clashed with the scribes and Pharisees over their blatant hypocrisy.  </a:t>
            </a:r>
            <a:r>
              <a:rPr lang="en-US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Lk. 20:20-22; Matt. 22:18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1800"/>
              </a:spcAft>
              <a:buFont typeface="Wingdings 2"/>
              <a:buChar char=""/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 the 12 times </a:t>
            </a:r>
            <a:r>
              <a:rPr lang="en-US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hypocrite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or </a:t>
            </a:r>
            <a:r>
              <a:rPr lang="en-US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hypocrisy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used in NT, half of the time Jesus used the words.</a:t>
            </a:r>
            <a:endParaRPr lang="en-US" b="1" i="1" dirty="0" smtClean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38912" indent="-320040" eaLnBrk="1" fontAlgn="auto" hangingPunct="1">
              <a:spcBef>
                <a:spcPts val="0"/>
              </a:spcBef>
              <a:spcAft>
                <a:spcPts val="1800"/>
              </a:spcAft>
              <a:buFont typeface="Wingdings 2"/>
              <a:buChar char=""/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Hypocrisy is a terrible character flaw:  it’s a sin, plus a Christian who is a hypocrite does much damage to the cause of Christ and poses a stumbling block to others.</a:t>
            </a:r>
          </a:p>
        </p:txBody>
      </p:sp>
      <p:pic>
        <p:nvPicPr>
          <p:cNvPr id="4" name="Picture 4" descr="bibl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0"/>
            <a:ext cx="1905000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2D182-E177-439E-963A-8290377CD485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11652631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162800" cy="1408176"/>
          </a:xfrm>
        </p:spPr>
        <p:txBody>
          <a:bodyPr>
            <a:normAutofit fontScale="90000"/>
          </a:bodyPr>
          <a:lstStyle/>
          <a:p>
            <a:pPr marL="685800" indent="-685800" eaLnBrk="1" fontAlgn="auto" hangingPunct="1">
              <a:spcAft>
                <a:spcPts val="0"/>
              </a:spcAft>
              <a:buFont typeface="Wingdings 2" panose="05020102010507070707" pitchFamily="18" charset="2"/>
              <a:buChar char=""/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The problem with hypocrisy</a:t>
            </a:r>
            <a:endParaRPr lang="en-US" i="1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839200" cy="5684838"/>
          </a:xfrm>
        </p:spPr>
        <p:txBody>
          <a:bodyPr rtlCol="0" anchor="ctr">
            <a:noAutofit/>
          </a:bodyPr>
          <a:lstStyle/>
          <a:p>
            <a:pPr marL="438912" indent="-320040" eaLnBrk="1" fontAlgn="auto" hangingPunct="1">
              <a:spcBef>
                <a:spcPts val="0"/>
              </a:spcBef>
              <a:spcAft>
                <a:spcPts val="1800"/>
              </a:spcAft>
              <a:buFont typeface="Wingdings 2"/>
              <a:buChar char=""/>
              <a:defRPr/>
            </a:pPr>
            <a:r>
              <a:rPr lang="en-US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Hypocrisy is a form of lying:  </a:t>
            </a:r>
            <a:r>
              <a:rPr lang="en-US" sz="40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Prov. 6:16-19</a:t>
            </a:r>
          </a:p>
          <a:p>
            <a:pPr marL="1028700" lvl="1" indent="-619125" eaLnBrk="1" fontAlgn="auto" hangingPunct="1">
              <a:spcBef>
                <a:spcPts val="0"/>
              </a:spcBef>
              <a:spcAft>
                <a:spcPts val="1800"/>
              </a:spcAft>
              <a:buClr>
                <a:srgbClr val="FF9900"/>
              </a:buClr>
              <a:buSzPct val="115000"/>
              <a:buFont typeface="Wingdings 2" panose="05020102010507070707" pitchFamily="18" charset="2"/>
              <a:buChar char=""/>
              <a:defRPr/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 will punish all liars:  </a:t>
            </a:r>
            <a:r>
              <a:rPr lang="en-US" sz="36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Prov. 19:5; Rev. 21:8</a:t>
            </a:r>
          </a:p>
          <a:p>
            <a:pPr marL="1028700" lvl="1" indent="-619125" eaLnBrk="1" fontAlgn="auto" hangingPunct="1">
              <a:spcBef>
                <a:spcPts val="0"/>
              </a:spcBef>
              <a:spcAft>
                <a:spcPts val="1800"/>
              </a:spcAft>
              <a:buClr>
                <a:srgbClr val="FF9900"/>
              </a:buClr>
              <a:buSzPct val="115000"/>
              <a:buFont typeface="Wingdings 2" panose="05020102010507070707" pitchFamily="18" charset="2"/>
              <a:buChar char=""/>
              <a:defRPr/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Hypocrisy and lying are twin brothers:  </a:t>
            </a:r>
            <a:r>
              <a:rPr lang="en-US" sz="36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Tim. 4:2; Prov. 11:9</a:t>
            </a:r>
          </a:p>
          <a:p>
            <a:pPr marL="1093788" lvl="1" indent="-684213" eaLnBrk="1" fontAlgn="auto" hangingPunct="1">
              <a:spcBef>
                <a:spcPts val="0"/>
              </a:spcBef>
              <a:spcAft>
                <a:spcPts val="1800"/>
              </a:spcAft>
              <a:buClr>
                <a:srgbClr val="FF9900"/>
              </a:buClr>
              <a:buSzPct val="115000"/>
              <a:buFont typeface="Wingdings 2" panose="05020102010507070707" pitchFamily="18" charset="2"/>
              <a:buChar char=""/>
              <a:defRPr/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Exactly what Satan did to Eve:  </a:t>
            </a:r>
            <a:r>
              <a:rPr lang="en-US" sz="36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Gen. 3:1-5</a:t>
            </a:r>
            <a:endParaRPr lang="en-US" sz="3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4" descr="bib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0"/>
            <a:ext cx="1905000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2D182-E177-439E-963A-8290377CD485}" type="slidenum">
              <a:rPr lang="en-US" altLang="en-US" smtClean="0"/>
              <a:pPr/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82320306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500"/>
                            </p:stCondLst>
                            <p:childTnLst>
                              <p:par>
                                <p:cTn id="2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162800" cy="1408176"/>
          </a:xfrm>
        </p:spPr>
        <p:txBody>
          <a:bodyPr>
            <a:normAutofit fontScale="90000"/>
          </a:bodyPr>
          <a:lstStyle/>
          <a:p>
            <a:pPr marL="685800" indent="-685800" eaLnBrk="1" fontAlgn="auto" hangingPunct="1">
              <a:spcAft>
                <a:spcPts val="0"/>
              </a:spcAft>
              <a:buFont typeface="Wingdings 2" panose="05020102010507070707" pitchFamily="18" charset="2"/>
              <a:buChar char=""/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The problem with hypocrisy</a:t>
            </a:r>
            <a:endParaRPr lang="en-US" i="1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839200" cy="5684838"/>
          </a:xfrm>
        </p:spPr>
        <p:txBody>
          <a:bodyPr rtlCol="0" anchor="ctr">
            <a:noAutofit/>
          </a:bodyPr>
          <a:lstStyle/>
          <a:p>
            <a:pPr marL="438912" indent="-320040" eaLnBrk="1" fontAlgn="auto" hangingPunct="1">
              <a:spcBef>
                <a:spcPts val="0"/>
              </a:spcBef>
              <a:spcAft>
                <a:spcPts val="600"/>
              </a:spcAft>
              <a:buFont typeface="Wingdings 2"/>
              <a:buChar char=""/>
              <a:defRPr/>
            </a:pPr>
            <a:r>
              <a:rPr lang="en-US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Hypocrisy taints true love:  </a:t>
            </a:r>
            <a:r>
              <a:rPr lang="en-US" sz="40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Tim. 1:5; Rom. 12:9</a:t>
            </a:r>
          </a:p>
          <a:p>
            <a:pPr marL="1028700" lvl="1" indent="-619125" eaLnBrk="1" fontAlgn="auto" hangingPunct="1">
              <a:spcBef>
                <a:spcPts val="0"/>
              </a:spcBef>
              <a:spcAft>
                <a:spcPts val="600"/>
              </a:spcAft>
              <a:buClr>
                <a:srgbClr val="FF9900"/>
              </a:buClr>
              <a:buSzPct val="115000"/>
              <a:buFont typeface="Wingdings 2" panose="05020102010507070707" pitchFamily="18" charset="2"/>
              <a:buChar char=""/>
              <a:defRPr/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Love is the highest Christian virtue; hypocrisy destroys all the good done by love:  </a:t>
            </a:r>
            <a:r>
              <a:rPr lang="en-US" sz="36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Pet. 1:22; 4:8</a:t>
            </a:r>
          </a:p>
          <a:p>
            <a:pPr marL="1028700" lvl="1" indent="-619125" eaLnBrk="1" fontAlgn="auto" hangingPunct="1">
              <a:spcBef>
                <a:spcPts val="0"/>
              </a:spcBef>
              <a:spcAft>
                <a:spcPts val="600"/>
              </a:spcAft>
              <a:buClr>
                <a:srgbClr val="FF9900"/>
              </a:buClr>
              <a:buSzPct val="115000"/>
              <a:buFont typeface="Wingdings 2" panose="05020102010507070707" pitchFamily="18" charset="2"/>
              <a:buChar char=""/>
              <a:defRPr/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Our motives must be transparent without “hidden agendas.”</a:t>
            </a:r>
            <a:endParaRPr lang="en-US" sz="3600" b="1" i="1" dirty="0" smtClean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093788" lvl="1" indent="-684213" eaLnBrk="1" fontAlgn="auto" hangingPunct="1">
              <a:spcBef>
                <a:spcPts val="0"/>
              </a:spcBef>
              <a:spcAft>
                <a:spcPts val="600"/>
              </a:spcAft>
              <a:buClr>
                <a:srgbClr val="FF9900"/>
              </a:buClr>
              <a:buSzPct val="115000"/>
              <a:buFont typeface="Wingdings 2" panose="05020102010507070707" pitchFamily="18" charset="2"/>
              <a:buChar char=""/>
              <a:defRPr/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Love is known more by </a:t>
            </a:r>
            <a:r>
              <a:rPr lang="en-US" sz="36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actions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than by </a:t>
            </a:r>
            <a:r>
              <a:rPr lang="en-US" sz="36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words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 </a:t>
            </a:r>
            <a:r>
              <a:rPr lang="en-US" sz="36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Jn. 3:18</a:t>
            </a:r>
            <a:endParaRPr lang="en-US" sz="3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4" descr="bib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0"/>
            <a:ext cx="1905000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2D182-E177-439E-963A-8290377CD485}" type="slidenum">
              <a:rPr lang="en-US" altLang="en-US" smtClean="0"/>
              <a:pPr/>
              <a:t>6</a:t>
            </a:fld>
            <a:endParaRPr lang="en-US" altLang="en-US"/>
          </a:p>
        </p:txBody>
      </p:sp>
      <p:sp>
        <p:nvSpPr>
          <p:cNvPr id="6" name="Rounded Rectangle 5"/>
          <p:cNvSpPr/>
          <p:nvPr/>
        </p:nvSpPr>
        <p:spPr>
          <a:xfrm>
            <a:off x="511175" y="2210657"/>
            <a:ext cx="8023225" cy="3962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smtClean="0">
                <a:solidFill>
                  <a:schemeClr val="tx1"/>
                </a:solidFill>
              </a:rPr>
              <a:t>Example of hypocritical love:</a:t>
            </a:r>
          </a:p>
          <a:p>
            <a:pPr algn="ctr"/>
            <a:endParaRPr lang="en-US" sz="1600" dirty="0">
              <a:solidFill>
                <a:schemeClr val="tx1"/>
              </a:solidFill>
            </a:endParaRPr>
          </a:p>
          <a:p>
            <a:pPr algn="ctr"/>
            <a:r>
              <a:rPr lang="en-US" sz="4400" b="1" i="1" dirty="0" smtClean="0">
                <a:solidFill>
                  <a:schemeClr val="tx1"/>
                </a:solidFill>
              </a:rPr>
              <a:t>Judas Iscariot</a:t>
            </a:r>
          </a:p>
          <a:p>
            <a:pPr algn="ctr"/>
            <a:endParaRPr lang="en-US" sz="1400" b="1" i="1" dirty="0">
              <a:solidFill>
                <a:schemeClr val="tx1"/>
              </a:solidFill>
            </a:endParaRPr>
          </a:p>
          <a:p>
            <a:pPr algn="ctr"/>
            <a:r>
              <a:rPr lang="en-US" sz="4000" i="1" dirty="0" smtClean="0">
                <a:solidFill>
                  <a:schemeClr val="tx1"/>
                </a:solidFill>
              </a:rPr>
              <a:t>Jn. 12:5-6; Matt. 26:48; Lk. 22:48</a:t>
            </a:r>
            <a:endParaRPr lang="en-US" sz="4000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8351935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162800" cy="1408176"/>
          </a:xfrm>
        </p:spPr>
        <p:txBody>
          <a:bodyPr>
            <a:normAutofit fontScale="90000"/>
          </a:bodyPr>
          <a:lstStyle/>
          <a:p>
            <a:pPr marL="685800" indent="-685800" eaLnBrk="1" fontAlgn="auto" hangingPunct="1">
              <a:spcAft>
                <a:spcPts val="0"/>
              </a:spcAft>
              <a:buFont typeface="Wingdings 2" panose="05020102010507070707" pitchFamily="18" charset="2"/>
              <a:buChar char=""/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The problem with hypocrisy</a:t>
            </a:r>
            <a:endParaRPr lang="en-US" i="1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839200" cy="5684838"/>
          </a:xfrm>
        </p:spPr>
        <p:txBody>
          <a:bodyPr rtlCol="0" anchor="ctr">
            <a:noAutofit/>
          </a:bodyPr>
          <a:lstStyle/>
          <a:p>
            <a:pPr marL="438912" indent="-320040" eaLnBrk="1" fontAlgn="auto" hangingPunct="1">
              <a:spcBef>
                <a:spcPts val="0"/>
              </a:spcBef>
              <a:spcAft>
                <a:spcPts val="1800"/>
              </a:spcAft>
              <a:buFont typeface="Wingdings 2"/>
              <a:buChar char=""/>
              <a:defRPr/>
            </a:pPr>
            <a:r>
              <a:rPr lang="en-US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Hypocrisy does great harm to the cause of Christ:</a:t>
            </a:r>
            <a:endParaRPr lang="en-US" sz="4000" b="1" i="1" dirty="0" smtClean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028700" lvl="1" indent="-619125" eaLnBrk="1" fontAlgn="auto" hangingPunct="1">
              <a:spcBef>
                <a:spcPts val="0"/>
              </a:spcBef>
              <a:spcAft>
                <a:spcPts val="1800"/>
              </a:spcAft>
              <a:buClr>
                <a:srgbClr val="FF9900"/>
              </a:buClr>
              <a:buSzPct val="115000"/>
              <a:buFont typeface="Wingdings 2" panose="05020102010507070707" pitchFamily="18" charset="2"/>
              <a:buChar char=""/>
              <a:defRPr/>
            </a:pPr>
            <a:r>
              <a:rPr lang="en-US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“The church is full of hypocrites!”</a:t>
            </a:r>
            <a:endParaRPr lang="en-US" sz="3600" b="1" i="1" dirty="0" smtClean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028700" lvl="1" indent="-619125" eaLnBrk="1" fontAlgn="auto" hangingPunct="1">
              <a:spcBef>
                <a:spcPts val="0"/>
              </a:spcBef>
              <a:spcAft>
                <a:spcPts val="1800"/>
              </a:spcAft>
              <a:buClr>
                <a:srgbClr val="FF9900"/>
              </a:buClr>
              <a:buSzPct val="115000"/>
              <a:buFont typeface="Wingdings 2" panose="05020102010507070707" pitchFamily="18" charset="2"/>
              <a:buChar char=""/>
              <a:defRPr/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Our failure to practice what we preach does great harm!  </a:t>
            </a:r>
            <a:r>
              <a:rPr lang="en-US" sz="36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Rom. 2:21-24</a:t>
            </a:r>
          </a:p>
          <a:p>
            <a:pPr marL="1093788" lvl="1" indent="-684213" eaLnBrk="1" fontAlgn="auto" hangingPunct="1">
              <a:spcBef>
                <a:spcPts val="0"/>
              </a:spcBef>
              <a:spcAft>
                <a:spcPts val="1800"/>
              </a:spcAft>
              <a:buClr>
                <a:srgbClr val="FF9900"/>
              </a:buClr>
              <a:buSzPct val="115000"/>
              <a:buFont typeface="Wingdings 2" panose="05020102010507070707" pitchFamily="18" charset="2"/>
              <a:buChar char=""/>
              <a:defRPr/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Hypocrisy places a stumbling block before others:  </a:t>
            </a:r>
            <a:r>
              <a:rPr lang="en-US" sz="36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Matt. 18:6-7</a:t>
            </a:r>
            <a:endParaRPr lang="en-US" sz="3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4" descr="bib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0"/>
            <a:ext cx="1905000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2D182-E177-439E-963A-8290377CD485}" type="slidenum">
              <a:rPr lang="en-US" altLang="en-US" smtClean="0"/>
              <a:pPr/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52214519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162800" cy="1408176"/>
          </a:xfrm>
        </p:spPr>
        <p:txBody>
          <a:bodyPr>
            <a:normAutofit fontScale="90000"/>
          </a:bodyPr>
          <a:lstStyle/>
          <a:p>
            <a:pPr marL="685800" indent="-685800" eaLnBrk="1" fontAlgn="auto" hangingPunct="1">
              <a:spcAft>
                <a:spcPts val="0"/>
              </a:spcAft>
              <a:buFont typeface="Wingdings 2" panose="05020102010507070707" pitchFamily="18" charset="2"/>
              <a:buChar char=""/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The problem with hypocrisy</a:t>
            </a:r>
            <a:endParaRPr lang="en-US" i="1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839200" cy="5684838"/>
          </a:xfrm>
        </p:spPr>
        <p:txBody>
          <a:bodyPr rtlCol="0" anchor="ctr">
            <a:noAutofit/>
          </a:bodyPr>
          <a:lstStyle/>
          <a:p>
            <a:pPr marL="438912" indent="-320040" eaLnBrk="1" fontAlgn="auto" hangingPunct="1">
              <a:spcBef>
                <a:spcPts val="0"/>
              </a:spcBef>
              <a:spcAft>
                <a:spcPts val="1800"/>
              </a:spcAft>
              <a:buFont typeface="Wingdings 2"/>
              <a:buChar char=""/>
              <a:defRPr/>
            </a:pPr>
            <a:r>
              <a:rPr lang="en-US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Hypocrisy is contagious:  </a:t>
            </a:r>
            <a:r>
              <a:rPr lang="en-US" sz="40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Gal. 2:11-13</a:t>
            </a:r>
          </a:p>
          <a:p>
            <a:pPr marL="1028700" lvl="1" indent="-619125" eaLnBrk="1" fontAlgn="auto" hangingPunct="1">
              <a:spcBef>
                <a:spcPts val="0"/>
              </a:spcBef>
              <a:spcAft>
                <a:spcPts val="1800"/>
              </a:spcAft>
              <a:buClr>
                <a:srgbClr val="FF9900"/>
              </a:buClr>
              <a:buSzPct val="115000"/>
              <a:buFont typeface="Wingdings 2" panose="05020102010507070707" pitchFamily="18" charset="2"/>
              <a:buChar char=""/>
              <a:defRPr/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Even </a:t>
            </a:r>
            <a:r>
              <a:rPr lang="en-US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“the Son of Encouragement” 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imitated Peter’s hypocrisy.</a:t>
            </a:r>
            <a:endParaRPr lang="en-US" sz="3600" b="1" i="1" dirty="0" smtClean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028700" lvl="1" indent="-619125" eaLnBrk="1" fontAlgn="auto" hangingPunct="1">
              <a:spcBef>
                <a:spcPts val="0"/>
              </a:spcBef>
              <a:spcAft>
                <a:spcPts val="1800"/>
              </a:spcAft>
              <a:buClr>
                <a:srgbClr val="FF9900"/>
              </a:buClr>
              <a:buSzPct val="115000"/>
              <a:buFont typeface="Wingdings 2" panose="05020102010507070707" pitchFamily="18" charset="2"/>
              <a:buChar char=""/>
              <a:defRPr/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Hypocrisy is </a:t>
            </a:r>
            <a:r>
              <a:rPr lang="en-US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“leaven” 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 it spreads its negative influence:  </a:t>
            </a:r>
            <a:r>
              <a:rPr lang="en-US" sz="36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Cor. 5:6-7; Lk. 12:1</a:t>
            </a:r>
          </a:p>
          <a:p>
            <a:pPr marL="1093788" lvl="1" indent="-684213" eaLnBrk="1" fontAlgn="auto" hangingPunct="1">
              <a:spcBef>
                <a:spcPts val="0"/>
              </a:spcBef>
              <a:spcAft>
                <a:spcPts val="1800"/>
              </a:spcAft>
              <a:buClr>
                <a:srgbClr val="FF9900"/>
              </a:buClr>
              <a:buSzPct val="115000"/>
              <a:buFont typeface="Wingdings 2" panose="05020102010507070707" pitchFamily="18" charset="2"/>
              <a:buChar char=""/>
              <a:defRPr/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Pharisees taught the Scriptures, but did not live by the Scriptures.</a:t>
            </a:r>
          </a:p>
        </p:txBody>
      </p:sp>
      <p:pic>
        <p:nvPicPr>
          <p:cNvPr id="4" name="Picture 4" descr="bib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0"/>
            <a:ext cx="1905000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2D182-E177-439E-963A-8290377CD485}" type="slidenum">
              <a:rPr lang="en-US" altLang="en-US" smtClean="0"/>
              <a:pPr/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13073451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162800" cy="1408176"/>
          </a:xfrm>
        </p:spPr>
        <p:txBody>
          <a:bodyPr>
            <a:normAutofit fontScale="90000"/>
          </a:bodyPr>
          <a:lstStyle/>
          <a:p>
            <a:pPr marL="685800" indent="-685800" eaLnBrk="1" fontAlgn="auto" hangingPunct="1">
              <a:spcAft>
                <a:spcPts val="0"/>
              </a:spcAft>
              <a:buFont typeface="Wingdings 2" panose="05020102010507070707" pitchFamily="18" charset="2"/>
              <a:buChar char=""/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The problem with hypocrisy</a:t>
            </a:r>
            <a:endParaRPr lang="en-US" i="1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839200" cy="5684838"/>
          </a:xfrm>
        </p:spPr>
        <p:txBody>
          <a:bodyPr rtlCol="0" anchor="ctr">
            <a:noAutofit/>
          </a:bodyPr>
          <a:lstStyle/>
          <a:p>
            <a:pPr marL="438912" indent="-320040" eaLnBrk="1" fontAlgn="auto" hangingPunct="1">
              <a:spcBef>
                <a:spcPts val="0"/>
              </a:spcBef>
              <a:spcAft>
                <a:spcPts val="2400"/>
              </a:spcAft>
              <a:buFont typeface="Wingdings 2"/>
              <a:buChar char=""/>
              <a:defRPr/>
            </a:pPr>
            <a:r>
              <a:rPr lang="en-US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hypocrite will be destroyed:</a:t>
            </a:r>
            <a:endParaRPr lang="en-US" sz="4000" b="1" i="1" dirty="0" smtClean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028700" lvl="1" indent="-619125" eaLnBrk="1" fontAlgn="auto" hangingPunct="1">
              <a:spcBef>
                <a:spcPts val="0"/>
              </a:spcBef>
              <a:spcAft>
                <a:spcPts val="2400"/>
              </a:spcAft>
              <a:buClr>
                <a:srgbClr val="FF9900"/>
              </a:buClr>
              <a:buSzPct val="115000"/>
              <a:buFont typeface="Wingdings 2" panose="05020102010507070707" pitchFamily="18" charset="2"/>
              <a:buChar char=""/>
              <a:defRPr/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Like all sin, </a:t>
            </a:r>
            <a:r>
              <a:rPr lang="en-US" sz="36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hypocrisy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will result in eternal punishment:  </a:t>
            </a:r>
            <a:r>
              <a:rPr lang="en-US" sz="36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Matt. 24:50-51</a:t>
            </a:r>
          </a:p>
          <a:p>
            <a:pPr marL="1028700" lvl="1" indent="-619125" eaLnBrk="1" fontAlgn="auto" hangingPunct="1">
              <a:spcBef>
                <a:spcPts val="0"/>
              </a:spcBef>
              <a:spcAft>
                <a:spcPts val="2400"/>
              </a:spcAft>
              <a:buClr>
                <a:srgbClr val="FF9900"/>
              </a:buClr>
              <a:buSzPct val="115000"/>
              <a:buFont typeface="Wingdings 2" panose="05020102010507070707" pitchFamily="18" charset="2"/>
              <a:buChar char=""/>
              <a:defRPr/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Hypocrisy is a form of lying:  </a:t>
            </a:r>
            <a:r>
              <a:rPr lang="en-US" sz="36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Rev. 21:8</a:t>
            </a:r>
          </a:p>
          <a:p>
            <a:pPr marL="1093788" lvl="1" indent="-684213" eaLnBrk="1" fontAlgn="auto" hangingPunct="1">
              <a:spcBef>
                <a:spcPts val="0"/>
              </a:spcBef>
              <a:spcAft>
                <a:spcPts val="2400"/>
              </a:spcAft>
              <a:buClr>
                <a:srgbClr val="FF9900"/>
              </a:buClr>
              <a:buSzPct val="115000"/>
              <a:buFont typeface="Wingdings 2" panose="05020102010507070707" pitchFamily="18" charset="2"/>
              <a:buChar char=""/>
              <a:defRPr/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Remember Ananias and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Sapphira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  </a:t>
            </a:r>
            <a:r>
              <a:rPr lang="en-US" sz="36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Acts 5:1-11</a:t>
            </a:r>
          </a:p>
        </p:txBody>
      </p:sp>
      <p:pic>
        <p:nvPicPr>
          <p:cNvPr id="4" name="Picture 4" descr="bib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0"/>
            <a:ext cx="1905000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2D182-E177-439E-963A-8290377CD485}" type="slidenum">
              <a:rPr lang="en-US" altLang="en-US" smtClean="0"/>
              <a:pPr/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04983299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Module">
    <a:dk1>
      <a:sysClr val="windowText" lastClr="000000"/>
    </a:dk1>
    <a:lt1>
      <a:sysClr val="window" lastClr="FFFFFF"/>
    </a:lt1>
    <a:dk2>
      <a:srgbClr val="5A6378"/>
    </a:dk2>
    <a:lt2>
      <a:srgbClr val="D4D4D6"/>
    </a:lt2>
    <a:accent1>
      <a:srgbClr val="F0AD00"/>
    </a:accent1>
    <a:accent2>
      <a:srgbClr val="60B5CC"/>
    </a:accent2>
    <a:accent3>
      <a:srgbClr val="E66C7D"/>
    </a:accent3>
    <a:accent4>
      <a:srgbClr val="6BB76D"/>
    </a:accent4>
    <a:accent5>
      <a:srgbClr val="E88651"/>
    </a:accent5>
    <a:accent6>
      <a:srgbClr val="C64847"/>
    </a:accent6>
    <a:hlink>
      <a:srgbClr val="168BBA"/>
    </a:hlink>
    <a:folHlink>
      <a:srgbClr val="680000"/>
    </a:folHlink>
  </a:clrScheme>
</a:themeOverride>
</file>

<file path=ppt/theme/themeOverride2.xml><?xml version="1.0" encoding="utf-8"?>
<a:themeOverride xmlns:a="http://schemas.openxmlformats.org/drawingml/2006/main">
  <a:clrScheme name="Module">
    <a:dk1>
      <a:sysClr val="windowText" lastClr="000000"/>
    </a:dk1>
    <a:lt1>
      <a:sysClr val="window" lastClr="FFFFFF"/>
    </a:lt1>
    <a:dk2>
      <a:srgbClr val="5A6378"/>
    </a:dk2>
    <a:lt2>
      <a:srgbClr val="D4D4D6"/>
    </a:lt2>
    <a:accent1>
      <a:srgbClr val="F0AD00"/>
    </a:accent1>
    <a:accent2>
      <a:srgbClr val="60B5CC"/>
    </a:accent2>
    <a:accent3>
      <a:srgbClr val="E66C7D"/>
    </a:accent3>
    <a:accent4>
      <a:srgbClr val="6BB76D"/>
    </a:accent4>
    <a:accent5>
      <a:srgbClr val="E88651"/>
    </a:accent5>
    <a:accent6>
      <a:srgbClr val="C64847"/>
    </a:accent6>
    <a:hlink>
      <a:srgbClr val="168BBA"/>
    </a:hlink>
    <a:folHlink>
      <a:srgbClr val="6800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11549</TotalTime>
  <Words>836</Words>
  <Application>Microsoft Office PowerPoint</Application>
  <PresentationFormat>On-screen Show (4:3)</PresentationFormat>
  <Paragraphs>86</Paragraphs>
  <Slides>15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Arial</vt:lpstr>
      <vt:lpstr>Calibri</vt:lpstr>
      <vt:lpstr>Corbel</vt:lpstr>
      <vt:lpstr>Wingdings</vt:lpstr>
      <vt:lpstr>Wingdings 2</vt:lpstr>
      <vt:lpstr>Wingdings 3</vt:lpstr>
      <vt:lpstr>Module</vt:lpstr>
      <vt:lpstr>PowerPoint Presentation</vt:lpstr>
      <vt:lpstr>Overcoming Sin (7):  Hypocrisy Luke 20:20</vt:lpstr>
      <vt:lpstr>Introduction</vt:lpstr>
      <vt:lpstr>Introduction</vt:lpstr>
      <vt:lpstr>The problem with hypocrisy</vt:lpstr>
      <vt:lpstr>The problem with hypocrisy</vt:lpstr>
      <vt:lpstr>The problem with hypocrisy</vt:lpstr>
      <vt:lpstr>The problem with hypocrisy</vt:lpstr>
      <vt:lpstr>The problem with hypocrisy</vt:lpstr>
      <vt:lpstr>How to overcome hypocrisy</vt:lpstr>
      <vt:lpstr>How to overcome hypocrisy</vt:lpstr>
      <vt:lpstr>How to overcome hypocrisy</vt:lpstr>
      <vt:lpstr>How to overcome hypocrisy</vt:lpstr>
      <vt:lpstr>How to overcome hypocrisy</vt:lpstr>
      <vt:lpstr>Conclusion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Overcoming Sin (Part 7):  Hypocrisy</dc:title>
  <dc:creator>Craig Thomas</dc:creator>
  <dc:description>Westside:  08/31/2014 AM</dc:description>
  <cp:lastModifiedBy>Craig Thomas</cp:lastModifiedBy>
  <cp:revision>918</cp:revision>
  <dcterms:created xsi:type="dcterms:W3CDTF">2009-06-28T13:18:56Z</dcterms:created>
  <dcterms:modified xsi:type="dcterms:W3CDTF">2014-08-31T12:01:03Z</dcterms:modified>
</cp:coreProperties>
</file>