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9" r:id="rId2"/>
    <p:sldId id="256" r:id="rId3"/>
    <p:sldId id="257" r:id="rId4"/>
    <p:sldId id="377" r:id="rId5"/>
    <p:sldId id="361" r:id="rId6"/>
    <p:sldId id="387" r:id="rId7"/>
    <p:sldId id="388" r:id="rId8"/>
    <p:sldId id="389" r:id="rId9"/>
    <p:sldId id="390" r:id="rId10"/>
    <p:sldId id="382" r:id="rId11"/>
    <p:sldId id="391" r:id="rId12"/>
    <p:sldId id="392" r:id="rId13"/>
    <p:sldId id="393" r:id="rId14"/>
    <p:sldId id="394" r:id="rId15"/>
    <p:sldId id="395" r:id="rId16"/>
    <p:sldId id="29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49" d="100"/>
          <a:sy n="49" d="100"/>
        </p:scale>
        <p:origin x="139" y="53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0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the sin of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true?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untruth should ever be repeated.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Repeating such is “un-Christian”: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18:13, 17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easy to jump to a wrong conclusion if we only hear one side of the story.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because a matter is true, does not mean it should be told.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06895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the sin of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going to build up or tear down?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Pursue peace, not engender strife: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of a gossip never contribute to peace and edification: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4:29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care must be shown when talking about the misdeeds of others.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07263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the sin of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I talked with them first?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matters must remain private: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18:15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when sinned against the last person we want to talk to is the one who offended us.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avoid gossip by following the Lord’s instructions.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20867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the sin of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I examined myself?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demands this before involving ourselves in the affairs of others: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7:3-5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otherwise is to act as a hypocrite (last week’s lesson).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our own house before trying to clean another’s house.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9910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the sin of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am I 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doing this?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my motivation for passing information along?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passing along information do the “edification test”: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4:29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Be honest!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have the best interests of others at heart?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13:6; Prov. 18:8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 have a choice!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17:9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2327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the sin of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what I would want done to me?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 a world where everyone followed the “Golden Rule”: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6:31; Matt. 7:12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others spreading lies about you?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others sharing your secrets?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don’t gossip about them!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7102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6487"/>
            <a:ext cx="8915400" cy="4870513"/>
          </a:xfrm>
        </p:spPr>
        <p:txBody>
          <a:bodyPr rtlCol="0" anchor="ctr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 is a sin that destroys others so the gossiper can gain some sort of sordid pleasure.</a:t>
            </a:r>
            <a:endParaRPr lang="en-US" sz="3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 is never fitting for a Christian: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Lev. 19:16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“edification test”: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4:29</a:t>
            </a:r>
            <a:endParaRPr lang="en-US" sz="38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Sin (8):  Gossip</a:t>
            </a:r>
            <a:r>
              <a:rPr lang="en-US" sz="49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3:2-12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created man as a “social being”; we like to talk with and about other people.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to communicate with one another can be both a “blessing” and a “curse.”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words can be highly damaging: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3:6, 8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Gossip: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person who chatters or repeats idle talk and rumors, especially about the private affairs of others.”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speaks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this as a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talebearer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a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whisperer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11:13; 16:28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all sins, gossiping brings a measure of satisfaction and pleasure even to the point of addiction for some.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warned Timothy of the danger of some women becoming gossips: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5:13; Titus 2:3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are not immune to gossiping!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all sins, gossiping can be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6526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damage caused by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reveals secrets: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11:13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gossip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“goes about”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 to dispense his tales, it’s not accidental.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talebearer is one who has violated a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“trust”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 revealer of secrets.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 violation of trust can damage a friendship beyond repair: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18:19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3203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damage caused by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kindles strife: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26:20-21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talebearer tells stories that shouldn’t be repeated; purpose is not to inform.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talebearer sows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strife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brethren: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6:16-19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to be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peacemakers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troublemakers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5:9; Heb. 12:14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72499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damage caused by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separates friends: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16:27-28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Gossip, regardless of intent, wreaks destruction as it spreads like a forest fire: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3:5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gossip digs up “juicy” information and spreads it for their own amusement.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 can results in hurt feelings and destroy close relationships.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3624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damage caused by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brings anger: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25:23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Backbiters don’t have the courage to challenge a person to their face.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so with faithful Christians: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18:15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Gossips are also stumbling blocks: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18:6-7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gossip is looking to peddle his wares; don’t buy and put them out of business: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25:23; 26:20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06925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damage caused by gossip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shows one to be a fool: </a:t>
            </a:r>
            <a:endParaRPr lang="en-US" sz="4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 involving our words show a lack of good judgment: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17:27-28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whisper always tries to hide their identity, but eventually will be exposed as a fool.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4689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11753</TotalTime>
  <Words>837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Overcoming Sin (8):  Gossip James 3:2-12</vt:lpstr>
      <vt:lpstr>Introduction</vt:lpstr>
      <vt:lpstr>Introduction</vt:lpstr>
      <vt:lpstr>The damage caused by gossip</vt:lpstr>
      <vt:lpstr>The damage caused by gossip</vt:lpstr>
      <vt:lpstr>The damage caused by gossip</vt:lpstr>
      <vt:lpstr>The damage caused by gossip</vt:lpstr>
      <vt:lpstr>The damage caused by gossip</vt:lpstr>
      <vt:lpstr>How to overcome the sin of gossip</vt:lpstr>
      <vt:lpstr>How to overcome the sin of gossip</vt:lpstr>
      <vt:lpstr>How to overcome the sin of gossip</vt:lpstr>
      <vt:lpstr>How to overcome the sin of gossip</vt:lpstr>
      <vt:lpstr>How to overcome the sin of gossip</vt:lpstr>
      <vt:lpstr>How to overcome the sin of gossip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Sin (Part 8):  Gossip</dc:title>
  <dc:creator>Craig Thomas</dc:creator>
  <dc:description>Westside:  09/07/2014 AM</dc:description>
  <cp:lastModifiedBy>Craig Thomas</cp:lastModifiedBy>
  <cp:revision>939</cp:revision>
  <dcterms:created xsi:type="dcterms:W3CDTF">2009-06-28T13:18:56Z</dcterms:created>
  <dcterms:modified xsi:type="dcterms:W3CDTF">2014-09-07T11:44:19Z</dcterms:modified>
</cp:coreProperties>
</file>