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C2D37-B573-4AB9-8FAF-AE54F7289FA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93897-340A-4D70-92F2-CB0EE92C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4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02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09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17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18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99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58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8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3897-340A-4D70-92F2-CB0EE92CBE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3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69360-3007-479C-B901-414CB4B150C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B8A0-6CF4-46DC-B22E-153CD6EB4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World: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en-US" sz="1600" dirty="0"/>
          </a:p>
          <a:p>
            <a:pPr algn="ctr">
              <a:buNone/>
            </a:pPr>
            <a:r>
              <a:rPr lang="en-US" b="1" dirty="0" smtClean="0"/>
              <a:t>In </a:t>
            </a:r>
            <a:r>
              <a:rPr lang="en-US" b="1" dirty="0" smtClean="0"/>
              <a:t>Paul’s Conversion We See:</a:t>
            </a:r>
          </a:p>
          <a:p>
            <a:endParaRPr lang="en-US" sz="1600" b="1" dirty="0"/>
          </a:p>
          <a:p>
            <a:r>
              <a:rPr lang="en-US" sz="3000" b="1" dirty="0"/>
              <a:t>e</a:t>
            </a:r>
            <a:r>
              <a:rPr lang="en-US" sz="3000" b="1" dirty="0" smtClean="0"/>
              <a:t>vidence for our </a:t>
            </a:r>
            <a:r>
              <a:rPr lang="en-US" sz="3000" b="1" dirty="0"/>
              <a:t>f</a:t>
            </a:r>
            <a:r>
              <a:rPr lang="en-US" sz="3000" b="1" dirty="0" smtClean="0"/>
              <a:t>aith in Jesus</a:t>
            </a:r>
            <a:r>
              <a:rPr lang="en-US" b="1" dirty="0" smtClean="0"/>
              <a:t>  </a:t>
            </a:r>
            <a:r>
              <a:rPr lang="en-US" sz="2800" b="1" dirty="0" smtClean="0">
                <a:solidFill>
                  <a:schemeClr val="accent2"/>
                </a:solidFill>
              </a:rPr>
              <a:t>1 Cor 15:8</a:t>
            </a:r>
          </a:p>
          <a:p>
            <a:endParaRPr lang="en-US" sz="1600" b="1" dirty="0"/>
          </a:p>
          <a:p>
            <a:r>
              <a:rPr lang="en-US" sz="3000" b="1" dirty="0" smtClean="0"/>
              <a:t>the power of Jesus’ resurrection</a:t>
            </a:r>
            <a:r>
              <a:rPr lang="en-US" sz="30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</a:rPr>
              <a:t> Phil 3:10</a:t>
            </a:r>
          </a:p>
          <a:p>
            <a:pPr>
              <a:buNone/>
            </a:pPr>
            <a:endParaRPr lang="en-US" sz="1600" b="1" dirty="0" smtClean="0">
              <a:solidFill>
                <a:schemeClr val="accent2"/>
              </a:solidFill>
            </a:endParaRPr>
          </a:p>
          <a:p>
            <a:r>
              <a:rPr lang="en-US" sz="3000" b="1" dirty="0" smtClean="0"/>
              <a:t>Lord’s amazing grace &amp; perfect patience  </a:t>
            </a:r>
            <a:r>
              <a:rPr lang="en-US" sz="2800" b="1" dirty="0" smtClean="0">
                <a:solidFill>
                  <a:schemeClr val="accent2"/>
                </a:solidFill>
              </a:rPr>
              <a:t>1 Tim 1:12-17</a:t>
            </a:r>
          </a:p>
          <a:p>
            <a:pPr>
              <a:buNone/>
            </a:pPr>
            <a:r>
              <a:rPr lang="en-US" sz="3000" b="1" dirty="0"/>
              <a:t> </a:t>
            </a:r>
            <a:r>
              <a:rPr lang="en-US" sz="3000" b="1" dirty="0" smtClean="0"/>
              <a:t>    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World: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Let the message that changed Saul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change you!</a:t>
            </a:r>
          </a:p>
          <a:p>
            <a:pPr algn="ctr"/>
            <a:endParaRPr lang="en-US" sz="1700" b="1" dirty="0"/>
          </a:p>
          <a:p>
            <a:pPr>
              <a:buNone/>
            </a:pPr>
            <a:r>
              <a:rPr lang="en-US" b="1" dirty="0" smtClean="0"/>
              <a:t>   Let the message that saved Saul and made him useful,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save you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make you useful!</a:t>
            </a:r>
          </a:p>
          <a:p>
            <a:pPr algn="ctr"/>
            <a:endParaRPr lang="en-US" sz="1600" b="1" dirty="0"/>
          </a:p>
          <a:p>
            <a:pPr>
              <a:buNone/>
            </a:pPr>
            <a:r>
              <a:rPr lang="en-US" b="1" dirty="0" smtClean="0"/>
              <a:t>   Then live the rest of your life driven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by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power of  Jesus’ resurrection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1"/>
            <a:ext cx="9144000" cy="1447799"/>
          </a:xfrm>
        </p:spPr>
        <p:txBody>
          <a:bodyPr/>
          <a:lstStyle/>
          <a:p>
            <a:r>
              <a:rPr lang="en-US" b="1" dirty="0" smtClean="0"/>
              <a:t>The Message that Changed the World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219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800" b="1" dirty="0" smtClean="0">
                <a:solidFill>
                  <a:schemeClr val="accent2"/>
                </a:solidFill>
              </a:rPr>
              <a:t>Acts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12290" name="AutoShape 2" descr="data:image/jpeg;base64,/9j/4AAQSkZJRgABAQAAAQABAAD/2wCEAAkGBhAQEBIPEBIQEBAUFhUVFBUYEhQUEBAVFRQVFxYQFhQXGyYeFxkjGhYVHy8gIycpLC0sFR8xNTAqNSYrLCkBCQoKDgwOGg8PGi8kHyQ1LCk2LCksLCotLSw0LSksKSksLzAsLC8sLCwsLSwpKTIsKSwsLCwsKS8sLCwqLCwsKf/AABEIAOEA4QMBIgACEQEDEQH/xAAcAAABBQEBAQAAAAAAAAAAAAAAAgMEBQYBBwj/xABAEAABBAADBQYEAggFBAMAAAABAAIDEQQSIQUxQVFhBhMicYGRBzJSoRSxI0JicoLB0fAzkrLh8RVDU6IWJDT/xAAbAQACAwEBAQAAAAAAAAAAAAAAAgMFBgQBB//EADMRAAIBAwIDBgQGAgMAAAAAAAABAgMEESExBRJBMlFhcYGxEyKRoRTB0eHw8QZCIyRS/9oADAMBAAIRAxEAPwD3FCEIAEIQgAQhCABCCVVYrtBG05WfpHc/1B68fReqLewspqO5aqNLtGNvHMeQ1/2VDiMXJIRmJI+m/D7Aa/dcAAGt+X/K5q1ZQhzZ/bz1Xp350TOd1+5Fq/a/0geup9gmXY+V2g0+w/K1Ee8D/kgfak4MW0UB/fuqx3MZzaqVeVLuzny29hHOT6j9PPzPcfXRdMHIkff81xmLZprSkMcDuIVpSjaVFiDT9cv9Tzciuw7+DvtX3CZGKeNLcCOFlWYChYrCgus5QD557XBf2OIqdFtPzf5s9a7jjNpSDjfnRUiPbB/WaD5aKqa5dzLPU764p7Tfrr7niqSXUv4toRu40euikrL5lIg2iWcaVza8XUny1ljxJY1u80CFFw+ODgCdL48FJBV8tUmtmTqSex1CEIGBCEIAEIQgAQhCABCEIAEIQgAUfGY1kQt19ANXHyCY2ltZsXhHikqw0a0OZ5KgkxDn+J58R38a6b6+y5Lm5VFdM+LSIalVR0W4/jdpPkOvgZysfccfX2TEUR3nU8+IHTkkB1bv79V0zFVK4rycyniWVjCWnXrnOO/THd48jzJ5Y+dOPpx9SnWSsI13cufSuKhAlxoanlaltwbgCQGZ+FWK6+folta1xUlJ0o/J3Yytun5JYW2yAMMA53y+Hf8AKCB6kKbNBbaDWeugHUUN6TC2QVmLTz6eR4rkzmZvE4g1uzED7K1o0I0bdqe7/wDWI79OqGImKja11NJ6g8PJLws72glrcwG/n/VEmDa/WJwviCTXnzSYcJK06W13oWHpY1HqFTfh6sLj4kI/K9nDb06fXAFhhMaJNwPU14fddxkBe3Q04bt2vTVOtH+/nzSlplRcqXw6rzn0HKAuo0av1/mjMrbGYASa3lfwP8iOKrnbLmF/Ka66u/osndcLr05vkWV4COLO4SDvHZc1cepVphMCIwdS4mrJrh+Sh7Fa7xEtLd29tE+vJWyueF2sI0o1HH5tdSSCW5Ddi2g5X+F3LU2Oadhm4sNj7JyWBrxTgCOqbhwTGatFepP5qxj8dTw2nH6P9H9hsPJMimDuh5JxQXNT8M96Hf8AmppR6oljPox9CEJCQEIQgAQhCABCEIAFA2ptMQtoavO4cv2indoY5sLC879zRzPJY6fEue4ucbJVTxG++AuSHaf2Iqk+XRDj5SSSd5Nk8SeZXMyZzIzLKSk5PMnlnIPZlwu5b01mRnXgF9hcMGCt54nif9lICoodpOaABVBTYtrsPzWD9ltbTidpyKC+XHR7fUXDLIKn2m/9JuI0rXc7qFZRYlrm5xda8NdOiqNoY8SEVuG7mb4qLjNWnK2S5t8NeJ6htspG40rd21mBti83AV9/JUOZGZZu2vatspKHU9NFs/Hd4KPzD7jmpoWVwuLMbswr1FrQYbHtfpRad9GgSOdb1peG8QVaChUfzL7jJktdBSQuq5HF2hJBSl4eikJKUlGAhMkgktB1FWOV7k68mjVXWl7vWln8PjHSF2I8OaPeNQJGmxV7rGtfkuSvdfBlGON/Zb/Tc8ky/wAPj2l5iJ8YF+Y/mpapMVhRMGSxvyuGrXVenKlO2XtASs1rO3RwG7o4dCNV5Go+flls9U11X6r7kkJdGTUIQpyUEIQgAXCa1XVnO2m1+6iELTT5bB5hg+Y+u71PJPTg5yUUJUmoRcmVW19rd9Ia+QaNHT6vXf7KFnUPDmm+VXpoPP7eydzrG8UoSo3Uot5659DgjPnXMx/OjOmM6M6rBh/OjOmM6M6AH86M6YzozoAuMBtUMZkcLAuq68Cq4OTGdGddFW4qVYRhN6R0QD+dLhje8kMaXkb64KO1wvW6+56XwT42kRpeRnJvg+43+tpacaec1Hp4fzT7+QD34Cf/AMT/ALf1TztnvY0PkOUk0GCi4+brofeleNxLBHnDszQN95if6lRdobNdPlcJAG1oMtjXjebVaGfCacIZp5nLTTK+vT09gLQFKCqtmYaaJxDzna7jYtlbgRZu+m5WivqM5VIZlHD7mPkUugpIXVKMLQkgpS8PRQKZxeHD2OYaAI5XXWk4msRjY46zuDb3XetKKpy8r59vEYpIcWzDtdll74H5W1WU6+L++W5I2ZthrZC9wokVp8tXdFvmSb6pPaWFngmjIOY5XUQQdLDtOO9UedZOvc1baqoRxiOy3Wvnn3Im2melRyBwDmmwRYPMJSzfZLadgwOO7xM8uLf5+pWkWitq6r01NfxnXGXMsghCF0DAvLdtbS/E4l8l228rP3G6A+up9Vuu1m0O4wkjgac4ZG+b9L9BZ9F5thmqzsqejn6FXf1NoepYQuoXyopIcuSOpo801nWN/wAimndcq6JfX+sCW/ZH86M6YzozrOnQP50Z0xnRnQA/nRnTGdGdAD+dGdMZ1IwOFdK9rRVE2bNeEEZiPf7qSnTlUkoxWoD2BwxmkEYcG6Ek76A5DiVoBsFjWERmpDVPeA8t11IG4cdyk4fARR/IxjTzrX3OqkgrY2fCYUYNVEnJ9e7y/UTmI2F2TEwh1F7/AKnEk3zrcFOtIBSgVaU6UKSxBYPcigV0JIK6CmGFroSAlLwYUugpIXV4MLVF2v8A8Fho6PGvAeFw1+yuwU3icKyVuSRoc3Q0b4ajcua6outSlTXUN0efhxJAGpJAHUk0Fqo+zMTIrlGZ7WuzEOLWneb14gaWqmLDYJkri+STwPdTaBY4DcLAs68zrSsz2xhNgsfl1F+HX0vks5ZUrelzOu4t7LqeJLqVL2Owz2ytAuMtD63O+mUfsvbp52t7DKHtDm6hwBHkRYWbkbHiWMEYcGU+PP8AS0NrI4XZ1DXDfqOBVh2ZlPciFxt8YAPkb09CHN/hVlaU/hTaj2Zarz/de3oSU3h4LdCEKyOgwvxHxvihgHAOkPr4W/k9ZrDKX2yxWfHS8mZWD0aCfuSomHV9Qjy0ooz1xPmqyZJxLfBfI/Y6f0UXOrGNoIo7jofIqvxkGR+UWRWbdZA43XLmsZ/kNlJVPxEVo8J+f9HRbTTXKczIzJnOjOsqdQ9mRmTOdGdAD2ZGZRzKOYXRIEAP51qOy8ThGXOFAm22KJB3nyND2ULs/sVrmtnk8V3lYQC2t2Yg7zv+y0gK1fCOGzg1cT07l+bIpzWw4ClApsFKBWkaETHAUoFNgpQKUdMcBXQUgFKBSjpigV0JIK6ClGFroSAlLwYUqntVOWYV1EAktbv1IJ1A9B7WrHEThjHPO5rS4+gteb7S2tJO8ueTVktbdhgP6oVRxS7jRpuHWSa/c9yNZ0ZkznRnWOENT2V22yMdw8VmdYd1dQp3sNVqMGG98XNIuixwHP5xm66k/wAZXl2dW2w9tyR4hhLrD3RtffEAhoPmBxV3ZcS5IxpVFldH3fxjxeGj1BCELSHYeMbTnz4qd/OWT2zmvsnsOVWl9vef2nf6ip+HctLjCwZeTy2y0gKXiHhmWU/q+E6b2uIBHTn/AMpiFynQu/v+S5Lil8SDit+nn0PYyw8mexeHMTsp1G9p4ObwKazq+l2aXxd0TqyzG7c0g3TSPLQ8tCs46wSCCCDRHEEcF864hZStpp4+V7eHevT77lpTmpolYSAyvbG0gFx3ncABZPsFqMN2fga0Bze8dxcSQT6A0B0/NUHZtgdiAT+q1zh56D+ZWvaVd8DsqU6Lq1IpvONddNOhDXqNSwhGCwDIQWsujzObnz80nH7NjkZJ4Gl7hvqnFwHh8Q13qQCuS4ljKzOAJ0A4uPIAan0V9O3oqnyNJR9iJTlkrOyeMLojGd8ZrqAda98yvQVXbOdhy6R0JYXPIL6OtjS8vDj6lTwVFZwcKEYOSeNMru6fYeT1HAUsFNApQK6Wj1McBSgUgFdBStDpjgKUCmwUoFKOmOAroKQClApR0KBXQkgroKUYoO28724doaPA54Dze6tWiupH2WFzrdduJAMLRq3PYG9CLJI9AR6rz/Msfxhf9nfoj0ezozpnMjMqgB7OgS1qN419tUzmXHO0QgPYf+tM5oXnf/VD/ZXVqvx67iT4jM7fjcP2nfmVOgcou0o8mJnZ9Msg9nuTkD1ud1koZLDwW0LlOicquF6nQvSNCljG5Zzb2De2R0tWx2tgaN0Ap3I9eKvo3KQxyq+IWMbylyN4xqmTUqvw3kyGzMf3MrX7xuPUHf8A30WzG0IqDu8ZR3HMFVYzs3DJqy4Xfsi2n+AnT0pQdo9mXMZmhc+Qj5mkC3dW1/p181R29K+4dCcVBSjvv7dTqk6dVrXDH8FtaafEhge4R5nHQAeAWRenHQeq1I33x3XxrlfJYDY+0m4eRzntcXVlq8pFkE2CL4BabZfaRk8nd5S1xBI1sGtTemmifhV7TceWtPM5PZ59F3I9qwa1itEWWMwMUgJeADXzimvYN9h/BN4ISsFyTRyRcCRThwAzigeGtKWClM00Gnlp+SuJW8efnjo/DTPn3kSnphlbH2ni7wxFsmYGiQ3O0b9fDqRpvpWrMSw0A5tuFtFi3DmBvIQDrfHnxNbh9z7pXXj915ThVj25J+mPzGyug4ClApsFKBUrQyY4ClApsFKBStDpjgKUCmwUoFKOmOAroKQClApR0yg7a7NfNA10bQ50ZLj9WTKc2XnuBrovPA5exgrzjtfsJ0EzpWMqB5sFo8MbjVtI/Vs2Rw1ros3xezb/AOePr+o6KPMjMmi8Kdgdj4idpfFE97Bdu0DdOAJrMdNwWfjTlN4isnpGzIc7RNB9ocdEuALv8MULef8AxlC0f4GQ3Izz/tth+72hOODi14/jaCfvmVdC9ar4rYLLNBONz2Fh82HMPs8+yx0L1uaEualFlPcR5askW0L1PheqiGRToZE7RAWsb1KY9VsUilxvUbR4TWuToKiscnmuSNDHcVhI5WlsjQ6wRdDM0H6Xbws7sbDjC4xzJCQC0tjcRQfZafetPNaUFIxWFZKzJIMzdDVkajcQQbBVdc2aqSjVgkpRefPwZ0U6uE4vZkwFKBWU2rJBhy9shkme9tx5iXOhGoGV5dzF6AHTUlORdrO7ZF3rXuc9oddNHhNgEG/EdDeg38FC+I04ycammPHOPP8AjJFSbWYmqBSgVVxdoMM66lboL1sfmNfJP4PasUtd27Nv4HSqu+W8b966VXpSeIyT9ULyyW6J4KUCmwUoFStHqY4ClApsFKBSNEiY4ClApsFKBStDpjgKUCmwUoFKOmOApMsTXtLHAOa4UQRYIPAhAK7aVrI6ZDwewsNE0sZDGGnfbQ4m+BLrJCnMaGgNAAAFAAUABwA4BctGZRxhGOkVgbJ578QWRsmhZG1rKjJIa0NFFxoUPIn+JUWxsP3uJgj+qRgPlmF/a1ffEbBhs0c4P+I0tI6sqj7OA9Ez8OMF3mOa/hExzz5kZW/6ifRZWvScr3la6r6f0SRWT1y0IQtEdZmfiJszv8DIQLdERKPJt5//AELvZeQRPX0G9gcC0gEEURwIO8LwXbmyzhMTLhzdMd4TzYdWH/KR6gq34fUynD1KniFPVT9ByGRToZFURSKbFIrFoqy3ikUyKRVEUqmxSqNo8LON6kMeq6ORSWSJGgJrXJZJo1V8L1F8NFGa9Rdq7abh2Zjq8/K36qqzfIWoK0404Oc3hIkgnJ4RhsTiXSPc95txJvzTZkJqzu3dOibfJZJ5m+mqTmXzWWW2y9wPZ1IwG0pIHZ4yA6qumk1yFg0oOZGZEW4vMXhhg9G2N2tikZ+mc2OQDxXo12/VvpwV1hMfHKLje1/OjZHmN4XkGZP4PaD4XiRji1w43w4g9FeUOM1I4jUWV39TnlbroewgpQKi4PFCWNsgDmh4DgCKcAeYUgFahNNZRybDgKUCmwUoFK0OmOApQKbBXQUuB0xwFdzJvMjOlwOmOFyS56adImZJUYPcmS+I+I0gZpve7ruaPbf7K7+FWzMmHkxBGsrqb+5HY/1F3ssHtvEPxmNLI9S54ijHkct+V2fVe1bLwDcPDHAz5Y2ho60NT6nX1VBTSrXU6vRaL2/nmddKJKQhCsToBYH4q7AzxsxrB4ovDJ1jJ0d/C4+zjyW+SJ4Gva5jwHNcC1wO5wIog+ilo1HSmpIiq01Ug4s+eYpFLikTnafYLsDiXQmyz5onfWw7vUbj1HVQY5FpE1JKSM7KLi8MtYpVMilVRHKpcUqVoQuIpVKjlVRFMpccqRo8LRkiyva97DK0h5Lw0AsrRg1N3e82NK4LQRyqv2/skTszs/xmjTU+Nos5K3Xqa66cdKrilCdW3cYLL3/rxOm2ko1E2ZDMjMm8yMywmC6wOZkZk3mRmXmAwOZk9g8V3b2yZWvy6gOFsJ4EjjW+uii5kZl6tHlBgv2drJ2fI+Sy7Mc7+8500AigNfX0V7gPiE3KBMwl1my2gKoUaJ1N3yCweZGZdlO9r03mMiN0ovdHq2y+1+Gnf3YLmOPy5qAd0BBOvRXgcvDQ+tV6l2OgkjwjGy2HEucAd7WuNgHkeP8AErzh99UuJOE145OarSUFlGhzLudR+8XDKrfBCmSC9IdImHSpp0yOUfI++VRpcQmZJ1CnifPcMXzyAsHJuYUXnoBZ9F61yps9zl4GPhnsTvsRNj3D9G1zxFfF7iS53o015u6L05Q9kbLjw0EeHjFMY0AcyeLj1Js+qmKmo0/hxx/MlrFYQIQhSjAhCEAUHbLsu3H4csFCZluiceDuLD+y7cfQ8F4jJG6N7o3tLHtJa5p0LSN4K+jVifiD2I/FNOJw7f8A7LR4mj/vtHD98cDx3cqsbO55HyS29ivu7fnXPHc8tjkUqOVVocQaNgjQjcQRvBCfjkVy0UxaxyqVHMqiOVSY5krR4XEcykxzKojmUiOZI0eFJ2l2d3b+9aDkkJvfTX8RfXePXkqa1vBICCCAQdCCAWkciDoVR7b2FGGOmi8GXVzNS0ix8tm2kctR5LJ8R4TJOVWltvju7y1t7pNKEtzP2i03aLWewWGBy0Wm7RaMBgctFpu10WTQsk6ADUk8gEYDBsOw2xWPP4p5vI4tYygRmyjxnyzaDnrwW671UHZ/B/h8OyM6P+Z+753bxpy0HorAzrbWVuqNFLGHu/MqatTmmyaZkgzKEZ0h2IXXyiJkx06YkxCiPxKjSYlMoHvMSpcSth2Y2MYm97IP0rxoOLG8vM8fQKr7KdnS7LiZhpvjaePKQjly9+S2K4rmquxEsLaj/vIEIQuE7gQhCABCEIAEIQgDDduvh8MTmxOGAbiN7m7mz/0f13HjzXlD2uY4seC17TTmkEOaRvBB3FfSCzfazsPBjxm/wsQB4ZQN9bmvH6w+44HgrK2vOT5J7exX3Npz/NDc8XZKn2SpW29gYjBSd3Owtv5XjWOTq13Hy0PRQWyq4TUllFRKLi8MtGTKSyZVDJ0+ydeNC4Ldk6a2rP8AoJf3a9yAojJ0xteY9ya5tvXhf3XJePloTfg/YkorNSK8UUWZGZItFr57g0IvMjMkWp2y9lOnJOYMY2rdxJ+lo4mv5c09OlKpJRgssWTUVlk3ZPZ187RI5wjjN0azPdRrRtihfEn0K0mB2FhoXB7Wuc8bi52aj9QAAAPVIwwbGwMYKaN2tnnZPE2nfxC2FrwylRinKOZfn4FRUuZzbSehY/iEk4hV5xCQ7Eqy5TnyWDsQmn4lV7sUlYOGWd4jha6R54Dh1J3AdSjlxqxlroh6TErXdl+yJdU+JbQ3sjO88nPHL9n35Kf2b7FMw9SzVLNvH/jjPS956n0padV1e6/1h9SzoWuPmn9AQhCrywBCEIAEIQgAQhCABCEIAEIQgBjG4GOZhilY2Rjt7XAEH/fqvOO0fwkOsmBf17l5+zJP5O916chTUq86T+VkVSjCovmR83bQwM2Gf3c8b4n8nCr6g7nDqLTDcQvpHG4CKZhjmjZKw72uaHN9isVtj4P4OW3Yd8mGdyH6SL/K42PRytKfEIPtrBW1LGS7LyeUsxaa2hK4tFXls3oavStd3PRanaXwl2jFrF3WIb+y/I//ACvoexKocX2exsbCyTDzxm78TKY4afK+qsVz1s11jv5Rq20lTefLcSjSlTqJyRS2n4MDI+6AFVeZzWb/AN8i9yVFgspJnGRo4OcWEnoA1xI9K6hOSbSc6rJIG4XoPIKgsOFu4zKbwvuztr3Hw9Fqyfg8I1ramZA88KJLgOrmEA+59NFPbiwAGimtGgA0a0cgFnxjF38d1HutPb2lOhHEF69fqVlSpKo9TQfjFw41V2DwOJm/woJ5P3Y3uHuBS0OzvhvtKWszGQN5yPF/5WZj70ppThHtMWNKUtkVpxq7C98jgyNrnvO5rQXOPoFvtlfCSFlOxMz5j9LR3bPK9XH3C2WzdkQYZuSCJkQ45RqfM73eq5Kl7Tj2dTqp2U32tDAbD+HE8lPxTu5Z9DSDKfM/K37nyXoGzNkw4ZndwsDG8fqcebnHUnzUtCratedXtP0LKlQhT7KBCEKAmBCEIAEIQgAQhCABCEIAEIQgAQhCABCEIAEIQgAXAhCAM12m/wDzyrw/H/MfNCFcWPUqbzdDWH3hen9gN4XELouuwyG37aPTOC6hCz5eAhCEACEIQAIQhAAhCEACEIQAIQh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www.graphicsfuel.com/wp-content/uploads/2011/04/world-globe03-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338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To the Jew first  </a:t>
            </a:r>
            <a:r>
              <a:rPr lang="en-US" b="1" dirty="0" smtClean="0">
                <a:solidFill>
                  <a:schemeClr val="accent2"/>
                </a:solidFill>
              </a:rPr>
              <a:t>Rom 1:16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2800" b="1" dirty="0" smtClean="0"/>
              <a:t>Jerusalem- Jews and proselytes  </a:t>
            </a:r>
            <a:r>
              <a:rPr lang="en-US" sz="2800" b="1" dirty="0" smtClean="0">
                <a:solidFill>
                  <a:schemeClr val="accent2"/>
                </a:solidFill>
              </a:rPr>
              <a:t>Acts 2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from Crucifiers to Christians</a:t>
            </a:r>
          </a:p>
          <a:p>
            <a:pPr>
              <a:buNone/>
            </a:pPr>
            <a:endParaRPr lang="en-US" sz="1500" b="1" dirty="0"/>
          </a:p>
          <a:p>
            <a:pPr>
              <a:buNone/>
            </a:pPr>
            <a:r>
              <a:rPr lang="en-US" sz="2800" b="1" dirty="0" smtClean="0"/>
              <a:t>Samaria- Mixed race and religion  </a:t>
            </a:r>
            <a:r>
              <a:rPr lang="en-US" sz="2800" b="1" dirty="0" smtClean="0">
                <a:solidFill>
                  <a:schemeClr val="accent2"/>
                </a:solidFill>
              </a:rPr>
              <a:t>Acts 8</a:t>
            </a:r>
          </a:p>
          <a:p>
            <a:pPr>
              <a:buNone/>
            </a:pPr>
            <a:r>
              <a:rPr lang="en-US" sz="2800" b="1" dirty="0">
                <a:solidFill>
                  <a:schemeClr val="tx2"/>
                </a:solidFill>
              </a:rPr>
              <a:t>f</a:t>
            </a:r>
            <a:r>
              <a:rPr lang="en-US" sz="2800" b="1" dirty="0" smtClean="0">
                <a:solidFill>
                  <a:schemeClr val="tx2"/>
                </a:solidFill>
              </a:rPr>
              <a:t>rom Conned to Converted</a:t>
            </a:r>
          </a:p>
          <a:p>
            <a:pPr>
              <a:buNone/>
            </a:pPr>
            <a:endParaRPr lang="en-US" sz="1500" b="1" dirty="0"/>
          </a:p>
          <a:p>
            <a:pPr>
              <a:buNone/>
            </a:pPr>
            <a:r>
              <a:rPr lang="en-US" sz="2800" b="1" dirty="0" smtClean="0"/>
              <a:t>Ethiopian Eunuch- Proselyte  </a:t>
            </a:r>
            <a:r>
              <a:rPr lang="en-US" sz="2800" b="1" dirty="0" smtClean="0">
                <a:solidFill>
                  <a:schemeClr val="accent2"/>
                </a:solidFill>
              </a:rPr>
              <a:t>Acts 8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from Confused to Convinced</a:t>
            </a:r>
          </a:p>
          <a:p>
            <a:pPr>
              <a:buNone/>
            </a:pPr>
            <a:endParaRPr lang="en-US" sz="14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Saul- a Hebrew of Hebrews  </a:t>
            </a:r>
            <a:r>
              <a:rPr lang="en-US" sz="2800" b="1" dirty="0" smtClean="0">
                <a:solidFill>
                  <a:schemeClr val="accent2"/>
                </a:solidFill>
              </a:rPr>
              <a:t>Phil 3:4-6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Discussion of Saul’s Conversion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Acts 9: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600" b="1" dirty="0" smtClean="0"/>
              <a:t>Luke’s historical account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Acts 22:  </a:t>
            </a:r>
            <a:r>
              <a:rPr lang="en-US" sz="2600" b="1" dirty="0" smtClean="0"/>
              <a:t>Paul’s defense fellow Jews after his arrest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Acts 26:  </a:t>
            </a:r>
            <a:r>
              <a:rPr lang="en-US" sz="2600" b="1" dirty="0" smtClean="0"/>
              <a:t>Paul’s defense to King Agrippa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Gal 1:</a:t>
            </a:r>
            <a:r>
              <a:rPr lang="en-US" sz="2600" b="1" dirty="0" smtClean="0"/>
              <a:t>  Explanation of where he received the gospel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Phil 3: </a:t>
            </a:r>
            <a:r>
              <a:rPr lang="en-US" sz="2600" b="1" dirty="0" smtClean="0"/>
              <a:t> Gain counted loss for Christ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1 Tim 1:  </a:t>
            </a:r>
            <a:r>
              <a:rPr lang="en-US" sz="2600" b="1" dirty="0" smtClean="0"/>
              <a:t>Thanksgiving for grace, mercy, and patience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/>
              <a:t>The Message that Changed the World:</a:t>
            </a:r>
            <a:br>
              <a:rPr lang="en-US" sz="3800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257800"/>
          </a:xfr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Prior to Damascus Trip</a:t>
            </a:r>
          </a:p>
          <a:p>
            <a:pPr algn="ctr"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600" b="1" dirty="0"/>
              <a:t>a</a:t>
            </a:r>
            <a:r>
              <a:rPr lang="en-US" sz="2600" b="1" dirty="0" smtClean="0"/>
              <a:t>ided in Stephen’s stoning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r</a:t>
            </a:r>
            <a:r>
              <a:rPr lang="en-US" sz="2600" b="1" dirty="0" smtClean="0"/>
              <a:t>avaged, imprisoned the church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b</a:t>
            </a:r>
            <a:r>
              <a:rPr lang="en-US" sz="2600" b="1" dirty="0" smtClean="0"/>
              <a:t>reathed threats and murder  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c</a:t>
            </a:r>
            <a:r>
              <a:rPr lang="en-US" sz="2600" b="1" dirty="0" smtClean="0"/>
              <a:t>ast vote against Christians 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t</a:t>
            </a:r>
            <a:r>
              <a:rPr lang="en-US" sz="2600" b="1" dirty="0" smtClean="0"/>
              <a:t>ortured to force blasphemy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600" b="1" dirty="0" smtClean="0"/>
              <a:t>pursued to foreign cities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 smtClean="0"/>
              <a:t>headed to Damascus to punish</a:t>
            </a:r>
            <a:endParaRPr lang="en-US" sz="2600" b="1" dirty="0"/>
          </a:p>
          <a:p>
            <a:pPr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After Damascus Trip</a:t>
            </a:r>
          </a:p>
          <a:p>
            <a:pPr algn="ctr"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600" b="1" dirty="0"/>
              <a:t>p</a:t>
            </a:r>
            <a:r>
              <a:rPr lang="en-US" sz="2600" b="1" dirty="0" smtClean="0"/>
              <a:t>reached Jesus in synagogue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 smtClean="0"/>
              <a:t>preached around the world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w</a:t>
            </a:r>
            <a:r>
              <a:rPr lang="en-US" sz="2600" b="1" dirty="0" smtClean="0"/>
              <a:t>rote about ½ of N.T. books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g</a:t>
            </a:r>
            <a:r>
              <a:rPr lang="en-US" sz="2600" b="1" dirty="0" smtClean="0"/>
              <a:t>ave up Jewish advantages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2600" b="1" dirty="0" smtClean="0"/>
              <a:t>stoned, yet kept preaching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 smtClean="0"/>
              <a:t>suffered so much for Christ</a:t>
            </a:r>
          </a:p>
          <a:p>
            <a:pPr>
              <a:buNone/>
            </a:pPr>
            <a:endParaRPr lang="en-US" sz="800" b="1" dirty="0"/>
          </a:p>
          <a:p>
            <a:pPr>
              <a:buNone/>
            </a:pPr>
            <a:r>
              <a:rPr lang="en-US" sz="2600" b="1" dirty="0"/>
              <a:t>d</a:t>
            </a:r>
            <a:r>
              <a:rPr lang="en-US" sz="2600" b="1" dirty="0" smtClean="0"/>
              <a:t>ied as a martyr</a:t>
            </a:r>
            <a:endParaRPr lang="en-US" sz="2600" b="1" dirty="0"/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World: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Neither the Jews nor the Christians could </a:t>
            </a:r>
            <a:r>
              <a:rPr lang="en-US" b="1" dirty="0"/>
              <a:t>b</a:t>
            </a:r>
            <a:r>
              <a:rPr lang="en-US" b="1" dirty="0" smtClean="0"/>
              <a:t>elieve the</a:t>
            </a:r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sz="5400" b="1" dirty="0" smtClean="0">
                <a:solidFill>
                  <a:schemeClr val="tx2"/>
                </a:solidFill>
              </a:rPr>
              <a:t>CHANGE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4000" b="1" dirty="0"/>
              <a:t>i</a:t>
            </a:r>
            <a:r>
              <a:rPr lang="en-US" sz="4000" b="1" dirty="0" smtClean="0"/>
              <a:t>n Saul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Acts 9:21-23, 26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World: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How Do You Explain:</a:t>
            </a:r>
          </a:p>
          <a:p>
            <a:endParaRPr lang="en-US" sz="4400" dirty="0"/>
          </a:p>
          <a:p>
            <a:r>
              <a:rPr lang="en-US" b="1" dirty="0" smtClean="0"/>
              <a:t>Such a Sudden Change?</a:t>
            </a:r>
          </a:p>
          <a:p>
            <a:endParaRPr lang="en-US" dirty="0"/>
          </a:p>
          <a:p>
            <a:r>
              <a:rPr lang="en-US" b="1" dirty="0" smtClean="0"/>
              <a:t>Such an Enduring Change?</a:t>
            </a:r>
            <a:endParaRPr lang="en-US" b="1" dirty="0"/>
          </a:p>
        </p:txBody>
      </p:sp>
      <p:sp>
        <p:nvSpPr>
          <p:cNvPr id="2050" name="AutoShape 2" descr="data:image/jpeg;base64,/9j/4AAQSkZJRgABAQAAAQABAAD/2wCEAAkGBhQSEBMUDxQUFRQVGCEXFRYTFRUZGBYSFRcVFRQXGBQcHiYeGiUvHBQUIC8gIycpLDguFx4xNTAqNSkrLCkBCQoKDgwOGg8PGikkHyE0NTUpKjUpLC01Kiw0KS81NC81LywsNC81NS0vLy01LC0sMjEsMDU0LS00LTUsLzA0LP/AABEIAIgAiAMBIgACEQEDEQH/xAAcAAEAAgIDAQAAAAAAAAAAAAAABgcFCAIDBAH/xABAEAACAQIEAwQGBQsEAwAAAAABAgMABAURMUEGEiEHUVJhEzJCcYGhImJzkbIUJCU0NXKCs8HC8CNjsdHS4fH/xAAbAQACAgMBAAAAAAAAAAAAAAAABQQGAgMHAf/EADcRAAECBAMFBgMHBQAAAAAAAAEAAgMEESEFMUESYYGxwRMiUXHR8AYU4TNCcqGywvEjMjRSkf/aAAwDAQACEQMRAD8AuylKUISlKUISlKUISuLuAMzoKO4AzJyFV3xPxNLeTNZ4c3KF6XFwOohB9le+Q7DbfrpCm5tsu2pz93O7nkLrZDhl5Ukfj6yE/oDPH6TPLl51zz7ss9fLWpBG4IzBzBqt04IsxB6AwIUI6swBkLeMy5c3N551x4d4ilw6ZbS/YvC5ytrlva7opTs4HQH2vfSWSxoRXkONR5U4imniMxnU3UmLLFoVmUrjHICAQcwa5VZgQRUKElKUr1CUpShCUpShCUpShCUpShCVxd8gSdBR3AGZ6AVXXE3E8t5M1nh7FQv6xcDqIQfZU7yHYba66QpubbLtqc/dzu/M5C62Q4ZeV94m4nlvJms8PYqF/WLgaQjwr3yHYbanrp7cIwiO2hWKBeVV+JZj6zM25O5rw89rhlqAzLFEu7HNnc9Se92O9QPGO3DIkWcGY2eYnr5+jX+pqlRGTeJuPZNJb4m1T7yAy8ySWbTDgDvZq1q8uJ4ZHcRNFOodHGRB+RB2I1Bqlz2032fqwe70Z/8AKsphnbi4IF1bow3MLFSP4WzB+8V4cBnoXfaBUeB/he/NwjYqf8O8Ry4dMtpfMXhc5W1y3td0Up2cbH2vfVlRyAjMdQarKwxmyxW3eNSJFI+nG45XXuPLtkdGGfvrnw7xHLh8yWl+xeFzlbXLe13RSnZxsdGFOMNxF0N3YxhQjMdQOY4i1QIsaCD3mqzKVxjkBAI6g1yq1AgioUFKUpXqEpSlCEpSlCEri75DM6CjuAMz0FV1xPxPLeTNZ4c3KF6XNxtCD7K98h2G3v0hTc22XbU5+7ndzyF1shwy8pxPxPLeTNZ4e3KF6XFwNIR4V75DsNtddPFi+JW+D2P0F6DpGmf0pZT1JZtT3s3/AKrN4ThMdtCsUC8qr8SzHVmO5O5qlO1/GjNiBjB+hAAgH1yA0h+8gfwiqhLk4pN7DidgXO+n82GgrrUlg8dhDrqozj/EM15MZbh+Zth7Kr4VXYVjMqAVavZ/2WJJEtxfgkP1jhzIzXZnI69dh0q3zMzAkYO06wFgByCXsY6K6gVU19yrZpOErMLyi1t8vskPzIz+dRHjHsmhljaSwURTAZiME8kmXsgH1T3ZdP8AmlED4il4jwxwLa6+qkvk3tFRdU9hmJSW8qywsUkQ5qw/zqO8Vf8AgOKw4tYf6qAhvoTR+GQdc1O2oYH/AKNa7yLkcj0I1B2NTnsgx0w3wiJ+hcDkI/3Bm0Z/5H8VScZk+2g9qyz2XB3D3ULXLRNl2ycirW4d4ilw+ZbS/YvC5ytrlva7opTs40B9qrKjkBGYPSoVieGR3ETRTqGjcZEH5EHYjYisVw5xFLh8yWl8xeFzlbXDe13RSnZxsfapXhOLA9x/EdR1HEWqBvmJelwrMpXGOQEZjqDoa5VbgQRUJelKUr1CVxd8gSegFHcAZnoBrVdcTcUS3kzWWHsVC9Li4GkKn2V75DsNtddIU3Ntl21Ofu53c8hdbIcMvK+8T8Ty3kzWeHsVC9Li4GkI8K98h65DbXXT2YRhEdtEsUC8qr8SzH1mY7k7mvuEYTHbRLFAvKq/Esx9Zmbcnc17Mq53PTzplxvbnv8AQZDzqS4gwgwIK1j4puC97csd5n+7nIHyArZ0a1q1jJ/OJvtH/G1O/hgd+Idw6qNPZBezg/DFuL63if1XkAYd6j6TD7gRWy4Hd/8AK107OP2pafaf2tWxlYfEzz2zG6U6/ReyI7pKUpSqqmC1w7QoAmKXaqMh6QnId7AMfmTXk4Tk5b60P+/H83UVkO0v9q3f74/AtYvhn9dtft4/5i11SF3pJtf9B+lIDaJx6rZ415cTwyO4iaKdQ6OMiD8iDse416qVy1ri0hzTQhPiARQrAcO8Ry4fMtpfsXhc5W1y3td0Up2cbH2qsqOQEAjqDUKxPDI7iJop1DxuMiD8iDsRqDWK4d4jlw+ZLS/YvC5ytrlva7opTs42OjVcsJxYEbD+I6jqOItUBZMS9LhWZSuKSAgEdQaVbgQRUJeox2k3EqYbcNbZ+kCEgrqMhqPMDmI91YPhK3hSyg/JcjGyBuYau7Ac7Md25s8/dlVhTRBgQwzBqscawWTCpWntlZ7NzzTwKOsZPrTQjb6yfEeVXxuSiRAXN1p/2lKH9ulSRqFOlogbmpJUD7YLieOzja3d0X0mUpjJU5FTyZkdcs8/jlU1sr1JY1kiYOjjNWXQil9YpNG8cqhkdSrA7qf818hVRlIwlphr3trsm4TGI3bYQDmqKwLtXvbfIO4nQezN1OQ7pB9L786iN5cc8jvllzMWy7uYk5fOsrxdwy9jcvC/VfWjbxxn1T79j5isHXTZeFAH9aCB3tRqkb3O/tdosrwxjAtbuGdlLiNublByz6EZZ7a1KsU7Y7yQ/wCiI4F+qvM3xZs/kBUBqbdmPBv5ZceklGdvCQWz0d9Vj/qfL31onYUq0GZmGg7I15UyWcJzz3GHNXNwxdyy2dvJcDKV4wz9MupzyOW2YyOXnWUplSuYxHB7y4CldPBPGigotde0v9q3f74/AtYvhn9dtft4/wCYtZPtKP6Vu/3x+BaxvC4/PrX7eP8AmLXT4H+E38A/SkTvtOPVbO0oaVytP0rH4/awyW0q3fL6HlJct7IAz5gdiNR517Li4WNGeRgqKM2ZjkAo1JNRvC8MkxiUSSqUw9DnHGwINyw0kkHg8K76mmMjKxI0QFtRQ5jOvgN/LM2WiNEDRdSLsnuZXwyFrjmLcvQtqVzYIT5lQvypUut7cIoVRkBSuly0IwoYac78KkmnDJJXu2jVdtdc0QYEMMwa7KVuc0OFDksAaKrsawWTCpWntVL2bnmngUdYzvNENu9k8sx5Z2yvUmjWSFg6OM1ZdCP82qYywhgQwzBqscbwWTCpWntVL2bnmngUdYzvNENu9k+I8qhi2E/fZwPQ9DwOhLGXmNCuHH3CIv7UqoHpo82hP1t0J7my+8CteZoSrFWBDA5EHoQR0II2raazvEljWSJgyOM1ZdCKqztf4LyP5bAOh6TgbNosnx6A+eR3Na8BxAwn/KxcjluPhx5+aym4O0O0aq4wTB5LqdIYRm7nIdwG7HuAGZ+FbI4BgcdpbpBF6qDqd2Y+sx8yf+qivZbwZ+SQenmXKeYaHWOLUL5E9CfgKnVRMdxL5iJ2UM91v5n6aLZKwdgbRzKUNKGq4pi1z7SP2rd/v/2rXh4TH5/afbx/jWvb2jH9KXf2n9q15ODh+kLT7dPxiupwrSI/B+1Ij9rx6rZiuu4uFjRnkYKijNmY5BQNSTS5uFjRnkYKijNmY5BVGpJqN4ZhkmMSrJKCmHoeaONhkblhpJIPB4U31Nc6k5N0w62Xuw38szZOIkUMC+4ZhkmMSiSUFMPQ80cbAg3LDSSQeDwpvqas+3twihVGQFLeAIoVRkBXbXRZKSbLNFr8t3qcz5UATRIheUpSlMFqSlKUISuuaEMCGGYNdlKxc0OFDkgGiq7GsFkwqVp7VS9m55p4F1jO80I/EnxHlm7a5jniDxlZI5BmDqrKfL+nlUyliDAhuoNVljWCyYVK09qrPZueaeBR1jO80I2+sg6bjyqGK4Ua9pD4Hoeh4HQljLzGhUkpXRZXqSxrJEwdHGasuhBrvqnOBBoUyF8koaUrxChWMdlFrc3Ek8rzhpG5mCsgAPl9HyrqtOy2xtHW4Mkw9CRJzO6co5OubfRHSptc3CxozyMFRRzMzHIKo1JNRvDMMkxiUSSgph6ENHGwyNyw0kkHg8Kb6mnsnGnZikMPds5fQcPU2USK2Ey9BVfcMwyTGJFklUph6HmjjbMG5YaSSDweFd9TVn29uEUKoyApb24RQqjICu2rtJSTZZotflu9Tr5UAWRIheUpSlMFqSlKUISlKUISlKUISuuaIMCGGYNdlKxc0OFDkitMlV2NYLJhUrT2ql7NzzTwLrGfamiHu6snx92dsr1JY1kiYOjjNWXQj/NqmMsQYEMMwarHGsEkwqVp7VS9m55p4FHWM7zQjbvZPiPKn4thP32cD0PQ65HQljLzGhUkrruLhY0Z5GCoozZmOQAGpJrzx4tC0HpxInoeXm9JzDlC7knb3a1g8MwuTGJVklBTD0PNHGwINyw0kkHg8Kb6mq7KSL479kg0Fj418PPlmbKbEihoTDMLkxiUSSgph6HOONuhuSNJJB4PCm+pq0ILcIoVRkB3Ut7dUUKoyArtrokjJNlmi1+W71OvlQBNFiF5SlKUwWpKUpQhKUpQhKUpQhKUpQhKUpQhK4TRBgQwzBpSvHNDhQ5IBooTJ2QWJm9IY+hbmKZt6Mt3mPPl+XwqaW1uqKFQZAUpWiFLQ4R2m1rvJNPKptwWbnl1iu2lKVIWCUpShCUpShCUpSh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t0.gstatic.com/images?q=tbn:ANd9GcR2aH943tLbV24mVdOlUPUOjojT110Gr-3UDBmykSX93ZJGIBBci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05200"/>
            <a:ext cx="2971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World: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endParaRPr lang="en-US" sz="1200" dirty="0" smtClean="0"/>
          </a:p>
          <a:p>
            <a:pPr algn="ctr">
              <a:buNone/>
            </a:pPr>
            <a:r>
              <a:rPr lang="en-US" sz="4400" b="1" dirty="0" smtClean="0"/>
              <a:t>How Do You Explain:</a:t>
            </a:r>
          </a:p>
          <a:p>
            <a:endParaRPr lang="en-US" dirty="0"/>
          </a:p>
          <a:p>
            <a:r>
              <a:rPr lang="en-US" b="1" dirty="0" smtClean="0"/>
              <a:t>Such a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Sudden </a:t>
            </a:r>
            <a:r>
              <a:rPr lang="en-US" b="1" dirty="0" smtClean="0"/>
              <a:t>Change?</a:t>
            </a:r>
          </a:p>
          <a:p>
            <a:endParaRPr lang="en-US" dirty="0"/>
          </a:p>
          <a:p>
            <a:r>
              <a:rPr lang="en-US" b="1" dirty="0" smtClean="0"/>
              <a:t>Such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Enduring</a:t>
            </a:r>
            <a:r>
              <a:rPr lang="en-US" b="1" dirty="0" smtClean="0"/>
              <a:t> Change?</a:t>
            </a:r>
          </a:p>
          <a:p>
            <a:endParaRPr lang="en-US" b="1" dirty="0"/>
          </a:p>
          <a:p>
            <a:pPr algn="ctr">
              <a:buNone/>
            </a:pPr>
            <a:endParaRPr lang="en-US" sz="3000" b="1" dirty="0" smtClean="0"/>
          </a:p>
          <a:p>
            <a:pPr algn="ctr">
              <a:buNone/>
            </a:pPr>
            <a:r>
              <a:rPr lang="en-US" sz="4400" b="1" dirty="0" smtClean="0"/>
              <a:t>Saul Saw the Lord on the Road! 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Acts 9:27-28,  22:6-16, 26:12-20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050" name="AutoShape 2" descr="data:image/jpeg;base64,/9j/4AAQSkZJRgABAQAAAQABAAD/2wCEAAkGBhQSEBMUDxQUFRQVGCEXFRYTFRUZGBYSFRcVFRQXGBQcHiYeGiUvHBQUIC8gIycpLDguFx4xNTAqNSkrLCkBCQoKDgwOGg8PGikkHyE0NTUpKjUpLC01Kiw0KS81NC81LywsNC81NS0vLy01LC0sMjEsMDU0LS00LTUsLzA0LP/AABEIAIgAiAMBIgACEQEDEQH/xAAcAAEAAgIDAQAAAAAAAAAAAAAABgcFCAIDBAH/xABAEAACAQIEAwQGBQsEAwAAAAABAgMABAURMUEGEiEHUVJhEzJCcYGhImJzkbIUJCU0NXKCs8HC8CNjsdHS4fH/xAAbAQACAgMBAAAAAAAAAAAAAAAABQQGAgMHAf/EADcRAAECBAMFBgMHBQAAAAAAAAEAAgMEESEFMUESYYGxwRMiUXHR8AYU4TNCcqGywvEjMjRSkf/aAAwDAQACEQMRAD8AuylKUISlKUISlKUISuLuAMzoKO4AzJyFV3xPxNLeTNZ4c3KF6XFwOohB9le+Q7DbfrpCm5tsu2pz93O7nkLrZDhl5Ukfj6yE/oDPH6TPLl51zz7ss9fLWpBG4IzBzBqt04IsxB6AwIUI6swBkLeMy5c3N551x4d4ilw6ZbS/YvC5ytrlva7opTs4HQH2vfSWSxoRXkONR5U4imniMxnU3UmLLFoVmUrjHICAQcwa5VZgQRUKElKUr1CUpShCUpShCUpShCUpShCVxd8gSdBR3AGZ6AVXXE3E8t5M1nh7FQv6xcDqIQfZU7yHYba66QpubbLtqc/dzu/M5C62Q4ZeV94m4nlvJms8PYqF/WLgaQjwr3yHYbanrp7cIwiO2hWKBeVV+JZj6zM25O5rw89rhlqAzLFEu7HNnc9Se92O9QPGO3DIkWcGY2eYnr5+jX+pqlRGTeJuPZNJb4m1T7yAy8ySWbTDgDvZq1q8uJ4ZHcRNFOodHGRB+RB2I1Bqlz2032fqwe70Z/8AKsphnbi4IF1bow3MLFSP4WzB+8V4cBnoXfaBUeB/he/NwjYqf8O8Ry4dMtpfMXhc5W1y3td0Up2cbH2vfVlRyAjMdQarKwxmyxW3eNSJFI+nG45XXuPLtkdGGfvrnw7xHLh8yWl+xeFzlbXLe13RSnZxsdGFOMNxF0N3YxhQjMdQOY4i1QIsaCD3mqzKVxjkBAI6g1yq1AgioUFKUpXqEpSlCEpSlCEri75DM6CjuAMz0FV1xPxPLeTNZ4c3KF6XNxtCD7K98h2G3v0hTc22XbU5+7ndzyF1shwy8pxPxPLeTNZ4e3KF6XFwNIR4V75DsNtddPFi+JW+D2P0F6DpGmf0pZT1JZtT3s3/AKrN4ThMdtCsUC8qr8SzHVmO5O5qlO1/GjNiBjB+hAAgH1yA0h+8gfwiqhLk4pN7DidgXO+n82GgrrUlg8dhDrqozj/EM15MZbh+Zth7Kr4VXYVjMqAVavZ/2WJJEtxfgkP1jhzIzXZnI69dh0q3zMzAkYO06wFgByCXsY6K6gVU19yrZpOErMLyi1t8vskPzIz+dRHjHsmhljaSwURTAZiME8kmXsgH1T3ZdP8AmlED4il4jwxwLa6+qkvk3tFRdU9hmJSW8qywsUkQ5qw/zqO8Vf8AgOKw4tYf6qAhvoTR+GQdc1O2oYH/AKNa7yLkcj0I1B2NTnsgx0w3wiJ+hcDkI/3Bm0Z/5H8VScZk+2g9qyz2XB3D3ULXLRNl2ycirW4d4ilw+ZbS/YvC5ytrlva7opTs40B9qrKjkBGYPSoVieGR3ETRTqGjcZEH5EHYjYisVw5xFLh8yWl8xeFzlbXDe13RSnZxsfapXhOLA9x/EdR1HEWqBvmJelwrMpXGOQEZjqDoa5VbgQRUJelKUr1CVxd8gSegFHcAZnoBrVdcTcUS3kzWWHsVC9Li4GkKn2V75DsNtddIU3Ntl21Ofu53c8hdbIcMvK+8T8Ty3kzWeHsVC9Li4GkI8K98h65DbXXT2YRhEdtEsUC8qr8SzH1mY7k7mvuEYTHbRLFAvKq/Esx9Zmbcnc17Mq53PTzplxvbnv8AQZDzqS4gwgwIK1j4puC97csd5n+7nIHyArZ0a1q1jJ/OJvtH/G1O/hgd+Idw6qNPZBezg/DFuL63if1XkAYd6j6TD7gRWy4Hd/8AK107OP2pafaf2tWxlYfEzz2zG6U6/ReyI7pKUpSqqmC1w7QoAmKXaqMh6QnId7AMfmTXk4Tk5b60P+/H83UVkO0v9q3f74/AtYvhn9dtft4/5i11SF3pJtf9B+lIDaJx6rZ415cTwyO4iaKdQ6OMiD8iDse416qVy1ri0hzTQhPiARQrAcO8Ry4fMtpfsXhc5W1y3td0Up2cbH2qsqOQEAjqDUKxPDI7iJop1DxuMiD8iDsRqDWK4d4jlw+ZLS/YvC5ytrlva7opTs42OjVcsJxYEbD+I6jqOItUBZMS9LhWZSuKSAgEdQaVbgQRUJeox2k3EqYbcNbZ+kCEgrqMhqPMDmI91YPhK3hSyg/JcjGyBuYau7Ac7Md25s8/dlVhTRBgQwzBqscawWTCpWntlZ7NzzTwKOsZPrTQjb6yfEeVXxuSiRAXN1p/2lKH9ulSRqFOlogbmpJUD7YLieOzja3d0X0mUpjJU5FTyZkdcs8/jlU1sr1JY1kiYOjjNWXQil9YpNG8cqhkdSrA7qf818hVRlIwlphr3trsm4TGI3bYQDmqKwLtXvbfIO4nQezN1OQ7pB9L786iN5cc8jvllzMWy7uYk5fOsrxdwy9jcvC/VfWjbxxn1T79j5isHXTZeFAH9aCB3tRqkb3O/tdosrwxjAtbuGdlLiNublByz6EZZ7a1KsU7Y7yQ/wCiI4F+qvM3xZs/kBUBqbdmPBv5ZceklGdvCQWz0d9Vj/qfL31onYUq0GZmGg7I15UyWcJzz3GHNXNwxdyy2dvJcDKV4wz9MupzyOW2YyOXnWUplSuYxHB7y4CldPBPGigotde0v9q3f74/AtYvhn9dtft4/wCYtZPtKP6Vu/3x+BaxvC4/PrX7eP8AmLXT4H+E38A/SkTvtOPVbO0oaVytP0rH4/awyW0q3fL6HlJct7IAz5gdiNR517Li4WNGeRgqKM2ZjkAo1JNRvC8MkxiUSSqUw9DnHGwINyw0kkHg8K76mmMjKxI0QFtRQ5jOvgN/LM2WiNEDRdSLsnuZXwyFrjmLcvQtqVzYIT5lQvypUut7cIoVRkBSuly0IwoYac78KkmnDJJXu2jVdtdc0QYEMMwa7KVuc0OFDksAaKrsawWTCpWntVL2bnmngUdYzvNENu9k8sx5Z2yvUmjWSFg6OM1ZdCP82qYywhgQwzBqscbwWTCpWntVL2bnmngUdYzvNENu9k+I8qhi2E/fZwPQ9DwOhLGXmNCuHH3CIv7UqoHpo82hP1t0J7my+8CteZoSrFWBDA5EHoQR0II2raazvEljWSJgyOM1ZdCKqztf4LyP5bAOh6TgbNosnx6A+eR3Na8BxAwn/KxcjluPhx5+aym4O0O0aq4wTB5LqdIYRm7nIdwG7HuAGZ+FbI4BgcdpbpBF6qDqd2Y+sx8yf+qivZbwZ+SQenmXKeYaHWOLUL5E9CfgKnVRMdxL5iJ2UM91v5n6aLZKwdgbRzKUNKGq4pi1z7SP2rd/v/2rXh4TH5/afbx/jWvb2jH9KXf2n9q15ODh+kLT7dPxiupwrSI/B+1Ij9rx6rZiuu4uFjRnkYKijNmY5BQNSTS5uFjRnkYKijNmY5BVGpJqN4ZhkmMSrJKCmHoeaONhkblhpJIPB4U31Nc6k5N0w62Xuw38szZOIkUMC+4ZhkmMSiSUFMPQ80cbAg3LDSSQeDwpvqas+3twihVGQFLeAIoVRkBXbXRZKSbLNFr8t3qcz5UATRIheUpSlMFqSlKUISuuaEMCGGYNdlKxc0OFDkgGiq7GsFkwqVp7VS9m55p4F1jO80I/EnxHlm7a5jniDxlZI5BmDqrKfL+nlUyliDAhuoNVljWCyYVK09qrPZueaeBR1jO80I2+sg6bjyqGK4Ua9pD4Hoeh4HQljLzGhUkpXRZXqSxrJEwdHGasuhBrvqnOBBoUyF8koaUrxChWMdlFrc3Ek8rzhpG5mCsgAPl9HyrqtOy2xtHW4Mkw9CRJzO6co5OubfRHSptc3CxozyMFRRzMzHIKo1JNRvDMMkxiUSSgph6ENHGwyNyw0kkHg8Kb6mnsnGnZikMPds5fQcPU2USK2Ey9BVfcMwyTGJFklUph6HmjjbMG5YaSSDweFd9TVn29uEUKoyApb24RQqjICu2rtJSTZZotflu9Tr5UAWRIheUpSlMFqSlKUISlKUISlKUISuuaIMCGGYNdlKxc0OFDkitMlV2NYLJhUrT2ql7NzzTwLrGfamiHu6snx92dsr1JY1kiYOjjNWXQj/NqmMsQYEMMwarHGsEkwqVp7VS9m55p4FHWM7zQjbvZPiPKn4thP32cD0PQ65HQljLzGhUkrruLhY0Z5GCoozZmOQAGpJrzx4tC0HpxInoeXm9JzDlC7knb3a1g8MwuTGJVklBTD0PNHGwINyw0kkHg8Kb6mq7KSL479kg0Fj418PPlmbKbEihoTDMLkxiUSSgph6HOONuhuSNJJB4PCm+pq0ILcIoVRkB3Ut7dUUKoyArtrokjJNlmi1+W71OvlQBNFiF5SlKUwWpKUpQhKUpQhKUpQhKUpQhKUpQhK4TRBgQwzBpSvHNDhQ5IBooTJ2QWJm9IY+hbmKZt6Mt3mPPl+XwqaW1uqKFQZAUpWiFLQ4R2m1rvJNPKptwWbnl1iu2lKVIWCUpShCUpShCUpSh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AutoShape 2" descr="data:image/jpeg;base64,/9j/4AAQSkZJRgABAQAAAQABAAD/2wCEAAkGBhQSEBUUExQVFRUWFxQXGBYUFBQWGBcYFBcXFBUXGBcXHCYeGBkjGRQUHy8gIycpLCwsFR4xNTAqNSYrLCkBCQoKDgwOGg8PGiwkHyQsLCwsLCwqLCwsLCwsLCwsLCkpLCwsLCwsLCwsLCwsLCwsLCwsLCwsLCksKSwsLCwsLP/AABEIAMMBAwMBIgACEQEDEQH/xAAcAAABBQEBAQAAAAAAAAAAAAAFAAEDBAYCBwj/xABMEAABAwIEAwQGBQgIBAYDAAABAAIRAyEEBRIxBkFRImFxgRMykaGx0QdCosHwFFJykrKz0vEVIyQzc4KT4SVDYoMWNFNUY8IXNUT/xAAaAQACAwEBAAAAAAAAAAAAAAADBAECBQAG/8QAMREAAgIBAwMCBAQHAQEAAAAAAQIAAxESITEEQVETIjJxgZFhobHwBSMzQlLB0fEU/9oADAMBAAIRAxEAPwC9xbxfiqONrU6dYtY0sAaGUzE02Hm0nclDG8c40/8APP6lL+BQcdH/AIliJ60/3VNVMFRPRZVtjKTvHa0DY2mgocY4vST6ckiJGilz/wAiY8cYk2FZwuL+jpW+yhGF1atLiRuf5dQrjsuDtt+qUN7A7sfvGPTUjYD7QxT4kxjoArEnuZTM/Y3SfxNi2mHVjI3Gin/Cq+XVDScOZGwPzU5qCtVPpBBOwHOEP17D/cfvJ0KOwklPirEz/en9Sn/CrLeI8Sf+Z9in/CqmLywAS0H7k1ClZUNtv+R+5naU8D7QtQzvEHep9mn/AAonQzaod3fZZ8kFw1FEaeFjmmans8n7wLhfEJtx7/zvst+S6/LX9fst+SgY2ycp8M2NzFiBJvy5/X7LfkmdmL+v2W/JVnvUTnKC58zgBLRzJ/X7LfkuHZs8fW+y35KhVxMKm+sSgPaw7y4UQlUz2pyd9lnyXLM2rE+v9ln8KpUqKu0qUJfXa39x+8vhR2lynj6vN32WfJS/0g/r9lvyVRdsbKtrcbAn7ymB4lkY5/X7Lfkpm4p/X7Lfkq7Wwo6teFY2MgyzH7ydIPaWquYkcx+q35Ku3H1HGx+y35KBlIuN1dpUoQQ9thzk/eWwo7SelXfzP2W/JTiqe72N+ShaFKxqbXXxk/eDOPEla893sHyUzPL2D5LimxShNoCOTKHE6juHsCUdw9gSSRcmVxH0joPYExA6D2BPKZdkyMSrXpjVsOXIdAkuq/reQ+ASRRKTyrjLLG1MdVJtdlx/hsQulgnU9rjv/FlpeJqY/LKt4uzkD/y2Ic2mDznvXnLSxdhnbJ/WayY0j5Svhyx50VAR0dMaY71Lgm6vVPUAm0wp/wAiDhCsU8uHMee3mhaZfMdmEePWHLmrVJu1lJhiWiHnU0Cxi/cJSp4geCuFEoTLrXT4/FcuwgcOhUOHkW36HmrdJ/tRhgwfEotpOBiFZZWLVzWqgH3Lis4t326qudPE7GZfo44c7KYvlA6mJAC5/pQtFrjoiL1ONmlTVniGajlSrYhVaWZCpsfIqZtKUT1NXEEVI5kRBKnpUFPToKUNXaZGYzKcKQLkCVYpUF2Mzpyymp9knuhV3OlcSEkTqpWSp0Z3XVOmrDGoa1FzlpbOI9NilAXIClYxNqmNhK5nTGqzTYmpsUoTCpiUJnQXS5CdFlZ0mlckpKMyZ1KZz0xcquJxEJe60IJZVzJKpv5D4BJcDYfot+ATp1N1HygTzMJxJT/tdTxZv+g1VaeD/ARLPyfympIkSyP1GqL0zQIPuBWHYvvb5maKH2iQ0cqAe10kAG4V6rigSBAiYjn4qnTwj2mabpB5HdT4dpqE6xpPL71T5SZZDQdk35KDyCVAKWYXDE6R+jiUxd7+ias+VSa52qHC3ItmyozY4kgZl2pR1W5/j3qB7eS59KALGfBVar3GI3HLr3oTOJcLKeYS0yAe9c+h1tltvFWmhz3SfKFNRwpaZi3Tp5IeMy/EoUad+hRbDYojv8UquFDr8+R+4qN1F3IeaKuU4gzhuYSp4wHeytUxOyCYamSiNJ2lHS494Jqx2hOnRhPUqwh39LRbdS08QHc/ajC5TsII1kSS5U1OkrGWhrpmLKetQAuNvgroob3SrKRKzWpekvCVQwoH0jpPgVNjFR7ZCjJ3hf8AJOzIK6p01zgp0AGduanhNVEOoaVcYOIk4SSRpSPKYuTEplBMmPKcuXJKjqVENm0jMkCNWqwq1NmoyUj2irLGwFn4NrZPENnSJ08fBvwCSd5+DfgEy20+ERQ8zHZ6P7TU3+r+w1VGeKvZ64flD/8AL+w1VIESsa34j85oJ8IlzDtA7RuOiZ2JJd6rQO5V6dWGzyTekQCcS2JZdX57KHEY0MaXOIgINxFxPTwjNTu052zQbnv7gvLM+4yqYh1zpE2AsAOiNT07279oN7Au01mdfSW9uptNrCZMEydPSYMSslU46xziSKzr8hEDwltkNwdIvO1uv+6N4Th6TqEj3fBaOiqvkCAy7cTjDcSYysYdVcfYPeAj2DwdUwXOdP6RUmAydreQlF6QgJO2wcIMQ6Vs3MVHF4hl2uDiOThv57z5qvlvH7vSvp1BBHJ0t6XBPeVbZVg3QzP8tZXGoWqAGHDmD/IJdMZww5jBrbTtNXhuI6TzpDgDbe0k2tO9/iiwoFzOyYnqPb4LwFuavY8tcCC07+B6exelfRpxJiMQ+o2q8PaGtIJAaQZ0xYAGd0W3o9A1Z2iy3ZOJuKmH0CQL9EOq4ibGR3ou6rKjODnkEg65+GMKccwS0EmxlO/GwY28QiNDBtFQTseSM4nJ6FQDsjuLbEefNDFRYHB3EuWxgkQFl+PIdY7rV4N9rrN4jISy4Ej85tj7EUyWufVfuNl3T667d+8izDJtLlfDQe47JzhpHs+IRDQHCCmp4eNyt70wwP4zOzgx6TUl2GpijKMDEqTmcrklOSuCpMiJJJcPeqGTE96gcZTOdK7ptSr5c4lxtO6bE1Wonc+FBuVD+0aVkjzLXIeDfgEkjy8G/AJLTT4RFzzMRxLWIxFSBto8fUahr83a1sQ5076Qfv5q7xLVjF1Ofq/u2qgyvpBMAeKw7W95x5M0EHtEs0ahc0EAgdDulVxIY0vdZoBJN+W+ypnHEus6w6bHuIWW48x4p4RzWvINRwEbSBd091whJ73CeYQnSpMw3FHEDsXiXvuGzDG9Gjb5+ao5fhzUfA+9NluE1vAWyyDI9BMjvW6zCtcDtM9VLtLeU5KGgc0bpYcNTUWQLJzusZ7ix5mwlGFG0mBAXFSvZRVHqs55QxvGzsNOJKK8rtUTUgqejVv3K7A8yEODiC+JuHxVpmowf1jRNvrAbjxXH0c4kU8Q2Jh3Y3gyTsRtHvWjpOuPFRZbkwbjG6QINRpjbVefamKrtSGtoh1VIVw6z0SmFK6ooD3KRlNK57CCjupBwg/y713hKpa6Hnw7x81LToK43BBwgiQqtQX3HMsLdIweJboCRfZcVMDLgQuaNJzOYLeXUfPxV+jtKdqTWNLiLucbid02Quk2pOtAEDYRc78xArl6Z9l010qNW+J2O8h1JoSrCLqI4gKuod52J09yrvcunPlctaqneTExilmE4EKGo5RjAnczlzpK6YEzWrsBDCb5MnMndy8G/AJk7/ub8AktEcQEwvEbwMVU/wAn7DUGdih1APer/FleMXUHez9hiAflL9QGgOvubQF5m6z+YwHkzWrT2gyw/E2mJ8G2PmsbxthX1HsJHZa2x5TzHeVrGGqXH+rbAjTDiB7whvEWFe+mHuAGknZ0iCP4o9qt0pK2AzrgChEzOS5WGuDj0mPvWrwQhjz3IAJlsWFuXkFosFUaWvbzm3lv9y0L2JQmU6MZtH1/SS0j2UuaiZXgx3H8e1TUjpdJuFiuxBM9IuMCSDCz5rqpgdO4TDEEG23QKetiSenmghmBkkZgfHUeiol2kxv5/wAkUxGIE7ITiqgaS4kR+LLUoLMMGIdQoBzL7K0RYd/a/mrOKqHSKjTfYkcu+QsLiM7qVjoaAGzyDpPj0RzhwvYdD36qbwQRM6SdvDZMt0+gas7xH1xYdONvM9F4Szf8poS7129h3fFwfEj4FaSgFiuBqIY+vT+tLXgd12nbvjyK3+Hpz4oAT3QNpAO06aDaBJO0qZjnixhcVKJsWmCOux7lX9O8GXtI5W9X2rrWKef9SqAMO0IlpcLxCumwQ6ljBYTdXHVLJmq0EE53gHUg4kjCpCoKdRSiomEcEQTAxn3CjpWU0JtCkrkgzgdsRPbIWYzTEupEj2HqtRKpYrCNqAtIB8eqW6yo2LhDgwlTBTvxM/leZFxujtKqFm8VV/JXQ+mdJ2ey/uN1JTz2lU/u3gn802I8Wm6z6LnpUh94xZXqOQNpoqj1EAheGxL5MohSr9U/V1K278RZqysnAUjGLgHopQ5NjEFidVd/IfAJJVN/IfAJJocQU814qZONq+LP3bEMxWLbSb2gVoOJarG4mrqH5neT2G8lnq9OnUdLmuI2AJ7MdfwV5m1FFrEnuf1mxWxKgfgJLSxrCwGRcDmPYp6rGuaWuEgi6jZo2aGiPBKrVAAJIA74Vc6eJOMzF5hTNJ+jYbgnmJsZ8l1hM0hwIEyYjunf3Sr3EVMYjSwbNu6oADG40gjlYlCMZlrsL6MyKjXTBbJMb7dbj2LVqtrsUI3JgPQtq/mrwO80D28+tx3xyU9SsNAcbDn9yHYWvqY0EEbeIPLwUuPwD6rWCTp1AEMMXgkeSzmpGsBjia63nQWUZiw2b0y4h7oAFgJn2/cmpcQA1NLWP0C2p9iSLSAr1TKRTinTotqPLGkuqulrZ2seZXX/AIPrhpe57QTHZpiA2BcAWEHpB2F0RR0+Cf3+X+4L1OoyBn9/MyhiahNwIvt4ofm+BJYXBuqYt8Pl5q5jKJp0iJJdrYGnmTYGw70WoYM1GADcW6yO8dFT1hXhhxGjUbAVaYnLOFy69UkjoLDwtyWly/hxtPtMZHhMeyVpss4fa7dsHu2R2rkemmIA7lz9VbaCV4gRVRSAO8C8I0/7S+TB0eZAcNj5reU6Vl57mWNOC/tEGGEBwt2muOkjbqQfJEso+kmgcO6piHeiLDEEHtD6pAExO0TumOmOpAfpMzqfjOJtgZTh68x//LL31NNKkwN6kucT3zaB5IxR+kCof+Syemt1/dumHcIcGLBCeJsauHDuXmLEKBuN0yHGdNiP0rN9tlnqPHepwHoXSeQeLn9VS5lg6tdwf/dwBZtyQDqAcecH4pHqXVRqXmNUoW2biaHBYglve2x8leZVWfw9dzHyecaunij2GZIVektL7DmV6isKcydjlJK40rmpUhaudA3ieMxPqLulTXFJqsBTWur3GQxxsJTzHCtqNIcAfFee5tw96MkgambwRJb1g9O5ekV9iqNaiC1J9VSHbUOYzRaUGJkMr1MbDSeul1/wEby7Gte7S/snl0PnyKs4vKWmCLIZisrMEtmeiV/mVHfcQpK2fhNIzDRsUiYQnI8zcXeiqetHZJ5xyPfCOmnPitWplsXKxJgVODI38vBvwCSeoIPkPgEk+OIuZ5Fxtm2jH1hAsWDx/qmFZ53EBv05JvpIrgZrib/Wp/uaazprJBumrySRHBe2ABD7M3MzfwRLBZyHETTZPV0+VoWSo1Lq3TxPkFR+nQ9pYXt3m5cXGnVAa0ekY6NHUCR07wsxxjhn0adCoyzagbIB+tFiB1IN1Jl2bkEAknpcwPJEs3pivh2Uxu2qwsIjsGQYIO7ekbbcln6TTaC01am9ag1jmAMrrEv0ySLAmOn49y1mV1w0nUJFvb0Heb79EDznCGhiZLQwvAsPVkesR3SB7Vdw1aY8QYROpT1VDiC6d/TJqabjAYFpLXaRqcJM3idvx81brYQvMDbZBaWZw+AensiAtRleMEJWhUf2k4hHZl9wmP4iyNtKKriIkADv7veh3DOJ9I8AWEkX5opx2w1n03N2Y49mJku7No5kodgMQ2k4AMki50uDiLwRa2ruBKq9a76ASI9XcdPvODiH6zalKpqaRp5gj3q+zONXZfY8ujvAofm+benEMaARvDr9m5G2kxpMgOJsUOp4+ey8AC+kknccxpaSQDziOU2K41WoT6fETN1TAa+ZNxXQFShUB2LT5BecZ1lpbSczeQDfwBavVcyZqo7C7TquI2FwRMg62kRuCvOeIcM8wQJ1jSC0hwLrN0iNnRFjCZ6MOAcjvmJXMufpAnBdLU6/KfZy960pxZ16WwTKDcNYb0JqS4OgSdJ1AHpIsSL7SO9afI8mJxA1tuC1xAg23PwI8Wkcke8E3FsbDH3g6zisLmaKjkJFNtYb2PK/fZGsFxUyRTLHB8dLe1GaFYCi0Fj3XcLnVEQblo7+nI9FieLH6azXsGkgACDMSNXIRFxz5ruppNY9RTvxK1WhjpbibXC09TrhFmNhYfJOLdLJrWj6wBIHK8WBVfib6SRTYfQMfUcdiG2gbuHNwHdKr07aRsCTOtGo87Tc4rHMY0uc4AdSYCyY+kHD1K3o2PDjMSAdPk7mvHM/44r4sxULm02kgaZDSY2tuYQfE546mzQxoa0gEkgh1+0D7wQmW6ey1fccfKCWxEPmfUeFzBrmgtMq03EBfN/CX0oV6Tg2q7W3rzj7169k/FLazQWnfvSr3XdMQLB9RxCipLBlD/2aypUlMFQw2IlEKZUpZrOZVl0yRrBCrV6V7K7uo3Jt1BEEDvAGPwh1BzbOaZB8FoKFTUAYI7iqWLENJPJW2PsEPpxoZpaw5Aj1t/IfAJJqu/kPgElqjiJmfOn0nO/4viv0qf7mks9TqQjn0pP/AOMYr9Kn+5pLKOrHaUMiXBl8YvdMMS6bIfSlGsuyx7iLG4mAJMdYVTgSwyZNRfUdsAPNa7KKlgSPVMzyH+yAUcOW8vwESyjAVMQXCYYxpcehjYJa1BYNMPW7VHVLvEvENGrQ0EzWY+WkNN9VpnpHvAXGDb/VahctNz5LKPYdWrzRvJsaDLSRGoAjxN57rctlRKgq6RxLvazkP3mlw1UEggXI+C0Yxno6DnbQPjAHvKxuDdFpcHdw2Or+G8RFh1Rv0rqtB9PUbtffcahpLLna4d02FgTBy3o02c7TQ9bKZxIa+NLnCSWtLXAEci8Rq6nmLXhxi6ly7Dhrmv5AsMAlrdLd+08AetEc7coKo4jCio1zTqndkEyNPqgjw3naO8qAcLTUaf6x8F5Go7NBaaYE2b9b2HuTalE9ucYghqcascw/icwFNgZSa2o+mA6KUud2R2XVHEBlJs6SZd106plBcobVqupuLyCGBpp9rTLS4tdLWnVIdfmCDYyrowTmt0ve4MLi5zGjQ1xJjUWsiCbdfci1DDNZp9GTdg7QmwOoGwsblnftF97WMANvzllAAOo5PbH+5WGYD0TqZkaWQC5rvqmmL6Q4iSHWvAgLI8TYyKFMtdALnP13bcOLWQLkBsuubnoIhFM2fo1wSLOMGdiQRbpA37t5sgOdim7BiZhtWs1pl0BpaXU55mSHG3wEFmpc7+ZnMd/lK2DzemHB8tJaJdpaWtq1Q6Ww2BA7TSTAnQbXW/4KbLdQb2hqAgPNqnrglxMXh0/p8yvJMKWEOaAAdDSO071pGoXdyv1816vwdi/RMGjU6Q0mG+tBaPY4FxA3t4ItntYGVU5Uz0LKcQSC3SeZmHCLCx1AQbnadlhM8YXYrSWuOlrLEOsfRNm0E+sIFouLxdbHClxoPdL5cW2uCBrEwBf1Z8gFjaLardT3F5JdBLgSdInnH4F97FfrGBQfPvJp2JgnPKQFHSYBpyO1qBBLRdpgtOp0u3ntXiAsVnOOpuxLa2sNaHMfph3pBoiGARFo0h0xF+5bPFu9I8tcXQ/S3c7gviImT6vM7+IHnGLoUhUGsj1mAjVBbDT6TUOUP5c+RVukGdzzOu2E6ZmtKG03DUxwNR7W2iqXEtE9A0NYe5zugUGY1hiGNcSPSdprrRZpljtoiHFv/bCpYGm2Kmoss06ZMOLuWmeXWd9onYzRw7Htc1mn1uzp1TptGuR6/wDvygLQJwMxcDJgvJsFNVjYmXAHzt969SwlBzDNP1hy6gb+5ZrJcCz0pIaB2ezc9khoNid+0IJ6Emy3OXNDX0nG4c4tjqHS371jda3qMFztH610CW8j4g1Dc9COh71qsDj5/msDj+Fq+GPpKYJb3XsOTgFaynPAY3BHLoszLVGMkK/E9PY+yRKz2BzQRc++UVZjA4WWonUBhE2qKmQ53Wig+8W+Nh7yrpqgXJ8uaE1WiqQ516YMtb+cR9Y9wO3t6JVMQJVRbpJMgr2hgumD1DfgElxSdLWn/pb+yEltIcqDEzzPmv6WKkZzi/0qf7mksmy61f0sD/jWK/Sp/uaSzuHoqDOEsUKMALXYGuW03FjoNgLAzAAFkEyfLvSv03gAkkCYAHzstnlWReiZqN55Ft0h1Vqqp8jeN0A/QyjWylwpk6gXETz3K0PD7W08rxD50HS9si5JgiRz5whud4gMpiQbzy3MWRXDEDI6z3dpxLRBAE9ptrDlcn7kt0NljqWMP1GnIEyOTsZDy/1Q2OW5HQ+SD4vBvpuL2yGuaYItvI+9bDhNmqjUcWa3OcB2dMiGzziN1fr4RrqbdYiRt0396Jbb6XuIkaQ3EyOCzfU4Sb6m++B71ocLnmls947tx/L2INmHDTmf1tMyGkFwHMAh23kEsLTNVhdTu4E9gnYAbDvg+cd6HaKrV1S9RsU4E1GGx4cz0gHO48ZI+B9qJYTNWlzom0T5mB7o9qx+AxpZTc1zHAbG1wQT18T7E7c0AIcDuNut5BHUINvTLZuDC1XMmxE0eY45zqxHIWjwgnw3TYusabZnbtdmLjnbbkCgP9M3JO5I9hLdupU9PXinmhh5PJzj6rGQGEkG4mDbv9hwFVPdxAsSW2gniXNNbHAXLyJI20ggEeM+5cGuKmXupwNQqayTvAGm3tV7jnJKeFZh2NuSX3O5DRJJO3rFU8mp3pxu4ljvB9h539ylLQag6j5SugFyCZnsvp6awBEh1vbsvXuBAG3JmLR7AvPcywRZWE2g9OkLdcH4kAuBjuQeo6j4X7ZEsKtOV+c9HwOIl8HmPh+Cg/FFANa4tBvY9L96VTHkAFu4g+YRDE6quENwXObaOZTPVot1Zr78iK1+1g08lzeQ08jyPQi4PtXm+eUi53pRs67u5/1gekm48V6VnjC3UDynxCwGKqhpcI1NNnAzfofEIf8AD8hYfqcQXRwJIJHSy1HCGVh9N87giAoMhyg1WOZMxDmmdx0v0WqyfJzSmTDiIIHPv8fij9TfhSsHUg+KPgcC9jtTojTFplbLCYX+ppu5t7c94uFlMPvck77r0LK6AFFs9FkqSSTGbG7zQ03F1AO5uaD7RK8z4ifSNQhjQCCZc211t8qzDTh60mRTc4N7mwI+9eWuqS4nvJ96J1j5VceJShdzJcJxHUou0u7YHXchbThzMH12Go9hYzZoJHaPM9SAspkuQMxVYOfrDafNtg6fqkx7u5byjhvVYwQAIAGwAVK1AAPeGuccCNWxCE5nmhpiAJcdp281osTh2UWEuMu6LIYgGpUkoHUMUbSeYOoA7mbvJ3E4eiTuadMnx0hJd5a2KNIf/Gz9kJl6qn+mvyEzH+Iz52+lGkTnOKj86n+4pLO0rGF6fxu1zMwxTqdMBxaHuq1RaGUWDsDqdpPTmvNsoy5+Iq6GRJk35ACUMWg6s7AS5TGMd5q+CsFqY+pJs5rYFpHrQe6QFtWv1MBiFmca4YTCPbTtDR2puHCIO10bwOINTBtcHdowdRECe8LDew2rZYODkR416SqmUOI6YLG87n37Ihg6TWZGSdZBqAkSTq1OAsB6ov7kG4gEUNT3DUbNDYAk73NyjfpqbsibOvsPou7IkAhwjURaNzEyLI38PX+Tz5nW4D7cwZwG4NpVHGTDthG34lXstxDajdJiIEEczFwFDw1ejWNMadVXs9S2dwNhz96rUy5j6WoBssiO9tj7YROobIG20isac5lnGVn0tth5iOngUFxeGAP5Rh4/+SjMRzJb1C1deiHtv0QCtlrQ/SwwSJAdcEc4S1elDg/+j8YUsRxCGUZjSrMgkR/1RuusRgsFpim0139KLdZ8C5kNb5kIYzJ2D6jAeZiZ9qv4XFOY4BpgdBYexKuFQkoT+kZ9csBkDMfLOB6mIM1GDC0r2D/SVng7j81nvK3GVZRRwtIU6LA1vPmXH84k3JsPYuMrx2sRzi6IGnMKg6h7Pb2i7jfeYf6VMGHigfzNRjx/l71jKQIFjGxHiNl6ZxhgS8bfVhebkQPD7lpdNZklT2gHGMES7xK2X6hADy17Y2h3wvPsVnh7GAV4ncW8Rv7kHzvFRhQ4X9G7TvsHS4HyOr2qjlWNIc14M7Hx6/eiP0/qVMJws0OD+957KypIB6hW8DmGk+jPquMeE/cg+T4xr2NcNirmJYLRcHmkug6lrga3O6/mJfqK9PuXgzNfSFllOkw+jbAdMkAQD0ndeU+ikr1rPqT4LT2mGTflssRUyoNJPJaVbBNWBiAb3YkeUE04I27reYWjpV9cOBnzWcquLWktEkcphAcLntShW1kFrHGS3cdCY6FAalrskQ76UAE9HaNTx1+P+69DwrP6oeC8ywGMbVDKjJg9bc16jhHSweCWqXGxlG4mcxA01XUnHRSq03tLyfrbs8w73ErK4HB66wpuOm94E87ge9aTjan2WukWO3WVbybB06tY4po9dgBB5VAYeR5AfrKmA30lwxG/mF8JhA1jWNsAAP8AfxRqhTbSZqNiq+CpXUmaVLR70ynsQ2d+0CdziZ7M2OqVDckeKhdRbTF1eJjZCMyN1kOP7jyY0PE2eXumjTI5sZ+yElxlH/l6X+HT/ZCdezp/pr8h+kyX+IzxL6YOKwa+IwgEHXS1H/pbTY7fvcRbkG73gU/o4yc6fTgwTqABFiAR8oQb6XP/AN1iv0qf7mmvRuC8EaWEph2+kcwbG425XKQ632V4Xud4ak75Mz/0gnThwGNDQXAOaTfqC3q23krPBeMLsAATJDnA9wkwB5fFA/pPxpNVjDy1mByBIAJPWAr/ANHzScHU6Cp07hz6pTSf/kJ85h9WbcGWM+y0O0P0yQTfcwBMRPUeS1EB3D1fUCy4JnfsvaehiYhBcwqQyfwVocvxIdkeIkANDKkky2evOSbgdCi/w7akEneVv/qzPfR+9tRlVxMCWt0zsIm3tN+5d5xSnDNe2Zpw4czDSQb+EoB9H1PUagjbTuDsZBHuC2dPDgU9IFoNvEmfiq9YdGMDj85cPq9xO8r5ditTQRzVPPsKdOtm7TqH/wBh5hUsmqmk99E/UPZvu07I8H6hB2PxSgH9vcbj8RL5gvDVhVZqb+O5VqstKjcHYWtAA9FUPakgaXczPSFdxbecWKVYaW24PH/IVZpOEasiNJAF56nmtXus5wqBpgeYEn+SPg3UooG48znOZTzdkyF5NmRDKr2nkT7D/Nep53V0gkk9xXk/GU+kDw0wZDjyvEJrpiPWIgX+DMkwlOnUovpEf3zTTDpjS8EOYT3TonulCMoon0UFul1Emm8WsQecbX685UmW4kBrmmbiQejhsfMWRDC4trMXNSBRxgAcdtNVkaj5uE/51pglcr9f39P0lWwwDfT9/vvC/Cublr/RyNNzfpzvyW3bXBEA8rFeU12mm8kOBIJEtIO3hyWy4RzcOp6XEl45R9XksXr+naph1NX1jXTuHHpPNBWoajEz1H42WXzzKzTdeNJ2I2W0o4du5AVfOsnZUbLm7bAdU305FqeovfkdxFbV9NsGeXV6MOIEb9RdZTiOk4OBIgGY8rfJegYzABp0uaJb3bTeUHzDL2kFpFj9yaqfQ0sT6qaTzIuAMwLqT6ZN6ZDh1h2/sI969rwNSaTT1AK8Dy7BfkuIa8E6HHSet9rc17nlFScPTPUD3IPUgB9S8GUUELhoJ4vqy1rREm/eY6d6j4IxsF9MnoWj26o9yH8Yu/tDf0fwVFk+PZSr63gmGPnSJJETMdbeaSXmE7YnpmDddR5nRJvNlSy3MRUaHsILXXBH49yIYh8t2lFBDVlTK4wcwLVJAQXH1kWzDExKy+MxXaWU+7YEaQT0rKD/AGej/h0/2QkmyX/y1H/Cp/shJe2p/pr8h+kxn+I/OVcRwjg67vS1sLQqVHQXPfSYXGGgCSRewCvMyykBApUwByDG/JMkrFQ3IlcyniuEMFVdqqYTDvdtLqNMn3hSYXhrC0mllPDUWNJktbSYAT1iO4JJLtIxjG0nJ5ndXh7DOs7D0SO+mz5Lr+haHojR9DS9Ed6fo2aT4tiEklCoo4E7UTyZDhOF8JSJNPDUGE7ltJgmPAKx/RVH/wBKn/ps+SdJcUU8idkyB3DeFLtRw9Eu21eiZPthSf0LQ/8ARpf6bPknSXemngfadqPmcV8gw1QQ/D0XDo6kw/ck3h7DAaRh6IHT0TI+CSSj008D7TtR8ybD5fSp+pTpt/RY0fcpTSb+a39VvyTpLvTTwPtO1N5kdbB03iHU2OHQsafuVWtw3hXt0uw9Fw6Gkwj4JklPpoN8D7TtR8yJvBuCG2Ew/wDo0/knqcI4NwDXYXDkAyAaNOAdp23hJJTpHidkxv8Awfgv/aYf/Rp/JS0eGcKwy3DUGnqKTB9ySS4qDsRO1ES5+SM/MZ+o35JzQb+a39VvyTpKq1ovwgD6TizHkyq/IMOTJoUSTzNNnyUR4Ywh/wD5qH+kz5J0lbSvidqI7zg8JYM74XDn/s0/kr1LA02NDW02NaNgGNAHuSSUFFPadqPmRV8loVDL6NJx2l1NhMexcDh/DDahRuCP7tmxsRttCSSj008D7TtR8ybDZZSpCKdKmwEzDWNAk7nZT6R0b+q35JJKfTTwJ2o+ZC/AU3b02HxY35KE5DhzvQo/6bPkkkq+jX/iPtJ1t5nb36Oy2GtaAAAAAAAIACSSSJK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hQSEBUUExQVFRUWFxQXGBYUFBQWGBcYFBcXFBUXGBcXHCYeGBkjGRQUHy8gIycpLCwsFR4xNTAqNSYrLCkBCQoKDgwOGg8PGiwkHyQsLCwsLCwqLCwsLCwsLCwsLCkpLCwsLCwsLCwsLCwsLCwsLCwsLCwsLCksKSwsLCwsLP/AABEIAMMBAwMBIgACEQEDEQH/xAAcAAABBQEBAQAAAAAAAAAAAAAFAAEDBAYCBwj/xABMEAABAwIEAwQGBQgIBAYDAAABAAIRAyEEBRIxBkFRImFxgRMykaGx0QdCosHwFFJykrKz0vEVIyQzc4KT4SVDYoMWNFNUY8IXNUT/xAAaAQACAwEBAAAAAAAAAAAAAAADBAECBQAG/8QAMREAAgIBAwMCBAQHAQEAAAAAAQIAAxESITEEQVETIjJxgZFhobHwBSMzQlLB0fEU/9oADAMBAAIRAxEAPwC9xbxfiqONrU6dYtY0sAaGUzE02Hm0nclDG8c40/8APP6lL+BQcdH/AIliJ60/3VNVMFRPRZVtjKTvHa0DY2mgocY4vST6ckiJGilz/wAiY8cYk2FZwuL+jpW+yhGF1atLiRuf5dQrjsuDtt+qUN7A7sfvGPTUjYD7QxT4kxjoArEnuZTM/Y3SfxNi2mHVjI3Gin/Cq+XVDScOZGwPzU5qCtVPpBBOwHOEP17D/cfvJ0KOwklPirEz/en9Sn/CrLeI8Sf+Z9in/CqmLywAS0H7k1ClZUNtv+R+5naU8D7QtQzvEHep9mn/AAonQzaod3fZZ8kFw1FEaeFjmmans8n7wLhfEJtx7/zvst+S6/LX9fst+SgY2ycp8M2NzFiBJvy5/X7LfkmdmL+v2W/JVnvUTnKC58zgBLRzJ/X7LfkuHZs8fW+y35KhVxMKm+sSgPaw7y4UQlUz2pyd9lnyXLM2rE+v9ln8KpUqKu0qUJfXa39x+8vhR2lynj6vN32WfJS/0g/r9lvyVRdsbKtrcbAn7ymB4lkY5/X7Lfkpm4p/X7Lfkq7Wwo6teFY2MgyzH7ydIPaWquYkcx+q35Ku3H1HGx+y35KBlIuN1dpUoQQ9thzk/eWwo7SelXfzP2W/JTiqe72N+ShaFKxqbXXxk/eDOPEla893sHyUzPL2D5LimxShNoCOTKHE6juHsCUdw9gSSRcmVxH0joPYExA6D2BPKZdkyMSrXpjVsOXIdAkuq/reQ+ASRRKTyrjLLG1MdVJtdlx/hsQulgnU9rjv/FlpeJqY/LKt4uzkD/y2Ic2mDznvXnLSxdhnbJ/WayY0j5Svhyx50VAR0dMaY71Lgm6vVPUAm0wp/wAiDhCsU8uHMee3mhaZfMdmEePWHLmrVJu1lJhiWiHnU0Cxi/cJSp4geCuFEoTLrXT4/FcuwgcOhUOHkW36HmrdJ/tRhgwfEotpOBiFZZWLVzWqgH3Lis4t326qudPE7GZfo44c7KYvlA6mJAC5/pQtFrjoiL1ONmlTVniGajlSrYhVaWZCpsfIqZtKUT1NXEEVI5kRBKnpUFPToKUNXaZGYzKcKQLkCVYpUF2Mzpyymp9knuhV3OlcSEkTqpWSp0Z3XVOmrDGoa1FzlpbOI9NilAXIClYxNqmNhK5nTGqzTYmpsUoTCpiUJnQXS5CdFlZ0mlckpKMyZ1KZz0xcquJxEJe60IJZVzJKpv5D4BJcDYfot+ATp1N1HygTzMJxJT/tdTxZv+g1VaeD/ARLPyfympIkSyP1GqL0zQIPuBWHYvvb5maKH2iQ0cqAe10kAG4V6rigSBAiYjn4qnTwj2mabpB5HdT4dpqE6xpPL71T5SZZDQdk35KDyCVAKWYXDE6R+jiUxd7+ias+VSa52qHC3ItmyozY4kgZl2pR1W5/j3qB7eS59KALGfBVar3GI3HLr3oTOJcLKeYS0yAe9c+h1tltvFWmhz3SfKFNRwpaZi3Tp5IeMy/EoUad+hRbDYojv8UquFDr8+R+4qN1F3IeaKuU4gzhuYSp4wHeytUxOyCYamSiNJ2lHS494Jqx2hOnRhPUqwh39LRbdS08QHc/ajC5TsII1kSS5U1OkrGWhrpmLKetQAuNvgroob3SrKRKzWpekvCVQwoH0jpPgVNjFR7ZCjJ3hf8AJOzIK6p01zgp0AGduanhNVEOoaVcYOIk4SSRpSPKYuTEplBMmPKcuXJKjqVENm0jMkCNWqwq1NmoyUj2irLGwFn4NrZPENnSJ08fBvwCSd5+DfgEy20+ERQ8zHZ6P7TU3+r+w1VGeKvZ64flD/8AL+w1VIESsa34j85oJ8IlzDtA7RuOiZ2JJd6rQO5V6dWGzyTekQCcS2JZdX57KHEY0MaXOIgINxFxPTwjNTu052zQbnv7gvLM+4yqYh1zpE2AsAOiNT07279oN7Au01mdfSW9uptNrCZMEydPSYMSslU46xziSKzr8hEDwltkNwdIvO1uv+6N4Th6TqEj3fBaOiqvkCAy7cTjDcSYysYdVcfYPeAj2DwdUwXOdP6RUmAydreQlF6QgJO2wcIMQ6Vs3MVHF4hl2uDiOThv57z5qvlvH7vSvp1BBHJ0t6XBPeVbZVg3QzP8tZXGoWqAGHDmD/IJdMZww5jBrbTtNXhuI6TzpDgDbe0k2tO9/iiwoFzOyYnqPb4LwFuavY8tcCC07+B6exelfRpxJiMQ+o2q8PaGtIJAaQZ0xYAGd0W3o9A1Z2iy3ZOJuKmH0CQL9EOq4ibGR3ou6rKjODnkEg65+GMKccwS0EmxlO/GwY28QiNDBtFQTseSM4nJ6FQDsjuLbEefNDFRYHB3EuWxgkQFl+PIdY7rV4N9rrN4jISy4Ej85tj7EUyWufVfuNl3T667d+8izDJtLlfDQe47JzhpHs+IRDQHCCmp4eNyt70wwP4zOzgx6TUl2GpijKMDEqTmcrklOSuCpMiJJJcPeqGTE96gcZTOdK7ptSr5c4lxtO6bE1Wonc+FBuVD+0aVkjzLXIeDfgEkjy8G/AJLTT4RFzzMRxLWIxFSBto8fUahr83a1sQ5076Qfv5q7xLVjF1Ofq/u2qgyvpBMAeKw7W95x5M0EHtEs0ahc0EAgdDulVxIY0vdZoBJN+W+ypnHEus6w6bHuIWW48x4p4RzWvINRwEbSBd091whJ73CeYQnSpMw3FHEDsXiXvuGzDG9Gjb5+ao5fhzUfA+9NluE1vAWyyDI9BMjvW6zCtcDtM9VLtLeU5KGgc0bpYcNTUWQLJzusZ7ix5mwlGFG0mBAXFSvZRVHqs55QxvGzsNOJKK8rtUTUgqejVv3K7A8yEODiC+JuHxVpmowf1jRNvrAbjxXH0c4kU8Q2Jh3Y3gyTsRtHvWjpOuPFRZbkwbjG6QINRpjbVefamKrtSGtoh1VIVw6z0SmFK6ooD3KRlNK57CCjupBwg/y713hKpa6Hnw7x81LToK43BBwgiQqtQX3HMsLdIweJboCRfZcVMDLgQuaNJzOYLeXUfPxV+jtKdqTWNLiLucbid02Quk2pOtAEDYRc78xArl6Z9l010qNW+J2O8h1JoSrCLqI4gKuod52J09yrvcunPlctaqneTExilmE4EKGo5RjAnczlzpK6YEzWrsBDCb5MnMndy8G/AJk7/ub8AktEcQEwvEbwMVU/wAn7DUGdih1APer/FleMXUHez9hiAflL9QGgOvubQF5m6z+YwHkzWrT2gyw/E2mJ8G2PmsbxthX1HsJHZa2x5TzHeVrGGqXH+rbAjTDiB7whvEWFe+mHuAGknZ0iCP4o9qt0pK2AzrgChEzOS5WGuDj0mPvWrwQhjz3IAJlsWFuXkFosFUaWvbzm3lv9y0L2JQmU6MZtH1/SS0j2UuaiZXgx3H8e1TUjpdJuFiuxBM9IuMCSDCz5rqpgdO4TDEEG23QKetiSenmghmBkkZgfHUeiol2kxv5/wAkUxGIE7ITiqgaS4kR+LLUoLMMGIdQoBzL7K0RYd/a/mrOKqHSKjTfYkcu+QsLiM7qVjoaAGzyDpPj0RzhwvYdD36qbwQRM6SdvDZMt0+gas7xH1xYdONvM9F4Szf8poS7129h3fFwfEj4FaSgFiuBqIY+vT+tLXgd12nbvjyK3+Hpz4oAT3QNpAO06aDaBJO0qZjnixhcVKJsWmCOux7lX9O8GXtI5W9X2rrWKef9SqAMO0IlpcLxCumwQ6ljBYTdXHVLJmq0EE53gHUg4kjCpCoKdRSiomEcEQTAxn3CjpWU0JtCkrkgzgdsRPbIWYzTEupEj2HqtRKpYrCNqAtIB8eqW6yo2LhDgwlTBTvxM/leZFxujtKqFm8VV/JXQ+mdJ2ey/uN1JTz2lU/u3gn802I8Wm6z6LnpUh94xZXqOQNpoqj1EAheGxL5MohSr9U/V1K278RZqysnAUjGLgHopQ5NjEFidVd/IfAJJVN/IfAJJocQU814qZONq+LP3bEMxWLbSb2gVoOJarG4mrqH5neT2G8lnq9OnUdLmuI2AJ7MdfwV5m1FFrEnuf1mxWxKgfgJLSxrCwGRcDmPYp6rGuaWuEgi6jZo2aGiPBKrVAAJIA74Vc6eJOMzF5hTNJ+jYbgnmJsZ8l1hM0hwIEyYjunf3Sr3EVMYjSwbNu6oADG40gjlYlCMZlrsL6MyKjXTBbJMb7dbj2LVqtrsUI3JgPQtq/mrwO80D28+tx3xyU9SsNAcbDn9yHYWvqY0EEbeIPLwUuPwD6rWCTp1AEMMXgkeSzmpGsBjia63nQWUZiw2b0y4h7oAFgJn2/cmpcQA1NLWP0C2p9iSLSAr1TKRTinTotqPLGkuqulrZ2seZXX/AIPrhpe57QTHZpiA2BcAWEHpB2F0RR0+Cf3+X+4L1OoyBn9/MyhiahNwIvt4ofm+BJYXBuqYt8Pl5q5jKJp0iJJdrYGnmTYGw70WoYM1GADcW6yO8dFT1hXhhxGjUbAVaYnLOFy69UkjoLDwtyWly/hxtPtMZHhMeyVpss4fa7dsHu2R2rkemmIA7lz9VbaCV4gRVRSAO8C8I0/7S+TB0eZAcNj5reU6Vl57mWNOC/tEGGEBwt2muOkjbqQfJEso+kmgcO6piHeiLDEEHtD6pAExO0TumOmOpAfpMzqfjOJtgZTh68x//LL31NNKkwN6kucT3zaB5IxR+kCof+Syemt1/dumHcIcGLBCeJsauHDuXmLEKBuN0yHGdNiP0rN9tlnqPHepwHoXSeQeLn9VS5lg6tdwf/dwBZtyQDqAcecH4pHqXVRqXmNUoW2biaHBYglve2x8leZVWfw9dzHyecaunij2GZIVektL7DmV6isKcydjlJK40rmpUhaudA3ieMxPqLulTXFJqsBTWur3GQxxsJTzHCtqNIcAfFee5tw96MkgambwRJb1g9O5ekV9iqNaiC1J9VSHbUOYzRaUGJkMr1MbDSeul1/wEby7Gte7S/snl0PnyKs4vKWmCLIZisrMEtmeiV/mVHfcQpK2fhNIzDRsUiYQnI8zcXeiqetHZJ5xyPfCOmnPitWplsXKxJgVODI38vBvwCSeoIPkPgEk+OIuZ5Fxtm2jH1hAsWDx/qmFZ53EBv05JvpIrgZrib/Wp/uaazprJBumrySRHBe2ABD7M3MzfwRLBZyHETTZPV0+VoWSo1Lq3TxPkFR+nQ9pYXt3m5cXGnVAa0ekY6NHUCR07wsxxjhn0adCoyzagbIB+tFiB1IN1Jl2bkEAknpcwPJEs3pivh2Uxu2qwsIjsGQYIO7ekbbcln6TTaC01am9ag1jmAMrrEv0ySLAmOn49y1mV1w0nUJFvb0Heb79EDznCGhiZLQwvAsPVkesR3SB7Vdw1aY8QYROpT1VDiC6d/TJqabjAYFpLXaRqcJM3idvx81brYQvMDbZBaWZw+AensiAtRleMEJWhUf2k4hHZl9wmP4iyNtKKriIkADv7veh3DOJ9I8AWEkX5opx2w1n03N2Y49mJku7No5kodgMQ2k4AMki50uDiLwRa2ruBKq9a76ASI9XcdPvODiH6zalKpqaRp5gj3q+zONXZfY8ujvAofm+benEMaARvDr9m5G2kxpMgOJsUOp4+ey8AC+kknccxpaSQDziOU2K41WoT6fETN1TAa+ZNxXQFShUB2LT5BecZ1lpbSczeQDfwBavVcyZqo7C7TquI2FwRMg62kRuCvOeIcM8wQJ1jSC0hwLrN0iNnRFjCZ6MOAcjvmJXMufpAnBdLU6/KfZy960pxZ16WwTKDcNYb0JqS4OgSdJ1AHpIsSL7SO9afI8mJxA1tuC1xAg23PwI8Wkcke8E3FsbDH3g6zisLmaKjkJFNtYb2PK/fZGsFxUyRTLHB8dLe1GaFYCi0Fj3XcLnVEQblo7+nI9FieLH6azXsGkgACDMSNXIRFxz5ruppNY9RTvxK1WhjpbibXC09TrhFmNhYfJOLdLJrWj6wBIHK8WBVfib6SRTYfQMfUcdiG2gbuHNwHdKr07aRsCTOtGo87Tc4rHMY0uc4AdSYCyY+kHD1K3o2PDjMSAdPk7mvHM/44r4sxULm02kgaZDSY2tuYQfE546mzQxoa0gEkgh1+0D7wQmW6ey1fccfKCWxEPmfUeFzBrmgtMq03EBfN/CX0oV6Tg2q7W3rzj7169k/FLazQWnfvSr3XdMQLB9RxCipLBlD/2aypUlMFQw2IlEKZUpZrOZVl0yRrBCrV6V7K7uo3Jt1BEEDvAGPwh1BzbOaZB8FoKFTUAYI7iqWLENJPJW2PsEPpxoZpaw5Aj1t/IfAJJqu/kPgElqjiJmfOn0nO/4viv0qf7mks9TqQjn0pP/AOMYr9Kn+5pLKOrHaUMiXBl8YvdMMS6bIfSlGsuyx7iLG4mAJMdYVTgSwyZNRfUdsAPNa7KKlgSPVMzyH+yAUcOW8vwESyjAVMQXCYYxpcehjYJa1BYNMPW7VHVLvEvENGrQ0EzWY+WkNN9VpnpHvAXGDb/VahctNz5LKPYdWrzRvJsaDLSRGoAjxN57rctlRKgq6RxLvazkP3mlw1UEggXI+C0Yxno6DnbQPjAHvKxuDdFpcHdw2Or+G8RFh1Rv0rqtB9PUbtffcahpLLna4d02FgTBy3o02c7TQ9bKZxIa+NLnCSWtLXAEci8Rq6nmLXhxi6ly7Dhrmv5AsMAlrdLd+08AetEc7coKo4jCio1zTqndkEyNPqgjw3naO8qAcLTUaf6x8F5Go7NBaaYE2b9b2HuTalE9ucYghqcascw/icwFNgZSa2o+mA6KUud2R2XVHEBlJs6SZd106plBcobVqupuLyCGBpp9rTLS4tdLWnVIdfmCDYyrowTmt0ve4MLi5zGjQ1xJjUWsiCbdfci1DDNZp9GTdg7QmwOoGwsblnftF97WMANvzllAAOo5PbH+5WGYD0TqZkaWQC5rvqmmL6Q4iSHWvAgLI8TYyKFMtdALnP13bcOLWQLkBsuubnoIhFM2fo1wSLOMGdiQRbpA37t5sgOdim7BiZhtWs1pl0BpaXU55mSHG3wEFmpc7+ZnMd/lK2DzemHB8tJaJdpaWtq1Q6Ww2BA7TSTAnQbXW/4KbLdQb2hqAgPNqnrglxMXh0/p8yvJMKWEOaAAdDSO071pGoXdyv1816vwdi/RMGjU6Q0mG+tBaPY4FxA3t4ItntYGVU5Uz0LKcQSC3SeZmHCLCx1AQbnadlhM8YXYrSWuOlrLEOsfRNm0E+sIFouLxdbHClxoPdL5cW2uCBrEwBf1Z8gFjaLardT3F5JdBLgSdInnH4F97FfrGBQfPvJp2JgnPKQFHSYBpyO1qBBLRdpgtOp0u3ntXiAsVnOOpuxLa2sNaHMfph3pBoiGARFo0h0xF+5bPFu9I8tcXQ/S3c7gviImT6vM7+IHnGLoUhUGsj1mAjVBbDT6TUOUP5c+RVukGdzzOu2E6ZmtKG03DUxwNR7W2iqXEtE9A0NYe5zugUGY1hiGNcSPSdprrRZpljtoiHFv/bCpYGm2Kmoss06ZMOLuWmeXWd9onYzRw7Htc1mn1uzp1TptGuR6/wDvygLQJwMxcDJgvJsFNVjYmXAHzt969SwlBzDNP1hy6gb+5ZrJcCz0pIaB2ezc9khoNid+0IJ6Emy3OXNDX0nG4c4tjqHS371jda3qMFztH610CW8j4g1Dc9COh71qsDj5/msDj+Fq+GPpKYJb3XsOTgFaynPAY3BHLoszLVGMkK/E9PY+yRKz2BzQRc++UVZjA4WWonUBhE2qKmQ53Wig+8W+Nh7yrpqgXJ8uaE1WiqQ516YMtb+cR9Y9wO3t6JVMQJVRbpJMgr2hgumD1DfgElxSdLWn/pb+yEltIcqDEzzPmv6WKkZzi/0qf7mksmy61f0sD/jWK/Sp/uaSzuHoqDOEsUKMALXYGuW03FjoNgLAzAAFkEyfLvSv03gAkkCYAHzstnlWReiZqN55Ft0h1Vqqp8jeN0A/QyjWylwpk6gXETz3K0PD7W08rxD50HS9si5JgiRz5whud4gMpiQbzy3MWRXDEDI6z3dpxLRBAE9ptrDlcn7kt0NljqWMP1GnIEyOTsZDy/1Q2OW5HQ+SD4vBvpuL2yGuaYItvI+9bDhNmqjUcWa3OcB2dMiGzziN1fr4RrqbdYiRt0396Jbb6XuIkaQ3EyOCzfU4Sb6m++B71ocLnmls947tx/L2INmHDTmf1tMyGkFwHMAh23kEsLTNVhdTu4E9gnYAbDvg+cd6HaKrV1S9RsU4E1GGx4cz0gHO48ZI+B9qJYTNWlzom0T5mB7o9qx+AxpZTc1zHAbG1wQT18T7E7c0AIcDuNut5BHUINvTLZuDC1XMmxE0eY45zqxHIWjwgnw3TYusabZnbtdmLjnbbkCgP9M3JO5I9hLdupU9PXinmhh5PJzj6rGQGEkG4mDbv9hwFVPdxAsSW2gniXNNbHAXLyJI20ggEeM+5cGuKmXupwNQqayTvAGm3tV7jnJKeFZh2NuSX3O5DRJJO3rFU8mp3pxu4ljvB9h539ylLQag6j5SugFyCZnsvp6awBEh1vbsvXuBAG3JmLR7AvPcywRZWE2g9OkLdcH4kAuBjuQeo6j4X7ZEsKtOV+c9HwOIl8HmPh+Cg/FFANa4tBvY9L96VTHkAFu4g+YRDE6quENwXObaOZTPVot1Zr78iK1+1g08lzeQ08jyPQi4PtXm+eUi53pRs67u5/1gekm48V6VnjC3UDynxCwGKqhpcI1NNnAzfofEIf8AD8hYfqcQXRwJIJHSy1HCGVh9N87giAoMhyg1WOZMxDmmdx0v0WqyfJzSmTDiIIHPv8fij9TfhSsHUg+KPgcC9jtTojTFplbLCYX+ppu5t7c94uFlMPvck77r0LK6AFFs9FkqSSTGbG7zQ03F1AO5uaD7RK8z4ifSNQhjQCCZc211t8qzDTh60mRTc4N7mwI+9eWuqS4nvJ96J1j5VceJShdzJcJxHUou0u7YHXchbThzMH12Go9hYzZoJHaPM9SAspkuQMxVYOfrDafNtg6fqkx7u5byjhvVYwQAIAGwAVK1AAPeGuccCNWxCE5nmhpiAJcdp281osTh2UWEuMu6LIYgGpUkoHUMUbSeYOoA7mbvJ3E4eiTuadMnx0hJd5a2KNIf/Gz9kJl6qn+mvyEzH+Iz52+lGkTnOKj86n+4pLO0rGF6fxu1zMwxTqdMBxaHuq1RaGUWDsDqdpPTmvNsoy5+Iq6GRJk35ACUMWg6s7AS5TGMd5q+CsFqY+pJs5rYFpHrQe6QFtWv1MBiFmca4YTCPbTtDR2puHCIO10bwOINTBtcHdowdRECe8LDew2rZYODkR416SqmUOI6YLG87n37Ihg6TWZGSdZBqAkSTq1OAsB6ov7kG4gEUNT3DUbNDYAk73NyjfpqbsibOvsPou7IkAhwjURaNzEyLI38PX+Tz5nW4D7cwZwG4NpVHGTDthG34lXstxDajdJiIEEczFwFDw1ejWNMadVXs9S2dwNhz96rUy5j6WoBssiO9tj7YROobIG20isac5lnGVn0tth5iOngUFxeGAP5Rh4/+SjMRzJb1C1deiHtv0QCtlrQ/SwwSJAdcEc4S1elDg/+j8YUsRxCGUZjSrMgkR/1RuusRgsFpim0139KLdZ8C5kNb5kIYzJ2D6jAeZiZ9qv4XFOY4BpgdBYexKuFQkoT+kZ9csBkDMfLOB6mIM1GDC0r2D/SVng7j81nvK3GVZRRwtIU6LA1vPmXH84k3JsPYuMrx2sRzi6IGnMKg6h7Pb2i7jfeYf6VMGHigfzNRjx/l71jKQIFjGxHiNl6ZxhgS8bfVhebkQPD7lpdNZklT2gHGMES7xK2X6hADy17Y2h3wvPsVnh7GAV4ncW8Rv7kHzvFRhQ4X9G7TvsHS4HyOr2qjlWNIc14M7Hx6/eiP0/qVMJws0OD+957KypIB6hW8DmGk+jPquMeE/cg+T4xr2NcNirmJYLRcHmkug6lrga3O6/mJfqK9PuXgzNfSFllOkw+jbAdMkAQD0ndeU+ikr1rPqT4LT2mGTflssRUyoNJPJaVbBNWBiAb3YkeUE04I27reYWjpV9cOBnzWcquLWktEkcphAcLntShW1kFrHGS3cdCY6FAalrskQ76UAE9HaNTx1+P+69DwrP6oeC8ywGMbVDKjJg9bc16jhHSweCWqXGxlG4mcxA01XUnHRSq03tLyfrbs8w73ErK4HB66wpuOm94E87ge9aTjan2WukWO3WVbybB06tY4po9dgBB5VAYeR5AfrKmA30lwxG/mF8JhA1jWNsAAP8AfxRqhTbSZqNiq+CpXUmaVLR70ynsQ2d+0CdziZ7M2OqVDckeKhdRbTF1eJjZCMyN1kOP7jyY0PE2eXumjTI5sZ+yElxlH/l6X+HT/ZCdezp/pr8h+kyX+IzxL6YOKwa+IwgEHXS1H/pbTY7fvcRbkG73gU/o4yc6fTgwTqABFiAR8oQb6XP/AN1iv0qf7mmvRuC8EaWEph2+kcwbG425XKQ632V4Xud4ak75Mz/0gnThwGNDQXAOaTfqC3q23krPBeMLsAATJDnA9wkwB5fFA/pPxpNVjDy1mByBIAJPWAr/ANHzScHU6Cp07hz6pTSf/kJ85h9WbcGWM+y0O0P0yQTfcwBMRPUeS1EB3D1fUCy4JnfsvaehiYhBcwqQyfwVocvxIdkeIkANDKkky2evOSbgdCi/w7akEneVv/qzPfR+9tRlVxMCWt0zsIm3tN+5d5xSnDNe2Zpw4czDSQb+EoB9H1PUagjbTuDsZBHuC2dPDgU9IFoNvEmfiq9YdGMDj85cPq9xO8r5ditTQRzVPPsKdOtm7TqH/wBh5hUsmqmk99E/UPZvu07I8H6hB2PxSgH9vcbj8RL5gvDVhVZqb+O5VqstKjcHYWtAA9FUPakgaXczPSFdxbecWKVYaW24PH/IVZpOEasiNJAF56nmtXus5wqBpgeYEn+SPg3UooG48znOZTzdkyF5NmRDKr2nkT7D/Nep53V0gkk9xXk/GU+kDw0wZDjyvEJrpiPWIgX+DMkwlOnUovpEf3zTTDpjS8EOYT3TonulCMoon0UFul1Emm8WsQecbX685UmW4kBrmmbiQejhsfMWRDC4trMXNSBRxgAcdtNVkaj5uE/51pglcr9f39P0lWwwDfT9/vvC/Cublr/RyNNzfpzvyW3bXBEA8rFeU12mm8kOBIJEtIO3hyWy4RzcOp6XEl45R9XksXr+naph1NX1jXTuHHpPNBWoajEz1H42WXzzKzTdeNJ2I2W0o4du5AVfOsnZUbLm7bAdU305FqeovfkdxFbV9NsGeXV6MOIEb9RdZTiOk4OBIgGY8rfJegYzABp0uaJb3bTeUHzDL2kFpFj9yaqfQ0sT6qaTzIuAMwLqT6ZN6ZDh1h2/sI969rwNSaTT1AK8Dy7BfkuIa8E6HHSet9rc17nlFScPTPUD3IPUgB9S8GUUELhoJ4vqy1rREm/eY6d6j4IxsF9MnoWj26o9yH8Yu/tDf0fwVFk+PZSr63gmGPnSJJETMdbeaSXmE7YnpmDddR5nRJvNlSy3MRUaHsILXXBH49yIYh8t2lFBDVlTK4wcwLVJAQXH1kWzDExKy+MxXaWU+7YEaQT0rKD/AGej/h0/2QkmyX/y1H/Cp/shJe2p/pr8h+kxn+I/OVcRwjg67vS1sLQqVHQXPfSYXGGgCSRewCvMyykBApUwByDG/JMkrFQ3IlcyniuEMFVdqqYTDvdtLqNMn3hSYXhrC0mllPDUWNJktbSYAT1iO4JJLtIxjG0nJ5ndXh7DOs7D0SO+mz5Lr+haHojR9DS9Ed6fo2aT4tiEklCoo4E7UTyZDhOF8JSJNPDUGE7ltJgmPAKx/RVH/wBKn/ps+SdJcUU8idkyB3DeFLtRw9Eu21eiZPthSf0LQ/8ARpf6bPknSXemngfadqPmcV8gw1QQ/D0XDo6kw/ck3h7DAaRh6IHT0TI+CSSj008D7TtR8ybD5fSp+pTpt/RY0fcpTSb+a39VvyTpLvTTwPtO1N5kdbB03iHU2OHQsafuVWtw3hXt0uw9Fw6Gkwj4JklPpoN8D7TtR8yJvBuCG2Ew/wDo0/knqcI4NwDXYXDkAyAaNOAdp23hJJTpHidkxv8Awfgv/aYf/Rp/JS0eGcKwy3DUGnqKTB9ySS4qDsRO1ES5+SM/MZ+o35JzQb+a39VvyTpKq1ovwgD6TizHkyq/IMOTJoUSTzNNnyUR4Ywh/wD5qH+kz5J0lbSvidqI7zg8JYM74XDn/s0/kr1LA02NDW02NaNgGNAHuSSUFFPadqPmRV8loVDL6NJx2l1NhMexcDh/DDahRuCP7tmxsRttCSSj008D7TtR8ybDZZSpCKdKmwEzDWNAk7nZT6R0b+q35JJKfTTwJ2o+ZC/AU3b02HxY35KE5DhzvQo/6bPkkkq+jX/iPtJ1t5nb36Oy2GtaAAAAAAAIACSSSJK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t1.gstatic.com/images?q=tbn:ANd9GcSLFLiEyIZsX0cdNeP1Gm8vLuEcQwP8DVrYxfWSwIIYTuC1wvurN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1536" y="2590800"/>
            <a:ext cx="3505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Message that Changed the World: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tx2"/>
                </a:solidFill>
              </a:rPr>
              <a:t>from Persecutor to Preacher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sz="1200" dirty="0" smtClean="0"/>
          </a:p>
          <a:p>
            <a:pPr algn="ctr">
              <a:buNone/>
            </a:pPr>
            <a:r>
              <a:rPr lang="en-US" sz="4400" b="1" dirty="0" smtClean="0"/>
              <a:t>How Do You Explain:</a:t>
            </a:r>
          </a:p>
          <a:p>
            <a:endParaRPr lang="en-US" dirty="0"/>
          </a:p>
          <a:p>
            <a:r>
              <a:rPr lang="en-US" sz="2800" b="1" dirty="0" smtClean="0"/>
              <a:t>Such a Sudden Change?</a:t>
            </a:r>
          </a:p>
          <a:p>
            <a:endParaRPr lang="en-US" dirty="0"/>
          </a:p>
          <a:p>
            <a:r>
              <a:rPr lang="en-US" sz="2800" b="1" dirty="0" smtClean="0"/>
              <a:t>Such an Enduring Change?</a:t>
            </a:r>
          </a:p>
          <a:p>
            <a:endParaRPr lang="en-US" b="1" dirty="0"/>
          </a:p>
          <a:p>
            <a:pPr algn="ctr">
              <a:buNone/>
            </a:pPr>
            <a:endParaRPr lang="en-US" sz="3000" b="1" dirty="0" smtClean="0"/>
          </a:p>
          <a:p>
            <a:pPr algn="ctr">
              <a:buNone/>
            </a:pPr>
            <a:r>
              <a:rPr lang="en-US" sz="3400" b="1" dirty="0" smtClean="0"/>
              <a:t>Jesus Rose from the Dead!  He is Alive!  </a:t>
            </a:r>
          </a:p>
          <a:p>
            <a:pPr algn="ctr">
              <a:buNone/>
            </a:pPr>
            <a:endParaRPr lang="en-US" sz="2800" b="1" dirty="0"/>
          </a:p>
        </p:txBody>
      </p:sp>
      <p:sp>
        <p:nvSpPr>
          <p:cNvPr id="2050" name="AutoShape 2" descr="data:image/jpeg;base64,/9j/4AAQSkZJRgABAQAAAQABAAD/2wCEAAkGBhQSEBMUDxQUFRQVGCEXFRYTFRUZGBYSFRcVFRQXGBQcHiYeGiUvHBQUIC8gIycpLDguFx4xNTAqNSkrLCkBCQoKDgwOGg8PGikkHyE0NTUpKjUpLC01Kiw0KS81NC81LywsNC81NS0vLy01LC0sMjEsMDU0LS00LTUsLzA0LP/AABEIAIgAiAMBIgACEQEDEQH/xAAcAAEAAgIDAQAAAAAAAAAAAAAABgcFCAIDBAH/xABAEAACAQIEAwQGBQsEAwAAAAABAgMABAURMUEGEiEHUVJhEzJCcYGhImJzkbIUJCU0NXKCs8HC8CNjsdHS4fH/xAAbAQACAgMBAAAAAAAAAAAAAAAABQQGAgMHAf/EADcRAAECBAMFBgMHBQAAAAAAAAEAAgMEESEFMUESYYGxwRMiUXHR8AYU4TNCcqGywvEjMjRSkf/aAAwDAQACEQMRAD8AuylKUISlKUISlKUISuLuAMzoKO4AzJyFV3xPxNLeTNZ4c3KF6XFwOohB9le+Q7DbfrpCm5tsu2pz93O7nkLrZDhl5Ukfj6yE/oDPH6TPLl51zz7ss9fLWpBG4IzBzBqt04IsxB6AwIUI6swBkLeMy5c3N551x4d4ilw6ZbS/YvC5ytrlva7opTs4HQH2vfSWSxoRXkONR5U4imniMxnU3UmLLFoVmUrjHICAQcwa5VZgQRUKElKUr1CUpShCUpShCUpShCUpShCVxd8gSdBR3AGZ6AVXXE3E8t5M1nh7FQv6xcDqIQfZU7yHYba66QpubbLtqc/dzu/M5C62Q4ZeV94m4nlvJms8PYqF/WLgaQjwr3yHYbanrp7cIwiO2hWKBeVV+JZj6zM25O5rw89rhlqAzLFEu7HNnc9Se92O9QPGO3DIkWcGY2eYnr5+jX+pqlRGTeJuPZNJb4m1T7yAy8ySWbTDgDvZq1q8uJ4ZHcRNFOodHGRB+RB2I1Bqlz2032fqwe70Z/8AKsphnbi4IF1bow3MLFSP4WzB+8V4cBnoXfaBUeB/he/NwjYqf8O8Ry4dMtpfMXhc5W1y3td0Up2cbH2vfVlRyAjMdQarKwxmyxW3eNSJFI+nG45XXuPLtkdGGfvrnw7xHLh8yWl+xeFzlbXLe13RSnZxsdGFOMNxF0N3YxhQjMdQOY4i1QIsaCD3mqzKVxjkBAI6g1yq1AgioUFKUpXqEpSlCEpSlCEri75DM6CjuAMz0FV1xPxPLeTNZ4c3KF6XNxtCD7K98h2G3v0hTc22XbU5+7ndzyF1shwy8pxPxPLeTNZ4e3KF6XFwNIR4V75DsNtddPFi+JW+D2P0F6DpGmf0pZT1JZtT3s3/AKrN4ThMdtCsUC8qr8SzHVmO5O5qlO1/GjNiBjB+hAAgH1yA0h+8gfwiqhLk4pN7DidgXO+n82GgrrUlg8dhDrqozj/EM15MZbh+Zth7Kr4VXYVjMqAVavZ/2WJJEtxfgkP1jhzIzXZnI69dh0q3zMzAkYO06wFgByCXsY6K6gVU19yrZpOErMLyi1t8vskPzIz+dRHjHsmhljaSwURTAZiME8kmXsgH1T3ZdP8AmlED4il4jwxwLa6+qkvk3tFRdU9hmJSW8qywsUkQ5qw/zqO8Vf8AgOKw4tYf6qAhvoTR+GQdc1O2oYH/AKNa7yLkcj0I1B2NTnsgx0w3wiJ+hcDkI/3Bm0Z/5H8VScZk+2g9qyz2XB3D3ULXLRNl2ycirW4d4ilw+ZbS/YvC5ytrlva7opTs40B9qrKjkBGYPSoVieGR3ETRTqGjcZEH5EHYjYisVw5xFLh8yWl8xeFzlbXDe13RSnZxsfapXhOLA9x/EdR1HEWqBvmJelwrMpXGOQEZjqDoa5VbgQRUJelKUr1CVxd8gSegFHcAZnoBrVdcTcUS3kzWWHsVC9Li4GkKn2V75DsNtddIU3Ntl21Ofu53c8hdbIcMvK+8T8Ty3kzWeHsVC9Li4GkI8K98h65DbXXT2YRhEdtEsUC8qr8SzH1mY7k7mvuEYTHbRLFAvKq/Esx9Zmbcnc17Mq53PTzplxvbnv8AQZDzqS4gwgwIK1j4puC97csd5n+7nIHyArZ0a1q1jJ/OJvtH/G1O/hgd+Idw6qNPZBezg/DFuL63if1XkAYd6j6TD7gRWy4Hd/8AK107OP2pafaf2tWxlYfEzz2zG6U6/ReyI7pKUpSqqmC1w7QoAmKXaqMh6QnId7AMfmTXk4Tk5b60P+/H83UVkO0v9q3f74/AtYvhn9dtft4/5i11SF3pJtf9B+lIDaJx6rZ415cTwyO4iaKdQ6OMiD8iDse416qVy1ri0hzTQhPiARQrAcO8Ry4fMtpfsXhc5W1y3td0Up2cbH2qsqOQEAjqDUKxPDI7iJop1DxuMiD8iDsRqDWK4d4jlw+ZLS/YvC5ytrlva7opTs42OjVcsJxYEbD+I6jqOItUBZMS9LhWZSuKSAgEdQaVbgQRUJeox2k3EqYbcNbZ+kCEgrqMhqPMDmI91YPhK3hSyg/JcjGyBuYau7Ac7Md25s8/dlVhTRBgQwzBqscawWTCpWntlZ7NzzTwKOsZPrTQjb6yfEeVXxuSiRAXN1p/2lKH9ulSRqFOlogbmpJUD7YLieOzja3d0X0mUpjJU5FTyZkdcs8/jlU1sr1JY1kiYOjjNWXQil9YpNG8cqhkdSrA7qf818hVRlIwlphr3trsm4TGI3bYQDmqKwLtXvbfIO4nQezN1OQ7pB9L786iN5cc8jvllzMWy7uYk5fOsrxdwy9jcvC/VfWjbxxn1T79j5isHXTZeFAH9aCB3tRqkb3O/tdosrwxjAtbuGdlLiNublByz6EZZ7a1KsU7Y7yQ/wCiI4F+qvM3xZs/kBUBqbdmPBv5ZceklGdvCQWz0d9Vj/qfL31onYUq0GZmGg7I15UyWcJzz3GHNXNwxdyy2dvJcDKV4wz9MupzyOW2YyOXnWUplSuYxHB7y4CldPBPGigotde0v9q3f74/AtYvhn9dtft4/wCYtZPtKP6Vu/3x+BaxvC4/PrX7eP8AmLXT4H+E38A/SkTvtOPVbO0oaVytP0rH4/awyW0q3fL6HlJct7IAz5gdiNR517Li4WNGeRgqKM2ZjkAo1JNRvC8MkxiUSSqUw9DnHGwINyw0kkHg8K76mmMjKxI0QFtRQ5jOvgN/LM2WiNEDRdSLsnuZXwyFrjmLcvQtqVzYIT5lQvypUut7cIoVRkBSuly0IwoYac78KkmnDJJXu2jVdtdc0QYEMMwa7KVuc0OFDksAaKrsawWTCpWntVL2bnmngUdYzvNENu9k8sx5Z2yvUmjWSFg6OM1ZdCP82qYywhgQwzBqscbwWTCpWntVL2bnmngUdYzvNENu9k+I8qhi2E/fZwPQ9DwOhLGXmNCuHH3CIv7UqoHpo82hP1t0J7my+8CteZoSrFWBDA5EHoQR0II2raazvEljWSJgyOM1ZdCKqztf4LyP5bAOh6TgbNosnx6A+eR3Na8BxAwn/KxcjluPhx5+aym4O0O0aq4wTB5LqdIYRm7nIdwG7HuAGZ+FbI4BgcdpbpBF6qDqd2Y+sx8yf+qivZbwZ+SQenmXKeYaHWOLUL5E9CfgKnVRMdxL5iJ2UM91v5n6aLZKwdgbRzKUNKGq4pi1z7SP2rd/v/2rXh4TH5/afbx/jWvb2jH9KXf2n9q15ODh+kLT7dPxiupwrSI/B+1Ij9rx6rZiuu4uFjRnkYKijNmY5BQNSTS5uFjRnkYKijNmY5BVGpJqN4ZhkmMSrJKCmHoeaONhkblhpJIPB4U31Nc6k5N0w62Xuw38szZOIkUMC+4ZhkmMSiSUFMPQ80cbAg3LDSSQeDwpvqas+3twihVGQFLeAIoVRkBXbXRZKSbLNFr8t3qcz5UATRIheUpSlMFqSlKUISuuaEMCGGYNdlKxc0OFDkgGiq7GsFkwqVp7VS9m55p4F1jO80I/EnxHlm7a5jniDxlZI5BmDqrKfL+nlUyliDAhuoNVljWCyYVK09qrPZueaeBR1jO80I2+sg6bjyqGK4Ua9pD4Hoeh4HQljLzGhUkpXRZXqSxrJEwdHGasuhBrvqnOBBoUyF8koaUrxChWMdlFrc3Ek8rzhpG5mCsgAPl9HyrqtOy2xtHW4Mkw9CRJzO6co5OubfRHSptc3CxozyMFRRzMzHIKo1JNRvDMMkxiUSSgph6ENHGwyNyw0kkHg8Kb6mnsnGnZikMPds5fQcPU2USK2Ey9BVfcMwyTGJFklUph6HmjjbMG5YaSSDweFd9TVn29uEUKoyApb24RQqjICu2rtJSTZZotflu9Tr5UAWRIheUpSlMFqSlKUISlKUISlKUISuuaIMCGGYNdlKxc0OFDkitMlV2NYLJhUrT2ql7NzzTwLrGfamiHu6snx92dsr1JY1kiYOjjNWXQj/NqmMsQYEMMwarHGsEkwqVp7VS9m55p4FHWM7zQjbvZPiPKn4thP32cD0PQ65HQljLzGhUkrruLhY0Z5GCoozZmOQAGpJrzx4tC0HpxInoeXm9JzDlC7knb3a1g8MwuTGJVklBTD0PNHGwINyw0kkHg8Kb6mq7KSL479kg0Fj418PPlmbKbEihoTDMLkxiUSSgph6HOONuhuSNJJB4PCm+pq0ILcIoVRkB3Ut7dUUKoyArtrokjJNlmi1+W71OvlQBNFiF5SlKUwWpKUpQhKUpQhKUpQhKUpQhKUpQhK4TRBgQwzBpSvHNDhQ5IBooTJ2QWJm9IY+hbmKZt6Mt3mPPl+XwqaW1uqKFQZAUpWiFLQ4R2m1rvJNPKptwWbnl1iu2lKVIWCUpShCUpShCUpSh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AutoShape 2" descr="data:image/jpeg;base64,/9j/4AAQSkZJRgABAQAAAQABAAD/2wCEAAkGBhQSEBUUExQVFRUWFxQXGBYUFBQWGBcYFBcXFBUXGBcXHCYeGBkjGRQUHy8gIycpLCwsFR4xNTAqNSYrLCkBCQoKDgwOGg8PGiwkHyQsLCwsLCwqLCwsLCwsLCwsLCkpLCwsLCwsLCwsLCwsLCwsLCwsLCwsLCksKSwsLCwsLP/AABEIAMMBAwMBIgACEQEDEQH/xAAcAAABBQEBAQAAAAAAAAAAAAAFAAEDBAYCBwj/xABMEAABAwIEAwQGBQgIBAYDAAABAAIRAyEEBRIxBkFRImFxgRMykaGx0QdCosHwFFJykrKz0vEVIyQzc4KT4SVDYoMWNFNUY8IXNUT/xAAaAQACAwEBAAAAAAAAAAAAAAADBAECBQAG/8QAMREAAgIBAwMCBAQHAQEAAAAAAQIAAxESITEEQVETIjJxgZFhobHwBSMzQlLB0fEU/9oADAMBAAIRAxEAPwC9xbxfiqONrU6dYtY0sAaGUzE02Hm0nclDG8c40/8APP6lL+BQcdH/AIliJ60/3VNVMFRPRZVtjKTvHa0DY2mgocY4vST6ckiJGilz/wAiY8cYk2FZwuL+jpW+yhGF1atLiRuf5dQrjsuDtt+qUN7A7sfvGPTUjYD7QxT4kxjoArEnuZTM/Y3SfxNi2mHVjI3Gin/Cq+XVDScOZGwPzU5qCtVPpBBOwHOEP17D/cfvJ0KOwklPirEz/en9Sn/CrLeI8Sf+Z9in/CqmLywAS0H7k1ClZUNtv+R+5naU8D7QtQzvEHep9mn/AAonQzaod3fZZ8kFw1FEaeFjmmans8n7wLhfEJtx7/zvst+S6/LX9fst+SgY2ycp8M2NzFiBJvy5/X7LfkmdmL+v2W/JVnvUTnKC58zgBLRzJ/X7LfkuHZs8fW+y35KhVxMKm+sSgPaw7y4UQlUz2pyd9lnyXLM2rE+v9ln8KpUqKu0qUJfXa39x+8vhR2lynj6vN32WfJS/0g/r9lvyVRdsbKtrcbAn7ymB4lkY5/X7Lfkpm4p/X7Lfkq7Wwo6teFY2MgyzH7ydIPaWquYkcx+q35Ku3H1HGx+y35KBlIuN1dpUoQQ9thzk/eWwo7SelXfzP2W/JTiqe72N+ShaFKxqbXXxk/eDOPEla893sHyUzPL2D5LimxShNoCOTKHE6juHsCUdw9gSSRcmVxH0joPYExA6D2BPKZdkyMSrXpjVsOXIdAkuq/reQ+ASRRKTyrjLLG1MdVJtdlx/hsQulgnU9rjv/FlpeJqY/LKt4uzkD/y2Ic2mDznvXnLSxdhnbJ/WayY0j5Svhyx50VAR0dMaY71Lgm6vVPUAm0wp/wAiDhCsU8uHMee3mhaZfMdmEePWHLmrVJu1lJhiWiHnU0Cxi/cJSp4geCuFEoTLrXT4/FcuwgcOhUOHkW36HmrdJ/tRhgwfEotpOBiFZZWLVzWqgH3Lis4t326qudPE7GZfo44c7KYvlA6mJAC5/pQtFrjoiL1ONmlTVniGajlSrYhVaWZCpsfIqZtKUT1NXEEVI5kRBKnpUFPToKUNXaZGYzKcKQLkCVYpUF2Mzpyymp9knuhV3OlcSEkTqpWSp0Z3XVOmrDGoa1FzlpbOI9NilAXIClYxNqmNhK5nTGqzTYmpsUoTCpiUJnQXS5CdFlZ0mlckpKMyZ1KZz0xcquJxEJe60IJZVzJKpv5D4BJcDYfot+ATp1N1HygTzMJxJT/tdTxZv+g1VaeD/ARLPyfympIkSyP1GqL0zQIPuBWHYvvb5maKH2iQ0cqAe10kAG4V6rigSBAiYjn4qnTwj2mabpB5HdT4dpqE6xpPL71T5SZZDQdk35KDyCVAKWYXDE6R+jiUxd7+ias+VSa52qHC3ItmyozY4kgZl2pR1W5/j3qB7eS59KALGfBVar3GI3HLr3oTOJcLKeYS0yAe9c+h1tltvFWmhz3SfKFNRwpaZi3Tp5IeMy/EoUad+hRbDYojv8UquFDr8+R+4qN1F3IeaKuU4gzhuYSp4wHeytUxOyCYamSiNJ2lHS494Jqx2hOnRhPUqwh39LRbdS08QHc/ajC5TsII1kSS5U1OkrGWhrpmLKetQAuNvgroob3SrKRKzWpekvCVQwoH0jpPgVNjFR7ZCjJ3hf8AJOzIK6p01zgp0AGduanhNVEOoaVcYOIk4SSRpSPKYuTEplBMmPKcuXJKjqVENm0jMkCNWqwq1NmoyUj2irLGwFn4NrZPENnSJ08fBvwCSd5+DfgEy20+ERQ8zHZ6P7TU3+r+w1VGeKvZ64flD/8AL+w1VIESsa34j85oJ8IlzDtA7RuOiZ2JJd6rQO5V6dWGzyTekQCcS2JZdX57KHEY0MaXOIgINxFxPTwjNTu052zQbnv7gvLM+4yqYh1zpE2AsAOiNT07279oN7Au01mdfSW9uptNrCZMEydPSYMSslU46xziSKzr8hEDwltkNwdIvO1uv+6N4Th6TqEj3fBaOiqvkCAy7cTjDcSYysYdVcfYPeAj2DwdUwXOdP6RUmAydreQlF6QgJO2wcIMQ6Vs3MVHF4hl2uDiOThv57z5qvlvH7vSvp1BBHJ0t6XBPeVbZVg3QzP8tZXGoWqAGHDmD/IJdMZww5jBrbTtNXhuI6TzpDgDbe0k2tO9/iiwoFzOyYnqPb4LwFuavY8tcCC07+B6exelfRpxJiMQ+o2q8PaGtIJAaQZ0xYAGd0W3o9A1Z2iy3ZOJuKmH0CQL9EOq4ibGR3ou6rKjODnkEg65+GMKccwS0EmxlO/GwY28QiNDBtFQTseSM4nJ6FQDsjuLbEefNDFRYHB3EuWxgkQFl+PIdY7rV4N9rrN4jISy4Ej85tj7EUyWufVfuNl3T667d+8izDJtLlfDQe47JzhpHs+IRDQHCCmp4eNyt70wwP4zOzgx6TUl2GpijKMDEqTmcrklOSuCpMiJJJcPeqGTE96gcZTOdK7ptSr5c4lxtO6bE1Wonc+FBuVD+0aVkjzLXIeDfgEkjy8G/AJLTT4RFzzMRxLWIxFSBto8fUahr83a1sQ5076Qfv5q7xLVjF1Ofq/u2qgyvpBMAeKw7W95x5M0EHtEs0ahc0EAgdDulVxIY0vdZoBJN+W+ypnHEus6w6bHuIWW48x4p4RzWvINRwEbSBd091whJ73CeYQnSpMw3FHEDsXiXvuGzDG9Gjb5+ao5fhzUfA+9NluE1vAWyyDI9BMjvW6zCtcDtM9VLtLeU5KGgc0bpYcNTUWQLJzusZ7ix5mwlGFG0mBAXFSvZRVHqs55QxvGzsNOJKK8rtUTUgqejVv3K7A8yEODiC+JuHxVpmowf1jRNvrAbjxXH0c4kU8Q2Jh3Y3gyTsRtHvWjpOuPFRZbkwbjG6QINRpjbVefamKrtSGtoh1VIVw6z0SmFK6ooD3KRlNK57CCjupBwg/y713hKpa6Hnw7x81LToK43BBwgiQqtQX3HMsLdIweJboCRfZcVMDLgQuaNJzOYLeXUfPxV+jtKdqTWNLiLucbid02Quk2pOtAEDYRc78xArl6Z9l010qNW+J2O8h1JoSrCLqI4gKuod52J09yrvcunPlctaqneTExilmE4EKGo5RjAnczlzpK6YEzWrsBDCb5MnMndy8G/AJk7/ub8AktEcQEwvEbwMVU/wAn7DUGdih1APer/FleMXUHez9hiAflL9QGgOvubQF5m6z+YwHkzWrT2gyw/E2mJ8G2PmsbxthX1HsJHZa2x5TzHeVrGGqXH+rbAjTDiB7whvEWFe+mHuAGknZ0iCP4o9qt0pK2AzrgChEzOS5WGuDj0mPvWrwQhjz3IAJlsWFuXkFosFUaWvbzm3lv9y0L2JQmU6MZtH1/SS0j2UuaiZXgx3H8e1TUjpdJuFiuxBM9IuMCSDCz5rqpgdO4TDEEG23QKetiSenmghmBkkZgfHUeiol2kxv5/wAkUxGIE7ITiqgaS4kR+LLUoLMMGIdQoBzL7K0RYd/a/mrOKqHSKjTfYkcu+QsLiM7qVjoaAGzyDpPj0RzhwvYdD36qbwQRM6SdvDZMt0+gas7xH1xYdONvM9F4Szf8poS7129h3fFwfEj4FaSgFiuBqIY+vT+tLXgd12nbvjyK3+Hpz4oAT3QNpAO06aDaBJO0qZjnixhcVKJsWmCOux7lX9O8GXtI5W9X2rrWKef9SqAMO0IlpcLxCumwQ6ljBYTdXHVLJmq0EE53gHUg4kjCpCoKdRSiomEcEQTAxn3CjpWU0JtCkrkgzgdsRPbIWYzTEupEj2HqtRKpYrCNqAtIB8eqW6yo2LhDgwlTBTvxM/leZFxujtKqFm8VV/JXQ+mdJ2ey/uN1JTz2lU/u3gn802I8Wm6z6LnpUh94xZXqOQNpoqj1EAheGxL5MohSr9U/V1K278RZqysnAUjGLgHopQ5NjEFidVd/IfAJJVN/IfAJJocQU814qZONq+LP3bEMxWLbSb2gVoOJarG4mrqH5neT2G8lnq9OnUdLmuI2AJ7MdfwV5m1FFrEnuf1mxWxKgfgJLSxrCwGRcDmPYp6rGuaWuEgi6jZo2aGiPBKrVAAJIA74Vc6eJOMzF5hTNJ+jYbgnmJsZ8l1hM0hwIEyYjunf3Sr3EVMYjSwbNu6oADG40gjlYlCMZlrsL6MyKjXTBbJMb7dbj2LVqtrsUI3JgPQtq/mrwO80D28+tx3xyU9SsNAcbDn9yHYWvqY0EEbeIPLwUuPwD6rWCTp1AEMMXgkeSzmpGsBjia63nQWUZiw2b0y4h7oAFgJn2/cmpcQA1NLWP0C2p9iSLSAr1TKRTinTotqPLGkuqulrZ2seZXX/AIPrhpe57QTHZpiA2BcAWEHpB2F0RR0+Cf3+X+4L1OoyBn9/MyhiahNwIvt4ofm+BJYXBuqYt8Pl5q5jKJp0iJJdrYGnmTYGw70WoYM1GADcW6yO8dFT1hXhhxGjUbAVaYnLOFy69UkjoLDwtyWly/hxtPtMZHhMeyVpss4fa7dsHu2R2rkemmIA7lz9VbaCV4gRVRSAO8C8I0/7S+TB0eZAcNj5reU6Vl57mWNOC/tEGGEBwt2muOkjbqQfJEso+kmgcO6piHeiLDEEHtD6pAExO0TumOmOpAfpMzqfjOJtgZTh68x//LL31NNKkwN6kucT3zaB5IxR+kCof+Syemt1/dumHcIcGLBCeJsauHDuXmLEKBuN0yHGdNiP0rN9tlnqPHepwHoXSeQeLn9VS5lg6tdwf/dwBZtyQDqAcecH4pHqXVRqXmNUoW2biaHBYglve2x8leZVWfw9dzHyecaunij2GZIVektL7DmV6isKcydjlJK40rmpUhaudA3ieMxPqLulTXFJqsBTWur3GQxxsJTzHCtqNIcAfFee5tw96MkgambwRJb1g9O5ekV9iqNaiC1J9VSHbUOYzRaUGJkMr1MbDSeul1/wEby7Gte7S/snl0PnyKs4vKWmCLIZisrMEtmeiV/mVHfcQpK2fhNIzDRsUiYQnI8zcXeiqetHZJ5xyPfCOmnPitWplsXKxJgVODI38vBvwCSeoIPkPgEk+OIuZ5Fxtm2jH1hAsWDx/qmFZ53EBv05JvpIrgZrib/Wp/uaazprJBumrySRHBe2ABD7M3MzfwRLBZyHETTZPV0+VoWSo1Lq3TxPkFR+nQ9pYXt3m5cXGnVAa0ekY6NHUCR07wsxxjhn0adCoyzagbIB+tFiB1IN1Jl2bkEAknpcwPJEs3pivh2Uxu2qwsIjsGQYIO7ekbbcln6TTaC01am9ag1jmAMrrEv0ySLAmOn49y1mV1w0nUJFvb0Heb79EDznCGhiZLQwvAsPVkesR3SB7Vdw1aY8QYROpT1VDiC6d/TJqabjAYFpLXaRqcJM3idvx81brYQvMDbZBaWZw+AensiAtRleMEJWhUf2k4hHZl9wmP4iyNtKKriIkADv7veh3DOJ9I8AWEkX5opx2w1n03N2Y49mJku7No5kodgMQ2k4AMki50uDiLwRa2ruBKq9a76ASI9XcdPvODiH6zalKpqaRp5gj3q+zONXZfY8ujvAofm+benEMaARvDr9m5G2kxpMgOJsUOp4+ey8AC+kknccxpaSQDziOU2K41WoT6fETN1TAa+ZNxXQFShUB2LT5BecZ1lpbSczeQDfwBavVcyZqo7C7TquI2FwRMg62kRuCvOeIcM8wQJ1jSC0hwLrN0iNnRFjCZ6MOAcjvmJXMufpAnBdLU6/KfZy960pxZ16WwTKDcNYb0JqS4OgSdJ1AHpIsSL7SO9afI8mJxA1tuC1xAg23PwI8Wkcke8E3FsbDH3g6zisLmaKjkJFNtYb2PK/fZGsFxUyRTLHB8dLe1GaFYCi0Fj3XcLnVEQblo7+nI9FieLH6azXsGkgACDMSNXIRFxz5ruppNY9RTvxK1WhjpbibXC09TrhFmNhYfJOLdLJrWj6wBIHK8WBVfib6SRTYfQMfUcdiG2gbuHNwHdKr07aRsCTOtGo87Tc4rHMY0uc4AdSYCyY+kHD1K3o2PDjMSAdPk7mvHM/44r4sxULm02kgaZDSY2tuYQfE546mzQxoa0gEkgh1+0D7wQmW6ey1fccfKCWxEPmfUeFzBrmgtMq03EBfN/CX0oV6Tg2q7W3rzj7169k/FLazQWnfvSr3XdMQLB9RxCipLBlD/2aypUlMFQw2IlEKZUpZrOZVl0yRrBCrV6V7K7uo3Jt1BEEDvAGPwh1BzbOaZB8FoKFTUAYI7iqWLENJPJW2PsEPpxoZpaw5Aj1t/IfAJJqu/kPgElqjiJmfOn0nO/4viv0qf7mks9TqQjn0pP/AOMYr9Kn+5pLKOrHaUMiXBl8YvdMMS6bIfSlGsuyx7iLG4mAJMdYVTgSwyZNRfUdsAPNa7KKlgSPVMzyH+yAUcOW8vwESyjAVMQXCYYxpcehjYJa1BYNMPW7VHVLvEvENGrQ0EzWY+WkNN9VpnpHvAXGDb/VahctNz5LKPYdWrzRvJsaDLSRGoAjxN57rctlRKgq6RxLvazkP3mlw1UEggXI+C0Yxno6DnbQPjAHvKxuDdFpcHdw2Or+G8RFh1Rv0rqtB9PUbtffcahpLLna4d02FgTBy3o02c7TQ9bKZxIa+NLnCSWtLXAEci8Rq6nmLXhxi6ly7Dhrmv5AsMAlrdLd+08AetEc7coKo4jCio1zTqndkEyNPqgjw3naO8qAcLTUaf6x8F5Go7NBaaYE2b9b2HuTalE9ucYghqcascw/icwFNgZSa2o+mA6KUud2R2XVHEBlJs6SZd106plBcobVqupuLyCGBpp9rTLS4tdLWnVIdfmCDYyrowTmt0ve4MLi5zGjQ1xJjUWsiCbdfci1DDNZp9GTdg7QmwOoGwsblnftF97WMANvzllAAOo5PbH+5WGYD0TqZkaWQC5rvqmmL6Q4iSHWvAgLI8TYyKFMtdALnP13bcOLWQLkBsuubnoIhFM2fo1wSLOMGdiQRbpA37t5sgOdim7BiZhtWs1pl0BpaXU55mSHG3wEFmpc7+ZnMd/lK2DzemHB8tJaJdpaWtq1Q6Ww2BA7TSTAnQbXW/4KbLdQb2hqAgPNqnrglxMXh0/p8yvJMKWEOaAAdDSO071pGoXdyv1816vwdi/RMGjU6Q0mG+tBaPY4FxA3t4ItntYGVU5Uz0LKcQSC3SeZmHCLCx1AQbnadlhM8YXYrSWuOlrLEOsfRNm0E+sIFouLxdbHClxoPdL5cW2uCBrEwBf1Z8gFjaLardT3F5JdBLgSdInnH4F97FfrGBQfPvJp2JgnPKQFHSYBpyO1qBBLRdpgtOp0u3ntXiAsVnOOpuxLa2sNaHMfph3pBoiGARFo0h0xF+5bPFu9I8tcXQ/S3c7gviImT6vM7+IHnGLoUhUGsj1mAjVBbDT6TUOUP5c+RVukGdzzOu2E6ZmtKG03DUxwNR7W2iqXEtE9A0NYe5zugUGY1hiGNcSPSdprrRZpljtoiHFv/bCpYGm2Kmoss06ZMOLuWmeXWd9onYzRw7Htc1mn1uzp1TptGuR6/wDvygLQJwMxcDJgvJsFNVjYmXAHzt969SwlBzDNP1hy6gb+5ZrJcCz0pIaB2ezc9khoNid+0IJ6Emy3OXNDX0nG4c4tjqHS371jda3qMFztH610CW8j4g1Dc9COh71qsDj5/msDj+Fq+GPpKYJb3XsOTgFaynPAY3BHLoszLVGMkK/E9PY+yRKz2BzQRc++UVZjA4WWonUBhE2qKmQ53Wig+8W+Nh7yrpqgXJ8uaE1WiqQ516YMtb+cR9Y9wO3t6JVMQJVRbpJMgr2hgumD1DfgElxSdLWn/pb+yEltIcqDEzzPmv6WKkZzi/0qf7mksmy61f0sD/jWK/Sp/uaSzuHoqDOEsUKMALXYGuW03FjoNgLAzAAFkEyfLvSv03gAkkCYAHzstnlWReiZqN55Ft0h1Vqqp8jeN0A/QyjWylwpk6gXETz3K0PD7W08rxD50HS9si5JgiRz5whud4gMpiQbzy3MWRXDEDI6z3dpxLRBAE9ptrDlcn7kt0NljqWMP1GnIEyOTsZDy/1Q2OW5HQ+SD4vBvpuL2yGuaYItvI+9bDhNmqjUcWa3OcB2dMiGzziN1fr4RrqbdYiRt0396Jbb6XuIkaQ3EyOCzfU4Sb6m++B71ocLnmls947tx/L2INmHDTmf1tMyGkFwHMAh23kEsLTNVhdTu4E9gnYAbDvg+cd6HaKrV1S9RsU4E1GGx4cz0gHO48ZI+B9qJYTNWlzom0T5mB7o9qx+AxpZTc1zHAbG1wQT18T7E7c0AIcDuNut5BHUINvTLZuDC1XMmxE0eY45zqxHIWjwgnw3TYusabZnbtdmLjnbbkCgP9M3JO5I9hLdupU9PXinmhh5PJzj6rGQGEkG4mDbv9hwFVPdxAsSW2gniXNNbHAXLyJI20ggEeM+5cGuKmXupwNQqayTvAGm3tV7jnJKeFZh2NuSX3O5DRJJO3rFU8mp3pxu4ljvB9h539ylLQag6j5SugFyCZnsvp6awBEh1vbsvXuBAG3JmLR7AvPcywRZWE2g9OkLdcH4kAuBjuQeo6j4X7ZEsKtOV+c9HwOIl8HmPh+Cg/FFANa4tBvY9L96VTHkAFu4g+YRDE6quENwXObaOZTPVot1Zr78iK1+1g08lzeQ08jyPQi4PtXm+eUi53pRs67u5/1gekm48V6VnjC3UDynxCwGKqhpcI1NNnAzfofEIf8AD8hYfqcQXRwJIJHSy1HCGVh9N87giAoMhyg1WOZMxDmmdx0v0WqyfJzSmTDiIIHPv8fij9TfhSsHUg+KPgcC9jtTojTFplbLCYX+ppu5t7c94uFlMPvck77r0LK6AFFs9FkqSSTGbG7zQ03F1AO5uaD7RK8z4ifSNQhjQCCZc211t8qzDTh60mRTc4N7mwI+9eWuqS4nvJ96J1j5VceJShdzJcJxHUou0u7YHXchbThzMH12Go9hYzZoJHaPM9SAspkuQMxVYOfrDafNtg6fqkx7u5byjhvVYwQAIAGwAVK1AAPeGuccCNWxCE5nmhpiAJcdp281osTh2UWEuMu6LIYgGpUkoHUMUbSeYOoA7mbvJ3E4eiTuadMnx0hJd5a2KNIf/Gz9kJl6qn+mvyEzH+Iz52+lGkTnOKj86n+4pLO0rGF6fxu1zMwxTqdMBxaHuq1RaGUWDsDqdpPTmvNsoy5+Iq6GRJk35ACUMWg6s7AS5TGMd5q+CsFqY+pJs5rYFpHrQe6QFtWv1MBiFmca4YTCPbTtDR2puHCIO10bwOINTBtcHdowdRECe8LDew2rZYODkR416SqmUOI6YLG87n37Ihg6TWZGSdZBqAkSTq1OAsB6ov7kG4gEUNT3DUbNDYAk73NyjfpqbsibOvsPou7IkAhwjURaNzEyLI38PX+Tz5nW4D7cwZwG4NpVHGTDthG34lXstxDajdJiIEEczFwFDw1ejWNMadVXs9S2dwNhz96rUy5j6WoBssiO9tj7YROobIG20isac5lnGVn0tth5iOngUFxeGAP5Rh4/+SjMRzJb1C1deiHtv0QCtlrQ/SwwSJAdcEc4S1elDg/+j8YUsRxCGUZjSrMgkR/1RuusRgsFpim0139KLdZ8C5kNb5kIYzJ2D6jAeZiZ9qv4XFOY4BpgdBYexKuFQkoT+kZ9csBkDMfLOB6mIM1GDC0r2D/SVng7j81nvK3GVZRRwtIU6LA1vPmXH84k3JsPYuMrx2sRzi6IGnMKg6h7Pb2i7jfeYf6VMGHigfzNRjx/l71jKQIFjGxHiNl6ZxhgS8bfVhebkQPD7lpdNZklT2gHGMES7xK2X6hADy17Y2h3wvPsVnh7GAV4ncW8Rv7kHzvFRhQ4X9G7TvsHS4HyOr2qjlWNIc14M7Hx6/eiP0/qVMJws0OD+957KypIB6hW8DmGk+jPquMeE/cg+T4xr2NcNirmJYLRcHmkug6lrga3O6/mJfqK9PuXgzNfSFllOkw+jbAdMkAQD0ndeU+ikr1rPqT4LT2mGTflssRUyoNJPJaVbBNWBiAb3YkeUE04I27reYWjpV9cOBnzWcquLWktEkcphAcLntShW1kFrHGS3cdCY6FAalrskQ76UAE9HaNTx1+P+69DwrP6oeC8ywGMbVDKjJg9bc16jhHSweCWqXGxlG4mcxA01XUnHRSq03tLyfrbs8w73ErK4HB66wpuOm94E87ge9aTjan2WukWO3WVbybB06tY4po9dgBB5VAYeR5AfrKmA30lwxG/mF8JhA1jWNsAAP8AfxRqhTbSZqNiq+CpXUmaVLR70ynsQ2d+0CdziZ7M2OqVDckeKhdRbTF1eJjZCMyN1kOP7jyY0PE2eXumjTI5sZ+yElxlH/l6X+HT/ZCdezp/pr8h+kyX+IzxL6YOKwa+IwgEHXS1H/pbTY7fvcRbkG73gU/o4yc6fTgwTqABFiAR8oQb6XP/AN1iv0qf7mmvRuC8EaWEph2+kcwbG425XKQ632V4Xud4ak75Mz/0gnThwGNDQXAOaTfqC3q23krPBeMLsAATJDnA9wkwB5fFA/pPxpNVjDy1mByBIAJPWAr/ANHzScHU6Cp07hz6pTSf/kJ85h9WbcGWM+y0O0P0yQTfcwBMRPUeS1EB3D1fUCy4JnfsvaehiYhBcwqQyfwVocvxIdkeIkANDKkky2evOSbgdCi/w7akEneVv/qzPfR+9tRlVxMCWt0zsIm3tN+5d5xSnDNe2Zpw4czDSQb+EoB9H1PUagjbTuDsZBHuC2dPDgU9IFoNvEmfiq9YdGMDj85cPq9xO8r5ditTQRzVPPsKdOtm7TqH/wBh5hUsmqmk99E/UPZvu07I8H6hB2PxSgH9vcbj8RL5gvDVhVZqb+O5VqstKjcHYWtAA9FUPakgaXczPSFdxbecWKVYaW24PH/IVZpOEasiNJAF56nmtXus5wqBpgeYEn+SPg3UooG48znOZTzdkyF5NmRDKr2nkT7D/Nep53V0gkk9xXk/GU+kDw0wZDjyvEJrpiPWIgX+DMkwlOnUovpEf3zTTDpjS8EOYT3TonulCMoon0UFul1Emm8WsQecbX685UmW4kBrmmbiQejhsfMWRDC4trMXNSBRxgAcdtNVkaj5uE/51pglcr9f39P0lWwwDfT9/vvC/Cublr/RyNNzfpzvyW3bXBEA8rFeU12mm8kOBIJEtIO3hyWy4RzcOp6XEl45R9XksXr+naph1NX1jXTuHHpPNBWoajEz1H42WXzzKzTdeNJ2I2W0o4du5AVfOsnZUbLm7bAdU305FqeovfkdxFbV9NsGeXV6MOIEb9RdZTiOk4OBIgGY8rfJegYzABp0uaJb3bTeUHzDL2kFpFj9yaqfQ0sT6qaTzIuAMwLqT6ZN6ZDh1h2/sI969rwNSaTT1AK8Dy7BfkuIa8E6HHSet9rc17nlFScPTPUD3IPUgB9S8GUUELhoJ4vqy1rREm/eY6d6j4IxsF9MnoWj26o9yH8Yu/tDf0fwVFk+PZSr63gmGPnSJJETMdbeaSXmE7YnpmDddR5nRJvNlSy3MRUaHsILXXBH49yIYh8t2lFBDVlTK4wcwLVJAQXH1kWzDExKy+MxXaWU+7YEaQT0rKD/AGej/h0/2QkmyX/y1H/Cp/shJe2p/pr8h+kxn+I/OVcRwjg67vS1sLQqVHQXPfSYXGGgCSRewCvMyykBApUwByDG/JMkrFQ3IlcyniuEMFVdqqYTDvdtLqNMn3hSYXhrC0mllPDUWNJktbSYAT1iO4JJLtIxjG0nJ5ndXh7DOs7D0SO+mz5Lr+haHojR9DS9Ed6fo2aT4tiEklCoo4E7UTyZDhOF8JSJNPDUGE7ltJgmPAKx/RVH/wBKn/ps+SdJcUU8idkyB3DeFLtRw9Eu21eiZPthSf0LQ/8ARpf6bPknSXemngfadqPmcV8gw1QQ/D0XDo6kw/ck3h7DAaRh6IHT0TI+CSSj008D7TtR8ybD5fSp+pTpt/RY0fcpTSb+a39VvyTpLvTTwPtO1N5kdbB03iHU2OHQsafuVWtw3hXt0uw9Fw6Gkwj4JklPpoN8D7TtR8yJvBuCG2Ew/wDo0/knqcI4NwDXYXDkAyAaNOAdp23hJJTpHidkxv8Awfgv/aYf/Rp/JS0eGcKwy3DUGnqKTB9ySS4qDsRO1ES5+SM/MZ+o35JzQb+a39VvyTpKq1ovwgD6TizHkyq/IMOTJoUSTzNNnyUR4Ywh/wD5qH+kz5J0lbSvidqI7zg8JYM74XDn/s0/kr1LA02NDW02NaNgGNAHuSSUFFPadqPmRV8loVDL6NJx2l1NhMexcDh/DDahRuCP7tmxsRttCSSj008D7TtR8ybDZZSpCKdKmwEzDWNAk7nZT6R0b+q35JJKfTTwJ2o+ZC/AU3b02HxY35KE5DhzvQo/6bPkkkq+jX/iPtJ1t5nb36Oy2GtaAAAAAAAIACSSSJK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hQSEBUUExQVFRUWFxQXGBYUFBQWGBcYFBcXFBUXGBcXHCYeGBkjGRQUHy8gIycpLCwsFR4xNTAqNSYrLCkBCQoKDgwOGg8PGiwkHyQsLCwsLCwqLCwsLCwsLCwsLCkpLCwsLCwsLCwsLCwsLCwsLCwsLCwsLCksKSwsLCwsLP/AABEIAMMBAwMBIgACEQEDEQH/xAAcAAABBQEBAQAAAAAAAAAAAAAFAAEDBAYCBwj/xABMEAABAwIEAwQGBQgIBAYDAAABAAIRAyEEBRIxBkFRImFxgRMykaGx0QdCosHwFFJykrKz0vEVIyQzc4KT4SVDYoMWNFNUY8IXNUT/xAAaAQACAwEBAAAAAAAAAAAAAAADBAECBQAG/8QAMREAAgIBAwMCBAQHAQEAAAAAAQIAAxESITEEQVETIjJxgZFhobHwBSMzQlLB0fEU/9oADAMBAAIRAxEAPwC9xbxfiqONrU6dYtY0sAaGUzE02Hm0nclDG8c40/8APP6lL+BQcdH/AIliJ60/3VNVMFRPRZVtjKTvHa0DY2mgocY4vST6ckiJGilz/wAiY8cYk2FZwuL+jpW+yhGF1atLiRuf5dQrjsuDtt+qUN7A7sfvGPTUjYD7QxT4kxjoArEnuZTM/Y3SfxNi2mHVjI3Gin/Cq+XVDScOZGwPzU5qCtVPpBBOwHOEP17D/cfvJ0KOwklPirEz/en9Sn/CrLeI8Sf+Z9in/CqmLywAS0H7k1ClZUNtv+R+5naU8D7QtQzvEHep9mn/AAonQzaod3fZZ8kFw1FEaeFjmmans8n7wLhfEJtx7/zvst+S6/LX9fst+SgY2ycp8M2NzFiBJvy5/X7LfkmdmL+v2W/JVnvUTnKC58zgBLRzJ/X7LfkuHZs8fW+y35KhVxMKm+sSgPaw7y4UQlUz2pyd9lnyXLM2rE+v9ln8KpUqKu0qUJfXa39x+8vhR2lynj6vN32WfJS/0g/r9lvyVRdsbKtrcbAn7ymB4lkY5/X7Lfkpm4p/X7Lfkq7Wwo6teFY2MgyzH7ydIPaWquYkcx+q35Ku3H1HGx+y35KBlIuN1dpUoQQ9thzk/eWwo7SelXfzP2W/JTiqe72N+ShaFKxqbXXxk/eDOPEla893sHyUzPL2D5LimxShNoCOTKHE6juHsCUdw9gSSRcmVxH0joPYExA6D2BPKZdkyMSrXpjVsOXIdAkuq/reQ+ASRRKTyrjLLG1MdVJtdlx/hsQulgnU9rjv/FlpeJqY/LKt4uzkD/y2Ic2mDznvXnLSxdhnbJ/WayY0j5Svhyx50VAR0dMaY71Lgm6vVPUAm0wp/wAiDhCsU8uHMee3mhaZfMdmEePWHLmrVJu1lJhiWiHnU0Cxi/cJSp4geCuFEoTLrXT4/FcuwgcOhUOHkW36HmrdJ/tRhgwfEotpOBiFZZWLVzWqgH3Lis4t326qudPE7GZfo44c7KYvlA6mJAC5/pQtFrjoiL1ONmlTVniGajlSrYhVaWZCpsfIqZtKUT1NXEEVI5kRBKnpUFPToKUNXaZGYzKcKQLkCVYpUF2Mzpyymp9knuhV3OlcSEkTqpWSp0Z3XVOmrDGoa1FzlpbOI9NilAXIClYxNqmNhK5nTGqzTYmpsUoTCpiUJnQXS5CdFlZ0mlckpKMyZ1KZz0xcquJxEJe60IJZVzJKpv5D4BJcDYfot+ATp1N1HygTzMJxJT/tdTxZv+g1VaeD/ARLPyfympIkSyP1GqL0zQIPuBWHYvvb5maKH2iQ0cqAe10kAG4V6rigSBAiYjn4qnTwj2mabpB5HdT4dpqE6xpPL71T5SZZDQdk35KDyCVAKWYXDE6R+jiUxd7+ias+VSa52qHC3ItmyozY4kgZl2pR1W5/j3qB7eS59KALGfBVar3GI3HLr3oTOJcLKeYS0yAe9c+h1tltvFWmhz3SfKFNRwpaZi3Tp5IeMy/EoUad+hRbDYojv8UquFDr8+R+4qN1F3IeaKuU4gzhuYSp4wHeytUxOyCYamSiNJ2lHS494Jqx2hOnRhPUqwh39LRbdS08QHc/ajC5TsII1kSS5U1OkrGWhrpmLKetQAuNvgroob3SrKRKzWpekvCVQwoH0jpPgVNjFR7ZCjJ3hf8AJOzIK6p01zgp0AGduanhNVEOoaVcYOIk4SSRpSPKYuTEplBMmPKcuXJKjqVENm0jMkCNWqwq1NmoyUj2irLGwFn4NrZPENnSJ08fBvwCSd5+DfgEy20+ERQ8zHZ6P7TU3+r+w1VGeKvZ64flD/8AL+w1VIESsa34j85oJ8IlzDtA7RuOiZ2JJd6rQO5V6dWGzyTekQCcS2JZdX57KHEY0MaXOIgINxFxPTwjNTu052zQbnv7gvLM+4yqYh1zpE2AsAOiNT07279oN7Au01mdfSW9uptNrCZMEydPSYMSslU46xziSKzr8hEDwltkNwdIvO1uv+6N4Th6TqEj3fBaOiqvkCAy7cTjDcSYysYdVcfYPeAj2DwdUwXOdP6RUmAydreQlF6QgJO2wcIMQ6Vs3MVHF4hl2uDiOThv57z5qvlvH7vSvp1BBHJ0t6XBPeVbZVg3QzP8tZXGoWqAGHDmD/IJdMZww5jBrbTtNXhuI6TzpDgDbe0k2tO9/iiwoFzOyYnqPb4LwFuavY8tcCC07+B6exelfRpxJiMQ+o2q8PaGtIJAaQZ0xYAGd0W3o9A1Z2iy3ZOJuKmH0CQL9EOq4ibGR3ou6rKjODnkEg65+GMKccwS0EmxlO/GwY28QiNDBtFQTseSM4nJ6FQDsjuLbEefNDFRYHB3EuWxgkQFl+PIdY7rV4N9rrN4jISy4Ej85tj7EUyWufVfuNl3T667d+8izDJtLlfDQe47JzhpHs+IRDQHCCmp4eNyt70wwP4zOzgx6TUl2GpijKMDEqTmcrklOSuCpMiJJJcPeqGTE96gcZTOdK7ptSr5c4lxtO6bE1Wonc+FBuVD+0aVkjzLXIeDfgEkjy8G/AJLTT4RFzzMRxLWIxFSBto8fUahr83a1sQ5076Qfv5q7xLVjF1Ofq/u2qgyvpBMAeKw7W95x5M0EHtEs0ahc0EAgdDulVxIY0vdZoBJN+W+ypnHEus6w6bHuIWW48x4p4RzWvINRwEbSBd091whJ73CeYQnSpMw3FHEDsXiXvuGzDG9Gjb5+ao5fhzUfA+9NluE1vAWyyDI9BMjvW6zCtcDtM9VLtLeU5KGgc0bpYcNTUWQLJzusZ7ix5mwlGFG0mBAXFSvZRVHqs55QxvGzsNOJKK8rtUTUgqejVv3K7A8yEODiC+JuHxVpmowf1jRNvrAbjxXH0c4kU8Q2Jh3Y3gyTsRtHvWjpOuPFRZbkwbjG6QINRpjbVefamKrtSGtoh1VIVw6z0SmFK6ooD3KRlNK57CCjupBwg/y713hKpa6Hnw7x81LToK43BBwgiQqtQX3HMsLdIweJboCRfZcVMDLgQuaNJzOYLeXUfPxV+jtKdqTWNLiLucbid02Quk2pOtAEDYRc78xArl6Z9l010qNW+J2O8h1JoSrCLqI4gKuod52J09yrvcunPlctaqneTExilmE4EKGo5RjAnczlzpK6YEzWrsBDCb5MnMndy8G/AJk7/ub8AktEcQEwvEbwMVU/wAn7DUGdih1APer/FleMXUHez9hiAflL9QGgOvubQF5m6z+YwHkzWrT2gyw/E2mJ8G2PmsbxthX1HsJHZa2x5TzHeVrGGqXH+rbAjTDiB7whvEWFe+mHuAGknZ0iCP4o9qt0pK2AzrgChEzOS5WGuDj0mPvWrwQhjz3IAJlsWFuXkFosFUaWvbzm3lv9y0L2JQmU6MZtH1/SS0j2UuaiZXgx3H8e1TUjpdJuFiuxBM9IuMCSDCz5rqpgdO4TDEEG23QKetiSenmghmBkkZgfHUeiol2kxv5/wAkUxGIE7ITiqgaS4kR+LLUoLMMGIdQoBzL7K0RYd/a/mrOKqHSKjTfYkcu+QsLiM7qVjoaAGzyDpPj0RzhwvYdD36qbwQRM6SdvDZMt0+gas7xH1xYdONvM9F4Szf8poS7129h3fFwfEj4FaSgFiuBqIY+vT+tLXgd12nbvjyK3+Hpz4oAT3QNpAO06aDaBJO0qZjnixhcVKJsWmCOux7lX9O8GXtI5W9X2rrWKef9SqAMO0IlpcLxCumwQ6ljBYTdXHVLJmq0EE53gHUg4kjCpCoKdRSiomEcEQTAxn3CjpWU0JtCkrkgzgdsRPbIWYzTEupEj2HqtRKpYrCNqAtIB8eqW6yo2LhDgwlTBTvxM/leZFxujtKqFm8VV/JXQ+mdJ2ey/uN1JTz2lU/u3gn802I8Wm6z6LnpUh94xZXqOQNpoqj1EAheGxL5MohSr9U/V1K278RZqysnAUjGLgHopQ5NjEFidVd/IfAJJVN/IfAJJocQU814qZONq+LP3bEMxWLbSb2gVoOJarG4mrqH5neT2G8lnq9OnUdLmuI2AJ7MdfwV5m1FFrEnuf1mxWxKgfgJLSxrCwGRcDmPYp6rGuaWuEgi6jZo2aGiPBKrVAAJIA74Vc6eJOMzF5hTNJ+jYbgnmJsZ8l1hM0hwIEyYjunf3Sr3EVMYjSwbNu6oADG40gjlYlCMZlrsL6MyKjXTBbJMb7dbj2LVqtrsUI3JgPQtq/mrwO80D28+tx3xyU9SsNAcbDn9yHYWvqY0EEbeIPLwUuPwD6rWCTp1AEMMXgkeSzmpGsBjia63nQWUZiw2b0y4h7oAFgJn2/cmpcQA1NLWP0C2p9iSLSAr1TKRTinTotqPLGkuqulrZ2seZXX/AIPrhpe57QTHZpiA2BcAWEHpB2F0RR0+Cf3+X+4L1OoyBn9/MyhiahNwIvt4ofm+BJYXBuqYt8Pl5q5jKJp0iJJdrYGnmTYGw70WoYM1GADcW6yO8dFT1hXhhxGjUbAVaYnLOFy69UkjoLDwtyWly/hxtPtMZHhMeyVpss4fa7dsHu2R2rkemmIA7lz9VbaCV4gRVRSAO8C8I0/7S+TB0eZAcNj5reU6Vl57mWNOC/tEGGEBwt2muOkjbqQfJEso+kmgcO6piHeiLDEEHtD6pAExO0TumOmOpAfpMzqfjOJtgZTh68x//LL31NNKkwN6kucT3zaB5IxR+kCof+Syemt1/dumHcIcGLBCeJsauHDuXmLEKBuN0yHGdNiP0rN9tlnqPHepwHoXSeQeLn9VS5lg6tdwf/dwBZtyQDqAcecH4pHqXVRqXmNUoW2biaHBYglve2x8leZVWfw9dzHyecaunij2GZIVektL7DmV6isKcydjlJK40rmpUhaudA3ieMxPqLulTXFJqsBTWur3GQxxsJTzHCtqNIcAfFee5tw96MkgambwRJb1g9O5ekV9iqNaiC1J9VSHbUOYzRaUGJkMr1MbDSeul1/wEby7Gte7S/snl0PnyKs4vKWmCLIZisrMEtmeiV/mVHfcQpK2fhNIzDRsUiYQnI8zcXeiqetHZJ5xyPfCOmnPitWplsXKxJgVODI38vBvwCSeoIPkPgEk+OIuZ5Fxtm2jH1hAsWDx/qmFZ53EBv05JvpIrgZrib/Wp/uaazprJBumrySRHBe2ABD7M3MzfwRLBZyHETTZPV0+VoWSo1Lq3TxPkFR+nQ9pYXt3m5cXGnVAa0ekY6NHUCR07wsxxjhn0adCoyzagbIB+tFiB1IN1Jl2bkEAknpcwPJEs3pivh2Uxu2qwsIjsGQYIO7ekbbcln6TTaC01am9ag1jmAMrrEv0ySLAmOn49y1mV1w0nUJFvb0Heb79EDznCGhiZLQwvAsPVkesR3SB7Vdw1aY8QYROpT1VDiC6d/TJqabjAYFpLXaRqcJM3idvx81brYQvMDbZBaWZw+AensiAtRleMEJWhUf2k4hHZl9wmP4iyNtKKriIkADv7veh3DOJ9I8AWEkX5opx2w1n03N2Y49mJku7No5kodgMQ2k4AMki50uDiLwRa2ruBKq9a76ASI9XcdPvODiH6zalKpqaRp5gj3q+zONXZfY8ujvAofm+benEMaARvDr9m5G2kxpMgOJsUOp4+ey8AC+kknccxpaSQDziOU2K41WoT6fETN1TAa+ZNxXQFShUB2LT5BecZ1lpbSczeQDfwBavVcyZqo7C7TquI2FwRMg62kRuCvOeIcM8wQJ1jSC0hwLrN0iNnRFjCZ6MOAcjvmJXMufpAnBdLU6/KfZy960pxZ16WwTKDcNYb0JqS4OgSdJ1AHpIsSL7SO9afI8mJxA1tuC1xAg23PwI8Wkcke8E3FsbDH3g6zisLmaKjkJFNtYb2PK/fZGsFxUyRTLHB8dLe1GaFYCi0Fj3XcLnVEQblo7+nI9FieLH6azXsGkgACDMSNXIRFxz5ruppNY9RTvxK1WhjpbibXC09TrhFmNhYfJOLdLJrWj6wBIHK8WBVfib6SRTYfQMfUcdiG2gbuHNwHdKr07aRsCTOtGo87Tc4rHMY0uc4AdSYCyY+kHD1K3o2PDjMSAdPk7mvHM/44r4sxULm02kgaZDSY2tuYQfE546mzQxoa0gEkgh1+0D7wQmW6ey1fccfKCWxEPmfUeFzBrmgtMq03EBfN/CX0oV6Tg2q7W3rzj7169k/FLazQWnfvSr3XdMQLB9RxCipLBlD/2aypUlMFQw2IlEKZUpZrOZVl0yRrBCrV6V7K7uo3Jt1BEEDvAGPwh1BzbOaZB8FoKFTUAYI7iqWLENJPJW2PsEPpxoZpaw5Aj1t/IfAJJqu/kPgElqjiJmfOn0nO/4viv0qf7mks9TqQjn0pP/AOMYr9Kn+5pLKOrHaUMiXBl8YvdMMS6bIfSlGsuyx7iLG4mAJMdYVTgSwyZNRfUdsAPNa7KKlgSPVMzyH+yAUcOW8vwESyjAVMQXCYYxpcehjYJa1BYNMPW7VHVLvEvENGrQ0EzWY+WkNN9VpnpHvAXGDb/VahctNz5LKPYdWrzRvJsaDLSRGoAjxN57rctlRKgq6RxLvazkP3mlw1UEggXI+C0Yxno6DnbQPjAHvKxuDdFpcHdw2Or+G8RFh1Rv0rqtB9PUbtffcahpLLna4d02FgTBy3o02c7TQ9bKZxIa+NLnCSWtLXAEci8Rq6nmLXhxi6ly7Dhrmv5AsMAlrdLd+08AetEc7coKo4jCio1zTqndkEyNPqgjw3naO8qAcLTUaf6x8F5Go7NBaaYE2b9b2HuTalE9ucYghqcascw/icwFNgZSa2o+mA6KUud2R2XVHEBlJs6SZd106plBcobVqupuLyCGBpp9rTLS4tdLWnVIdfmCDYyrowTmt0ve4MLi5zGjQ1xJjUWsiCbdfci1DDNZp9GTdg7QmwOoGwsblnftF97WMANvzllAAOo5PbH+5WGYD0TqZkaWQC5rvqmmL6Q4iSHWvAgLI8TYyKFMtdALnP13bcOLWQLkBsuubnoIhFM2fo1wSLOMGdiQRbpA37t5sgOdim7BiZhtWs1pl0BpaXU55mSHG3wEFmpc7+ZnMd/lK2DzemHB8tJaJdpaWtq1Q6Ww2BA7TSTAnQbXW/4KbLdQb2hqAgPNqnrglxMXh0/p8yvJMKWEOaAAdDSO071pGoXdyv1816vwdi/RMGjU6Q0mG+tBaPY4FxA3t4ItntYGVU5Uz0LKcQSC3SeZmHCLCx1AQbnadlhM8YXYrSWuOlrLEOsfRNm0E+sIFouLxdbHClxoPdL5cW2uCBrEwBf1Z8gFjaLardT3F5JdBLgSdInnH4F97FfrGBQfPvJp2JgnPKQFHSYBpyO1qBBLRdpgtOp0u3ntXiAsVnOOpuxLa2sNaHMfph3pBoiGARFo0h0xF+5bPFu9I8tcXQ/S3c7gviImT6vM7+IHnGLoUhUGsj1mAjVBbDT6TUOUP5c+RVukGdzzOu2E6ZmtKG03DUxwNR7W2iqXEtE9A0NYe5zugUGY1hiGNcSPSdprrRZpljtoiHFv/bCpYGm2Kmoss06ZMOLuWmeXWd9onYzRw7Htc1mn1uzp1TptGuR6/wDvygLQJwMxcDJgvJsFNVjYmXAHzt969SwlBzDNP1hy6gb+5ZrJcCz0pIaB2ezc9khoNid+0IJ6Emy3OXNDX0nG4c4tjqHS371jda3qMFztH610CW8j4g1Dc9COh71qsDj5/msDj+Fq+GPpKYJb3XsOTgFaynPAY3BHLoszLVGMkK/E9PY+yRKz2BzQRc++UVZjA4WWonUBhE2qKmQ53Wig+8W+Nh7yrpqgXJ8uaE1WiqQ516YMtb+cR9Y9wO3t6JVMQJVRbpJMgr2hgumD1DfgElxSdLWn/pb+yEltIcqDEzzPmv6WKkZzi/0qf7mksmy61f0sD/jWK/Sp/uaSzuHoqDOEsUKMALXYGuW03FjoNgLAzAAFkEyfLvSv03gAkkCYAHzstnlWReiZqN55Ft0h1Vqqp8jeN0A/QyjWylwpk6gXETz3K0PD7W08rxD50HS9si5JgiRz5whud4gMpiQbzy3MWRXDEDI6z3dpxLRBAE9ptrDlcn7kt0NljqWMP1GnIEyOTsZDy/1Q2OW5HQ+SD4vBvpuL2yGuaYItvI+9bDhNmqjUcWa3OcB2dMiGzziN1fr4RrqbdYiRt0396Jbb6XuIkaQ3EyOCzfU4Sb6m++B71ocLnmls947tx/L2INmHDTmf1tMyGkFwHMAh23kEsLTNVhdTu4E9gnYAbDvg+cd6HaKrV1S9RsU4E1GGx4cz0gHO48ZI+B9qJYTNWlzom0T5mB7o9qx+AxpZTc1zHAbG1wQT18T7E7c0AIcDuNut5BHUINvTLZuDC1XMmxE0eY45zqxHIWjwgnw3TYusabZnbtdmLjnbbkCgP9M3JO5I9hLdupU9PXinmhh5PJzj6rGQGEkG4mDbv9hwFVPdxAsSW2gniXNNbHAXLyJI20ggEeM+5cGuKmXupwNQqayTvAGm3tV7jnJKeFZh2NuSX3O5DRJJO3rFU8mp3pxu4ljvB9h539ylLQag6j5SugFyCZnsvp6awBEh1vbsvXuBAG3JmLR7AvPcywRZWE2g9OkLdcH4kAuBjuQeo6j4X7ZEsKtOV+c9HwOIl8HmPh+Cg/FFANa4tBvY9L96VTHkAFu4g+YRDE6quENwXObaOZTPVot1Zr78iK1+1g08lzeQ08jyPQi4PtXm+eUi53pRs67u5/1gekm48V6VnjC3UDynxCwGKqhpcI1NNnAzfofEIf8AD8hYfqcQXRwJIJHSy1HCGVh9N87giAoMhyg1WOZMxDmmdx0v0WqyfJzSmTDiIIHPv8fij9TfhSsHUg+KPgcC9jtTojTFplbLCYX+ppu5t7c94uFlMPvck77r0LK6AFFs9FkqSSTGbG7zQ03F1AO5uaD7RK8z4ifSNQhjQCCZc211t8qzDTh60mRTc4N7mwI+9eWuqS4nvJ96J1j5VceJShdzJcJxHUou0u7YHXchbThzMH12Go9hYzZoJHaPM9SAspkuQMxVYOfrDafNtg6fqkx7u5byjhvVYwQAIAGwAVK1AAPeGuccCNWxCE5nmhpiAJcdp281osTh2UWEuMu6LIYgGpUkoHUMUbSeYOoA7mbvJ3E4eiTuadMnx0hJd5a2KNIf/Gz9kJl6qn+mvyEzH+Iz52+lGkTnOKj86n+4pLO0rGF6fxu1zMwxTqdMBxaHuq1RaGUWDsDqdpPTmvNsoy5+Iq6GRJk35ACUMWg6s7AS5TGMd5q+CsFqY+pJs5rYFpHrQe6QFtWv1MBiFmca4YTCPbTtDR2puHCIO10bwOINTBtcHdowdRECe8LDew2rZYODkR416SqmUOI6YLG87n37Ihg6TWZGSdZBqAkSTq1OAsB6ov7kG4gEUNT3DUbNDYAk73NyjfpqbsibOvsPou7IkAhwjURaNzEyLI38PX+Tz5nW4D7cwZwG4NpVHGTDthG34lXstxDajdJiIEEczFwFDw1ejWNMadVXs9S2dwNhz96rUy5j6WoBssiO9tj7YROobIG20isac5lnGVn0tth5iOngUFxeGAP5Rh4/+SjMRzJb1C1deiHtv0QCtlrQ/SwwSJAdcEc4S1elDg/+j8YUsRxCGUZjSrMgkR/1RuusRgsFpim0139KLdZ8C5kNb5kIYzJ2D6jAeZiZ9qv4XFOY4BpgdBYexKuFQkoT+kZ9csBkDMfLOB6mIM1GDC0r2D/SVng7j81nvK3GVZRRwtIU6LA1vPmXH84k3JsPYuMrx2sRzi6IGnMKg6h7Pb2i7jfeYf6VMGHigfzNRjx/l71jKQIFjGxHiNl6ZxhgS8bfVhebkQPD7lpdNZklT2gHGMES7xK2X6hADy17Y2h3wvPsVnh7GAV4ncW8Rv7kHzvFRhQ4X9G7TvsHS4HyOr2qjlWNIc14M7Hx6/eiP0/qVMJws0OD+957KypIB6hW8DmGk+jPquMeE/cg+T4xr2NcNirmJYLRcHmkug6lrga3O6/mJfqK9PuXgzNfSFllOkw+jbAdMkAQD0ndeU+ikr1rPqT4LT2mGTflssRUyoNJPJaVbBNWBiAb3YkeUE04I27reYWjpV9cOBnzWcquLWktEkcphAcLntShW1kFrHGS3cdCY6FAalrskQ76UAE9HaNTx1+P+69DwrP6oeC8ywGMbVDKjJg9bc16jhHSweCWqXGxlG4mcxA01XUnHRSq03tLyfrbs8w73ErK4HB66wpuOm94E87ge9aTjan2WukWO3WVbybB06tY4po9dgBB5VAYeR5AfrKmA30lwxG/mF8JhA1jWNsAAP8AfxRqhTbSZqNiq+CpXUmaVLR70ynsQ2d+0CdziZ7M2OqVDckeKhdRbTF1eJjZCMyN1kOP7jyY0PE2eXumjTI5sZ+yElxlH/l6X+HT/ZCdezp/pr8h+kyX+IzxL6YOKwa+IwgEHXS1H/pbTY7fvcRbkG73gU/o4yc6fTgwTqABFiAR8oQb6XP/AN1iv0qf7mmvRuC8EaWEph2+kcwbG425XKQ632V4Xud4ak75Mz/0gnThwGNDQXAOaTfqC3q23krPBeMLsAATJDnA9wkwB5fFA/pPxpNVjDy1mByBIAJPWAr/ANHzScHU6Cp07hz6pTSf/kJ85h9WbcGWM+y0O0P0yQTfcwBMRPUeS1EB3D1fUCy4JnfsvaehiYhBcwqQyfwVocvxIdkeIkANDKkky2evOSbgdCi/w7akEneVv/qzPfR+9tRlVxMCWt0zsIm3tN+5d5xSnDNe2Zpw4czDSQb+EoB9H1PUagjbTuDsZBHuC2dPDgU9IFoNvEmfiq9YdGMDj85cPq9xO8r5ditTQRzVPPsKdOtm7TqH/wBh5hUsmqmk99E/UPZvu07I8H6hB2PxSgH9vcbj8RL5gvDVhVZqb+O5VqstKjcHYWtAA9FUPakgaXczPSFdxbecWKVYaW24PH/IVZpOEasiNJAF56nmtXus5wqBpgeYEn+SPg3UooG48znOZTzdkyF5NmRDKr2nkT7D/Nep53V0gkk9xXk/GU+kDw0wZDjyvEJrpiPWIgX+DMkwlOnUovpEf3zTTDpjS8EOYT3TonulCMoon0UFul1Emm8WsQecbX685UmW4kBrmmbiQejhsfMWRDC4trMXNSBRxgAcdtNVkaj5uE/51pglcr9f39P0lWwwDfT9/vvC/Cublr/RyNNzfpzvyW3bXBEA8rFeU12mm8kOBIJEtIO3hyWy4RzcOp6XEl45R9XksXr+naph1NX1jXTuHHpPNBWoajEz1H42WXzzKzTdeNJ2I2W0o4du5AVfOsnZUbLm7bAdU305FqeovfkdxFbV9NsGeXV6MOIEb9RdZTiOk4OBIgGY8rfJegYzABp0uaJb3bTeUHzDL2kFpFj9yaqfQ0sT6qaTzIuAMwLqT6ZN6ZDh1h2/sI969rwNSaTT1AK8Dy7BfkuIa8E6HHSet9rc17nlFScPTPUD3IPUgB9S8GUUELhoJ4vqy1rREm/eY6d6j4IxsF9MnoWj26o9yH8Yu/tDf0fwVFk+PZSr63gmGPnSJJETMdbeaSXmE7YnpmDddR5nRJvNlSy3MRUaHsILXXBH49yIYh8t2lFBDVlTK4wcwLVJAQXH1kWzDExKy+MxXaWU+7YEaQT0rKD/AGej/h0/2QkmyX/y1H/Cp/shJe2p/pr8h+kxn+I/OVcRwjg67vS1sLQqVHQXPfSYXGGgCSRewCvMyykBApUwByDG/JMkrFQ3IlcyniuEMFVdqqYTDvdtLqNMn3hSYXhrC0mllPDUWNJktbSYAT1iO4JJLtIxjG0nJ5ndXh7DOs7D0SO+mz5Lr+haHojR9DS9Ed6fo2aT4tiEklCoo4E7UTyZDhOF8JSJNPDUGE7ltJgmPAKx/RVH/wBKn/ps+SdJcUU8idkyB3DeFLtRw9Eu21eiZPthSf0LQ/8ARpf6bPknSXemngfadqPmcV8gw1QQ/D0XDo6kw/ck3h7DAaRh6IHT0TI+CSSj008D7TtR8ybD5fSp+pTpt/RY0fcpTSb+a39VvyTpLvTTwPtO1N5kdbB03iHU2OHQsafuVWtw3hXt0uw9Fw6Gkwj4JklPpoN8D7TtR8yJvBuCG2Ew/wDo0/knqcI4NwDXYXDkAyAaNOAdp23hJJTpHidkxv8Awfgv/aYf/Rp/JS0eGcKwy3DUGnqKTB9ySS4qDsRO1ES5+SM/MZ+o35JzQb+a39VvyTpKq1ovwgD6TizHkyq/IMOTJoUSTzNNnyUR4Ywh/wD5qH+kz5J0lbSvidqI7zg8JYM74XDn/s0/kr1LA02NDW02NaNgGNAHuSSUFFPadqPmRV8loVDL6NJx2l1NhMexcDh/DDahRuCP7tmxsRttCSSj008D7TtR8ybDZZSpCKdKmwEzDWNAk7nZT6R0b+q35JJKfTTwJ2o+ZC/AU3b02HxY35KE5DhzvQo/6bPkkkq+jX/iPtJ1t5nb36Oy2GtaAAAAAAAIACSSSJK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AutoShape 2" descr="data:image/jpeg;base64,/9j/4AAQSkZJRgABAQAAAQABAAD/2wCEAAkGBhQSERQUExQWFRUWGBgZGBgYGB4ZIBscGBwYHBwdHRcdHCYeHB4kGRoaHy8gJCcqLCwsHB4xNTAqNSYrLCkBCQoKDgwOGg8PGiwkHyQpKSwsLCwsLCwsKSwpLCwsLCkpLCwpLCwsLCwsLCwsLCwsKSwsLCwsLCwsKSwsLCwsLP/AABEIAMoA+QMBIgACEQEDEQH/xAAbAAACAwEBAQAAAAAAAAAAAAAEBQIDBgcBAP/EAEUQAAECBAQDBgMECAQEBwAAAAECEQADITEEEkFRBSJhBhMycYGRobHwQsHR4QcUFSNSktLxFjNiclNUgqIlY3OTsrPC/8QAGAEBAQEBAQAAAAAAAAAAAAAAAQIAAwT/xAAfEQEBAQACAwEBAQEAAAAAAAAAARECIRIxQVFhcQP/2gAMAwEAAhEDEQA/AA5EqVJKSzHYn6a2sESsXKBKmpT6FIyKeKqzcxJb0/vE8Tj2Q7gc3NSzuRT0ji661knjSAAlyWoAwO/rrB2FxYKg6VEpv8dqWNo5rN4kuyVEE6gtTS0H4RM6aQUk6i5oblzpGsGumyJ4GhT6trR9dYlNxcpPMtYSczVIq9X996M+0c/kcLmKOQOSSBax0qzQ2kcB7s55xzBNAm4PqbtWjXiMVrST+IoqErzvQEgJSR0pUVdx+MC4eclQCj9k73IrYJDs/p7wA5WStVW62awBboHtHyZahpezMAp9y/ytFYEsRiUlb5UuRRmLVD0NdrEQ4TkoAlOZP8IrW5OppvSFuFwYQoqmhiLMaOWFAKxfiOJpluAk9S2Vz5tTWJqoqxmLCXcfaLgB3ao0a0J8diQolQH4V+ekfYqdmUR8PfX3gApysdTBpQWp963/ALx4mdeh1i6VJJJoW9h7xYjhkwk2A6VeM2g8Sqj0O76G34+0Ume7BxQMBUHz86fCGquDLb6Y+f17R5heBhJzKS6iTqwHw+6KxOhcMHuaBJ1jwEs7OHprvrZmjScO7PZ2GXKFG+/lv6eph/K7NykAky85DXqkudAbAHWJ9K1iuH4Rc1WRMvN4TRGZvNTZU332vGpwXAZhooAJSHegApvR/JLw3lze7TlHKBZKaJB++IpnlaAovSuxVtS42AeDybxVYfg6ii6TdlGnWiRS53iGKwUxFCSRu34UYbt7xcvDTFEEkg+bMzF/ui6Soy0l1BSxXK93cVOor8YPIyEEs25zW7kE5X0AZvPSF2D4kqfOUju1Jlh2URWja3u8MuIyUA3SorJo7u9wwB3asKE8RORJQlROpDhyGdmv6RU7TR2JSkS82QllDMVK36EjUEk19I9wIT3S5hLpfkYEACzavUM+8KJk5QSEIIJU6lPatgSfCCA5B2G8e4uYkCXz0Z8qWHNq4IrqH0aLk6TatmY/LZklqAcxNq1vtr5RZLxmrFt1bnVga2oN+kJZk0BSUggWuSTvpUu4pE1TyVqbwZhoXo1yKaVjYNaIzR/mTVgCjZtwwqD5sIvRi5blIAeunweMtxBMolKlpGVIYO7JZmelfX4xThsdmJO+ZICaVNKnp5wYdayfLSEFQJy6vQDT1hflGyv+6BMNxKYFM5yuA2lCal6kklNt40P6wr/lviqAztzOThjYhmr9esWIkAO6TXq7jy89+vlDudhpabu5qNi7/D8OsF4OSmW5CRe+wJFXAfUV84pi39jBIBUgl2pb3SBy33h9wuUhCRy0uE1atTT2HvEMVjwVDMQXAZ6mm1/jBWFmhiA7vtb3Tc6QgwE5dCAT0Ab6NopxqUHxKchgQKixLV0r8N4pl8Qc5EA5hU1Px2p84rlYNaiVEZSz29dyT5QNqGJxTrCQCU0sCl2H4EV0iuZiVk1UQAGCUsBoAA3XqaR9Lwi3qrKCxc+I/wDSfUud4ZpwyAnlcqO7v7aeVI1pwDLz3Ny17kV3PX4PH36sWqynowS4HqYY4dQq4r9WGh/OL0qUKpuSGAdh6n7vaDWwmThRsNnJHsPWLhg0hgw82tXeHQwaKFVSdLn8R7xZIJzEAA/MeukGw4Vy8BsCTu1PUn2i1PDTV6aHmH17Q0nKp19/jEc4J2bXyrrSDzbxCI4UhITVTnqA9+rmGJwcuWhKrEitXI3sC7/CBJkwOKk3cksxO3pT6rYlSSakZmoDelbaUB9jG1sFYcAKfKFE7gGvQWENUyghOYqABFgLhqCtYTy+JhCFLSl2LDr6NQRRIwq5z96o1sHety5b8qRKjbEmWxWSQCQGDVfSBUYgEqHdZEgeJTHyITal6wKUTVnKlISlLs9XfV7RVOmKK5csVH27gGhLEs5OsaYw2bjkocAKWs+tmertYmnS0Ily1y5ffTlFJNWVu5yhh4lFnbo+kNhhWKAxCi9f4RQmptrTaAscjvJ8oL5gKNUjMGUCbPQkbUh6BfMwS5ss5glSlJCtQHLG5oNvKE6pqcKgnMM4SM2XwsWoAKuQTfXyjTY6XNm5nUA6FFyMqUpJAbqpgTbSMlxfgM2coDDpVMUomooMocC/k8VxTURxeWuTMysCTZ3ACsvhDJZmIdrmF0kJVOYAMkEqLl6vQDyf26xouG9gVymMyYGWKsLXLDeze8XYjsrJQp1z8rJJIAAJCak7DZgPKHyGMjxBZczKJQkMkPXNQO3TN8IjIxXdAsTnUQnKXoFA1HW7n/VGj4pw+X3WSTKZDjMtQ5tVgF6ucthoTS0VyuAT5628ITzFg6izUHU7bOYdGFfG0zVoQi4Jtag1DCoZg51tDTh/DzQOBq2RmJUGDkkOba2PnDLHYMYeQ58SyCUv4QLJUqoJp4d/iCEtkKglCUHM1zMID3/hD384N6bFkrCCWVazCoZUmuZSinL1u5NNtoq7pX/NJ/mH9cDFSlzVzFOpKiogjlckAM4sK+ZFoF/w3/5cn+SZ/XDJG0cOMoACEAOlqkfVawBiOPgqOar6MdejwokpmUDFxoNai0NsB2TnKzFWVKVMDn8XoKnppG1WWqZHGjmTkSCpmANTXVtPKGOEwK5hczFblEqqiTubW84O4X2cTJUosJizcqFvIORXeGkzFzUpyuhNqnKPbmHpBv42fqOHwMxnRJEoWKll1Ub7OlthBc10pGbMqrlQF7UezRQMZm1FgHfoKjSt2j6bgZpYISrqxfe1m/tBtOPjLls5Cnu7l/N38qRdJlFTOCwubQInhc4AuakuecU6XroPekUSJuLC1oouSQDlGUlNWd0kmvWNlbYdCQAUhwOr28z6QJi+NSpQ5VBSlW0YC5J0v66Qkk4ghw7qSCSlQyuqv2TzGunl6V4rCknlcknmOUlgzkA2FGtrGwWna+0iAAEMcx1pYEktrSAJnaRT8igpJJYDXSgrc6n5QtxmHUUJAQQXZdGJS1R5aPAYwk0qohYYMkpBpSz6UAhyNbRk7tAorDLUSzMDcgv4TsBU/LQuRxObNyjMWzV5tBvyjcUpACOHnKEiX3d8xANqM5va48vIGYThcxIT3UuxzBy9TQkvcuSWAo0boTTdBVLITNUymelhWwAo+rnYxDgmLRNVOKXYAJcvUtWuulKfiLO4GuZMKkzFWqVVIIeu41ppB3DOG9yghJKSKFyBtYAX1tW5eAnRxiUpJLJSkgqJ5RTbc0/vBmDmFVnAygF75i2j0hTI4cjKpShmZWZ1FJCToGoGD30hohA2ZO2+3udYhQyUpg5IIBNX2+vhFJxaQXZyGKd9raamK5iFkMzMHDanzNIAmYqZR05eaxIB83+EZjZEwZsxAte5r6RE4iX4jU1+i1IEk4YqYvVjQVHnHs3MfCAEgXu9RYe1YGe4nGoWwBKnDUNK2Yt8hEZXDZaQXWupypCFEONmanlFuHwYSgHQAfQ6RCYoXCnWwZLsNiQOpLQ6wWbhgVh5kxiLE1AtZvTSFmOwye8MtKSphzFRcGjuaeGvzg7BzqqfmUSQSQ9aCmrUj3HYoSnXM5VlwE3YUuwrRvYdYYCxSggArKnKiRl3aqnFXYX2EAo4+FuQiYxJJUvlFeqmd/SKuLKlzV5jmUlJIyuW0oQ9iHvSvSCsVgpYypCc66MCAnK4DkdPcu/paVeL4oEhOWTnL5SQ2UC5IWAzb1rE1YhCq90Tm06ltQKv90EyUgJMuiTYpFgkMW6ksx94sw2BClfuXqCWDhh4SS9KBgPzgIebgV5UqCASC5BLhy4AuxLl3DQo/Z2O3/7z/TGt4zxCVhUoM1RzF0hAcv8ACg6vC79vyv8AhK/mT+MMTsIOyfDAJ6VrT/luUjUq06MBWu0ajE8WSpTEZJdASlNVqeyTY9ejwp4OEplAqV41OADXZOY+YduoeBOIY5C50ooQVA5q18LaaAE/CJdKlxnGrUgsAkF7MwrqLnSj7UqYz3COET8TMJllmIKlksEv950AqYdDhy8WBLQUsDWvhe5V6JFPIRrMHJlyECVJBCEPoHWrVR1JLejNpF25Eya+l4BMhIZWdSUuVqAvqwsH6bXi+WtSrOCAxJ2fbreB1zRnuNi4clh9eTwWmo86/KlKWo0cbXTEZ+GzDLfcjyP3H6eKsJJyHlIS6nUWvbfp7UgkfxKoTVQ+nfSJSlJYk6WoLnWNOVFhZisCmYSldjUUYj61jMcTXMwyuRRAIBylyPV6ho2suYFLoksNTSpbWAMbw9MyXN8OYgZFFqNpXpQ11O0dePPfaLxz0xsjtQpZUlYCAlnL1r5ae941PCMXImI8QUoB6VpVvjHO+PyAhZCapTRyKg6sdQ/T8w+G8VMhQLkHMHY0I+7zirx/Ezk6/nlJZwEhzfb+1PxiU3iSWaUmpFVN8KhzYRnuHY9M5JUlBc2LuS12BNPPcxpZeGqm2YkOLjp/eJ9H2XcCWZCVEIqtSsxfckirOWcxPD8RUZhyS8haqiHJoa1cAbC8OJuDAlso1c9KFifiIHMyXlKUkOo1OzVbfp6ROqxFcyvOM6TU/wC6lABo3lcvE18TkoSCZSwAwZqAV6+cfSpyEAJJermmrMB5UMVYnEIUUaJckHyr8esHbPp/GpKiAygWJJFGazkfJ4CGIVnMxLqykNmUGUk3OV6MzVPlEOIYyWVpQClnBU2jEv5nR7CAeJ4gZ5eTLQElnFjTqaRUDTjiQm8iAQWqqnuE6+doOXJdIB96UGzC7xjpIWpCwFAUTVLvlIJJT6FrwT3q1AjxC96B/wCIm7kM0GHWgRj5YdJWlKUkg84J3JIrlro72gRWNwq1UUVFRAzaPcMWuwJpGYxSVJlFKUhRUpkjcqYNu1/hWDJeAmgJSQHcl8tBuEgHXeNjab4rj8rDoORiWolIJ3AJVe7nW0Y+diFLzqWFEmpuws6XffWlo0qsApUwZXYhlF2dgzOS4FbDYQVj8GDKAIBfMwSKClybaFo0FZHg+GDLKlMlOUFg5e512p62MNZwL5mq4y5aEsbsRuFXtsY+4XgBLTOKw4NgNM5CSAbWPwMX4fMAkEOcyg7swNWbRntFaC6bNUh0sMxPLlPhq7bOVHMSPuh3hcYooKU5QdkFlKOw3Zm8z1hEo/vlqOhLPRnewa7BvLzhpwJaWWDMAVlUWKgC1XL+Yv1MahnO1iVZ5CSS4C1MS55iw12AHpFv7SlfwTP50wP2klJGIAQpwJaA7kgkPmYm9XgLMOnv+cVPQoheJUhCAWLICmNaPdR0rpe0QmTzkSaoIIIINWYAlwWHKGA6mK8VPHd5HIZKQagE001Gr+kE8OwZxK5MtKuXMkrJH2QXUA/+l4lf1seA4RSJKStXNMAUAD4EmqU1q7Fyd2d4snzMtmf7hSsHTZLknrTp66ae0AYiSxqHpSOfKrkUSw5tfb8INlT8iR0DV8j8fraBpU8py0u9NvOvSDp+VSTR3v5RFWgE5k0DUFh0+bvE04cG/wA4pWpgPPX5x8ieSkXLto0SVcqaoFWgDuWck/2+6KMFjhLSuYtLstTE1YMGFmBejbiKk4vvVGXLsmilDSjnS9Opi3ukcpUAoJLgF2HkH31qbxc6Qy3Guz06cpcxMtQTMJUH9Orhy7CMXisGUkpIIKSR+I9PlHbp03OgjMxppYjf3JbpHL+OYVpqwwoaEJ9i/X8o9PDlvThymBOzHHv1dfMl0uHHyrHS8HjRPyFC6KIsCfTp7RyMcqxWhA9vyLiNbwHixkELSxa43p84bx3sS40naLFzJcxnDClTtv11iPCZgzEKvU5j0cil6vpAeCQZyFLMxllTuRQO5YW+yD89IdcHwhSVZikkMAHoHd/WgNfaOToVcQWsKSgJdXMwsTS7kszn1eIT1FghUxOuYlgQQACaW1v0h0cGlMzMQabUqbuXqXEBcSxkkZsyAopVmDcrl6BwzaeoEGtiXD8IgS0qY5SeY6nMNBd31PXR4A4jOmS1LSShstCUgkJJZnFhUU1MFSZp+0pzcIBzBNG8R5lFnJPnAGJxqJyHKkqYnmKXAtR1C4DVY1duqyPCOKLM5OWUpUoBQWRW486VGsa2ZPmEygEBKQAqt6CxDM5fU/lnsHx9KOXuiQHOZID+Tdb+sEr7SB8yV0oTmDZQ2iWcvu9IK0OEywtlEpASo7cxpQH3iqfNCppIqDb76C9nLQgxfbpILISFKT/EWDi9Wr0FLmGuC4uJrG4AcgaqqSxFQBbq4jdnRWM46mQCBzLTlISA5Y+rCx+mg7CJ76WFpIdTmodiH0NC3zjLcDQZk2ZMXLQiWxL5g5y5gwDuovqCAGjSSMVLlSEJQEoTQBD2at9d/WCsqxSBKeodSkJ+KQB1o4tC7GJLqy8ral6Pc7PffWDJePStEyZmBUkgJc3Kda7iw2gGdOPdqUoJmZkulL5SAaEvTNdw13u0M6FJcbigaSwVo5i9vN/IbffCrh80rmFiUtTKDQ2erE/XStPHOLgsHLZWYejj1+QiXAEBcySEOk5635kgC59xF30j6pxSJhqsZvsvzMMvVm/tAfdjb4/lHXZPAnFkZ6gZgCwJIfKNK/GGv+Hpf/BH8g/oifKrxy3DYNBw+eaU5UvmBAJq4AD1uIO/R7w4jErWzJRLNFeJ1sE8twAHhR2hxMyUlAJGUmgAZ28xp6D3h/8Ao4x+aXiiAH/dXqS/eVJ1Lt0hnpvrS8WxolIUt3IFB10H80BJCsiDM8RSMz/xav60YQQp2BVzag/G0UYmcTYg9DfX4Rxt10zFSrFrmx2b7oqkYp2QkFRFDejE3HUNS8XGcAKkONPT40hZwE5kzFmiTMU3V2c77awK+m84sz0N2p8/eKhNGUAhnej2A/v8RHigFl3rQ12f5xMTctGYOHNydYI1WycPlQAwTsAGb2iKkNQWrtT6MGSy52AYVa7ivm0UzZNvr19oREZE0JGhN2/L74yva3EKSSClIBTUgtWwHUAgnrTaNOh25RV7noNtYSdqsJmlFWXMocrktlAYkhOpJIHtF8L2jnOnOMQnl/2k+xqPiDBGExWZKQ5BP1WIqlkJX5Aj0P5wuwKiCGvHpjg1+CxPdm5Y0NakbPpTWNQrtBhpIKkKcrqWKX9WDlmb7459NxLBlEPrASp71cfL3ieUlVK2XGe3IU6ZKQbcynd/cvQm/nGXm8UWHKltvo9XsOsD5gkBzXYa/lFOLHIS1D90RFDkccQH5l11D+t2iqV2kUgMha0h3pvuz3hEI8jp4xz8mjV2rUwGY0pVIL9TdzpEcR2jzJbvTl/hYgfygNGbmGIPG8Y3keSeIS68xG1CIe8B7VJkpUkK8WrgHY1PSMPEobxjeTtHDskzDJImqTLdJrkJLGnMDQNRuu8UcRWVFIQ1XIUbAUZgNSCwp1jBdjOJKE0SM3JOOVjYLNEq6czD1jqc7DFAlJNShKSo/BhuTHKzK6S6TrxJSiUwK1JJypqXUSEvcaGjiJYSXMvMYMlIA0cVL0aiWpoR0i6XgysoXRKZZU6CC+ZZDAlqNSGc/DEgBSjlCWyU8SnuaawMzI4JLWokIBAHiULtokPUnf2h/wAJyyQVZQ6QSaNbR9N26QBxbETaIS2Vw68rHflXlcnc06PDfhOEEtAmLUV57pLpANrte9dt3hvoQbLx5KDkSt1MUhNXIbKHcbO5+4xHuMV9TFf1wThFJQoqUvMFOyhRKEs4SPWu9TBHeTN0/wAw/oiMW5524lpVKllKudKnchyczFKX6VMS7BTlyzPzpIExIUVGgdBNv5jD+TwtM1BzU5gRR6guL3d/hAy8AUqVkzLNK1AHQH0e+givmN903nTAEk7H42gWVIZRJ6U8nPtePpU15SDUKZj5jatohMPkwrq5VWnyjk6IYyYkF1AKZ2CnazuQNgIlhEKIQAKM7hLBzsK7RXKQFMFgHKlLAks9aktXyhhNnvVAoxGwoaQM+mSqEJIFg9vOsfSJHUqZgD539fygI41IcPlA9OnxPzguRNLENXTTp5gMPjBh0SiYRZtb1Z/vj2ZUdd+sUvyulXMC2W9Gf0uDWPpSw1Ge9/jCEJiimjtytTbrFeMmNKVrmBZt2v7gCp0glKXLsXD+W1faMz2q4goLEsFgA6m1e34+sad1r6YfGls/+0/dCfCqasG8VxHi3IA+MA4YUj1cfTzcvYtc5xFaVbCu5+4RWa0HrBeGlDW0OARwzhyiQoihet4r40piUCyR8wIe/rSUpSEhht0P36wn40l5ilaEBuoAre8TVRndI8j2YGJERi0ILNYjHxMfRQeiJCIxJMZmu/Rn2cTjMclEzNkQkzFZSxOUpYPo6iKx1Hj4CcQqWcylZMzgWqvKB67b1jJ/oEUBi8QS3+SB7rH4Rte080zFqCBlUss96Buj2Bp/eOHO9uvH0h2b4ehUtOYg51FRBTTQJJe1RR+kS45NUmeE5SB4EuQmtCSNCbVjzgstIKEJKQZiMoFQeVRD0sxAU8EYqWFS05UhSnUaJq1SK7EdRcRKiTC8GM2aVTSVs5DUykVoDQtUQ0x81SZSRLKEoSXZQJJZmBP2dXLe0MeIY1MqQooIBCQxYU3qa6X+MYbHdo0KKFZzOX4ggWClMKjfLp7AXhk0XppsHMTLy5lZ5mZyTo1/EwA6C2sD/wCMUdPdH9cB8X4qUplgpr4qpcZWqVty1rRz5Qm/xBM/4eG/9oQM2k+UlJYqHk4+Z3+uqrjHF0yw0opqlipyaqrYAvYi0I+1fFJYmzEpOmZIp4n8jRq1raFuC5kpJZzU8ynFXNH1ce/WLzptM+C8TykIUQ9SG60NTep++HaQWSXq1aU6/GMbiMKVTc6S7bUAqU0L1qCGjU8MxDyy/QhwB4gCdtRHPlHSVZLw6io6gsB8fxHtBpDjlrU02tp733gWapwCgsXd94IVPKUrY1UG2AZjVhQMCd21pBhDyhUFYAq5fcKISK3LgKYU3hjJklOYgVO7lzXV66/EwslTahRFBVIJazAUsaVr+EGTJozsBmmBL0O5OUFZNASGA+bQYNGKlUYgO121pW73iuXg3JBfIK18ut9/SJYQK1L6uz+nu9zZonMxACnOtnIrVmpBTFOMGUk5xlDfnHN+K8TC1KISAKl7kvuTeNj2pxITKUpQckAAENWu9Sz7RzTiOLAB+XXaK4Qc6VYlfOXq+nyj5KdopJckxek6WEeqR5tXlDV9PeDJIDUEVy5Bytdx/aPpcxktrGpEKmNAWIxBUwUSwFvrWCpctJBBPr+EC4mSAaUHWI/iiuf4jFRi/FjmvcRQTFRFVx5HoEfRQegRMRFMWCMzqf6E5BCcYtix7pGwfnVfe3vGg4onOvkVXM55moHsGq7/ACgH9HMtcvhILBKZs6ap/tEAJQGHmlVdhrpdIVmnpRlS5WkAquxNWDGrKNTSPNy9134+jLhvDlBMtZYZCro4eiQb1JLn8IZT5glys5TVZ5QCxazhg4L0t5w4w+IQVBABZmJYgADzAcfWsA8bnh0kIckZASWAFXMDMr2jwOIxKUpStKEkVSQa3N2c0poICwXApeDl5pynWuwQ7kC7UBCrbXjSTuOyMNKdSw4DhID6s1Awrudow47UzO8UsEKVlplGVKCalq8x0c3aLm4mqeL44ISQlASsEoYuo16k3vCT9RXsfr1gnG4nMSaKLkkA6mrPAzzN0/D8I587tdOMyBEYhZWVAl1UUfONdwDsx36ikzChCeYkh1k0IBUWbmf2h3wns+n9XBlpCkXBzM5LByqgITq9m6QfwbAiUCvOlaTR02OU6HUODU+m8deXL5Ezj+pzZSZAySJK8QoXCWcA1zEnlFgPaHSUslyltS7O21Hf0MGyQkEhNHYktc+Z+mJhJxjtH3acy1BAo1He+mjl7nSJzTqWIms3hAJL5izAVLPQ6nSginGmQp0kgkuClsz1BIp0ajxj8LxJWKmTJqyFKVyS0GiUywf3ilWsKdeaLZfFk+KXzKM5S0qLpDEKTZnoADRrmNjHWKOHl8ylZQ+Vs1KX5Uh/OE2N7V4dCgZSXCSCaXYEEc1rmtYzPHCozD/CouPIHQbbQoWYucYm2uucG4n+syc0ourVx4ST4WF2B9RXWlXG+JjDf5iwqiWSLm/yoL+8c34HxFUqYwXkCiKuwcere8Hcew0/Ezcy8RJNL50pAG1z8N4i8O1eXQPtF2qVPXmVRqAbCMtPnFR6aCOmcI/RLLmpSTigt6vLTmSKV5iQ+1oA4p+j1EuauXKM6YUUOWW9Taxsdy0XxvGI5TlWBQIMlqpf0h3j+wuISCUSZygA9ZZB9nMKTwiel3kzQ13lqp8I67HPBmFxIIDMCCKR7OlkB2gKSopUxDaEEN/aG8uYFAAgNV2MLAcMcxuBR60j7iBtZhsddmvBM3D5VKcDLoT9X6QsJKrAkROEBjBUQO0HYjDLU3KYqHDpn8PyjAG0fNB37Mmfw/KIL4csfZMICiJiPkyySwqdo3/Af0RT5iUrxCxISoOEXmEUYkWTcXr0gtk9mTWv7L4sHhOE7sBwJstTk+POol7ULg+sNOGKCZqAnIpZLgagguS2gYEvA2A4TJw2GGHC1BMtRUXWKqUblgNmtR4Z8JRLkSpmIDBIdAJNSSzlz6D1jz2bXadQfjeKCXLK1crJNKka39dI5djuOzcTNM1SaAshywSPNw/pq12EWdr+03f0lrWS9WdvSvU6RmV4ohsoYgMAKaM5Lu8XJkTauxeMVOWVKsCSB9lIJslIaKJk4hLBwmjvr+UeSF5SAdq0jxXMXPs/00F7adI4eaQHts2kS/WDur3iQYfhH3fK6+0bxOtDh+2M+YiXKyIEtCUoyghKSkBi4NyTW93jacBxEpcgFFQL5gxcqUXB8maOf/4emIDEZC97vowG5O1qxqOBpmSQELS4U5KWZin7RfdSkhvKHlkPHWnn8TVkzEDkBawAvff0jJcawy5wSlQKEKI5mBzu5JDFwLCsNeOcYlfq0wCimZIsQTu2jRi19sjKlhBGYpINC9PVyDBGv9OJWVLSZctmKgV2cJNKmqiQp3teEfEVmWvupYYAnmqSq410v6mL8PiR30xUsl5ksGUo1H+onq4LnzhahLqzKLl6v8fjDxnYt6SxkwEjdhfpb66Qrm3g+eou5v8ATQFOVraEBZy6R9LWejPFplUt8vq0F8LUETZayxyLSpruxBqI6yObedg+EYqWoGZySyCrIo8xIBysm6dK0LekbmatMtKsg5/EQCzqYXJ8gH0aMR2a4wVJxGIUVLXmACQQLuTdgXIF60imXxZS0ErLhcznzvLytVsqGKqDdqjaPPeW3XfMjcdypQzEjKR9rdtB+NfaPUSVd4QFhxUABmAYX+Q2JjmPE+20yY6USwhILsFqsDsKH1gvCdqJ6yCFTVS1BL5aMRoGBckuPaENwmQUErm5Sw5Xck7u9dfs2pBON4QJlDLTWpIQnpZ/wjFq45i5fOyyU0SCMxIANRy0Fqkwqwc7E5TOWpaAS7ucygpz/EDf742s2iuzuEnAI7pwDmVRrNRViHfSBP2bhEFQThkMxZKRnVRquosPQ6xnp/aGemalSUzBLUctXOYUYkl+YNBsviU1CiZaUEKVmKlAkOBQJQLMCNPxjSixqJHApLP+ryy1pYQh3rdRDW3OkKcbLwyp8vD9xKSZljQEG7Mm2we8L8Vj8UsJJnBNwohCQOps/VzQUhR2YUr9pS2UJhqVLawY5jX57xtbG54X2BwznvRmPQlKX2SHzVJAqYiv9HmDWS6CkO2bOdCw5S/nXpD5SKChUwAASWc2/GujGCzhyUgLIFoi8qrxjOYTAYfCLVLw6EJmZQQvKlSgCSConqxDUsaRT3y5gmHMpSmdJNgRYgWZ2vDSf3WVWcnInMVM4c1uQH1NOsZviXFQlWRCMkuZVCqkq2DGgq3SGXRmPpmKTkUhayoJ5iSAok1IcAMT0ba8KeG4j/w0rmpKwZ6zITX/AGuQmpLpUzAeExDjXESMPMObItTJNhzUCrPQP8toa4Xhav2fKloUV5CtKglmzIUVHxbFTOLtaKDmipiiVAGtS4cE9G+MVSJZPpGiR2cWlWYseYZqHdjUa38oPxnA5CZ1ORGUk5VBWViH0NhTzOjR06c+2bnYVLDK5JF+sVJl01hyOFFQKpZOSoBVR223rT0MLVyGJBvD/heSpdCYl3p6R9KlQV+r9B8I54p0Dh3BUyEFKiuYsFs5BA8h7tSDOGYZJmF6qSDYDlezl6PX+XSLZ8tyyVMMoypJJIINVGmivrejhxlyJuVawpR8SjYM1VPuWHqIi9unp9jsPJBCZsuhdipk5zsA7kAdIiOyeHKAoSJQLOXD2qaFy7QNjcTKBcKOImFbhZokOWypAFkht7wt7Q9rJiD3coghiCxax0O16fdGzBo/EcElkBQHd5UKSlQSKDWwYBuup3hFiOCSmMxRWou4y5QGFHJy77QuTLxEyYTMzEEEcynvrtGnl5UptZOVt2/OkPpvbFY7BISHCy5+zlZh/uephTPlBjR40naRu9J+GwAAA9hvtGcxixVrRepsWYaYwFPhDfCBKvEl26QhwUyz6Q8wk8PQ03i9xOHPZ/By1KnOGAIALgaWbqCbbQD2hmz5UvugEGS7ghIDk6Gn3wz7NTMypoyguH60avxh6eGpZQWCQb0f5x5r7dp6cpSJmlHu1qGj7wXJ4nMQju2zJL0coIJYPS4pq8dAPZCUpYPME/w/nAkzsxJTPUdgkNe4LqLi5t6RXlE+NZNHHsVkASpTvQBSq6M3rEsLheJzFJ/dTVAEUIVYGwKtWtG5kyJYyhhkA5QE1J0I+UHSJ4AzAEggUv8Af8Y1snxsv6y3GOD4vFkFKUyUIHKFzElgk1qmjuK6QXwrgWKSARNQSkEZlHMGLNldmo0NOGhZlpGW4qXaxIIqLPp0h5KZnIYVuX9RtEeXxWfWE41wPHkFMvu1PQkXq2huaDUw+7I9nk4NGdSlrnLHOcpYG+VNKh9ekPAKk1PV/vgYqKXIJKtQaN6itXJpsYfIYknirz0JVOly0IBUcw5nOgB5ba6At1LZWKCkulbuKFxVt292FIzuDwk1a5ikqSmoCiQ7hISyXKbZioUPxhRxqVPB5p6AFOkJRLJKtxUlhu35wZrejedwzMlfezilOYkgKuk2Bp523F2hBxCZhZRCO8zBNHBJP8xASEj/AEvCpfYifRS5iEA3qR7ACvyvFEvsTNskZt3DN5uGHu8VJ/Rb/FfabiKFheQcjhiS5VW+wcNSNori0uVw3ChGZIMlLU+1dSjRzXMWfURmJnZeXIkzJmIAJAKEgK+2RQlrEAu3vtGkXhkDCyiJawAhIQknmIFArK2tNr+sXsSzP7WJlpRLVMJW4qAS1QAkAa+dK+su7VIk5VIOdYWpZJcsmjUoDzE13hriMcjCpl5ZXdzVJUS5CyBap0JewoIW4PCqxSlLnYhCEoBIdDs1QKBgT1i9ThlhcXNMhAcGZOYAKV4UCxAblDb6V1hJxzhplTCFLSpRZwl6HUOQPlDmdhJMtHfJxCjNWBkYhxTxF0gpBqGFWy1c0yWLxClqqXL+cG/jf69Re7QQ3WA5MlRsGgn9SmfxCK7je3Up3FkoJEpiVinL0LdTW5/CFWGw7TnXVGVgnK+waxqCzF/SL7+VXPld/wAIitCSo5Smvjdy4uzPQM9fo8LHbVHEOCy1KYTZmYCrAgB6keVBRhAPEuC92kBKitSmBygMG3ChsALw57pB2Uq/17XMfZKUDtS7M7VJ9Y2jCXiE7updEnNlJA8SgosC6mI3YQi/XCtCg6gpRDhqlnpmJ62AAjbyw6mdKcwoVEB3I302Ny/vE4cBRTqnnrqxZ0gnptps8bWxzXFTKOb6iFawVGkdNm8HTMOZSZZChbJ50B+Du0Uq7OyAoHKLB2GUWAoBWpqanX0vjykTeNrnCJCkmjiGUlSxTlpSorG3/wAL4dVSFEUsqlSzuR1Gpi/C8Gw8plBKHAerkptzc2r0G7Rd/wCk/E+FZzs6uahZWhIUkOVE0FdATc9BG6w85RSlRQWIcC9IAllQ8KcoAyoBA+2S7JBcCt3+FiUzsqcqBmGbbVIL9CKF9LbvHDldvp1kyGEmYVh0pNifzbahhVNwBViZqlhYTkQAapDgqOjWBi3h+ImS5hmKYzVFqkBszFQDA6ABujw9TxVKlErJuXDg2odt/lBjazE0ITTV6vXfWun3R4nEpSlawQcgqAfhUPtGmm4uW5KALGjX8zvSF03Ay5pKVI5VGvSn2S9Kw1n3AZ6ZmHStiAczCtGUoNTrBikMD9GhhdhcGnDS8kkkAn7TqZ3cuTTSnntBuHK1fbQLMGLn1N6bRCkjNAP2uj9X0FmYwFjJZ+zMqbBIBr6+VzBx4NMK/GD0I0sbi3ufKKOKyZ0lDhCVkgkAEJtqSaAdI3Y6L+z2GUiUtBmZ1CYo6BswCvZ303pFONlMUqAIyk8zNRWzn5C0R4XgJqJkyYvmK8oIGjavbVmG0UcS40lwhIN8qsyFfk/5w72FcziZTM5UEqYkqqos7Bs2UJch+jho+wGKnKnpdIShCaBwTXUs4zFQL7VitXFEoCVK5Sqwa41oQ9GIbr6wHN7RjxBTHMLioDVZ6D0iwG7Y4hTZMwy5nyigrqdSa3jTY7tckSApJKVGVKFZZLlGUku+VyXDbC8YnjuOE1MtKNCSRTVqlgHLv6NDDAmbNlgJBCZeQHV2e5cBiPkIc6T9NeG8SE1Kp+JmpuyUJYzFKoWrQJrdvWkeSuNCakysPhAVKOUAKzFRAck71dWw9Iz8zs1Nm55iZYYLa+W50B0qPfWPZPCZsnItC0pXzDkWXDUPMKW6xsbUu0ctSVgLSQrLUO41IAYNQGF/D5H21IzpDOKinmLf3i6Tw2dPUpsyyHzEudbO1TD7gM9chE0BXdqWQlLhi6dwoUHMz9fOLnUTe6Y4HD4UylK/V5iSASoFZoQQMtOYEVNRb0hb+0JP/CT/ADrgI9qMQUZCXDuSNRoCR9mFHe/6U+xg2nI3mVKAlKqZnGUIGo2bp5NeLZGGDkVL0I8KXBqPD5CjvUxDGKfvHq0pw++VX4CPJCQZdauoP1YBoxfTZqEZApklbhgwBYqckgWyqAc7CJoIWRQsAVDxZXBJDCmYh/F11gfhSQZZUQ6u8Ac3YJmFn2cAt0EFIPOnqUA+RSSR5PpAUpjOAgE0DAMDYFnNRRqtSsSmHnX6VqQKVcsc1BSu9LRKalj5KU3RkkD2AA9BHko80zoadOTTaHG18jEUDEMwNKVIJDJDk1brFiJylkOlgoJBoSHOYlwK2DsfPrF4DkE1ORBc+cLJcwlC3JPM1TpSDCJkywSl0kcpJ1UztZ2I+mGsJswkUtcEVsb0GtvWCcMl1Ampch+gKWD7dIslq5V/7pf/ANi/wEbG1VPqF5bNqohnBZmFyeh28h0YQhIU7Bzyg5S6qFn0uG8jrTxKyEuCRY+rGvnFmWiv9yB6EVHl0jB7hipUv94nLQ2BVqR4bq8IfWLVzQkg2oSAb8wo7Cz7bjrFnH0gTmAYfu6aXGkDzBy/9X9UZlqp6s4YhgKsCcx9bMHPqILkzXP1sbb2ML5yjmWHoDQbUVaPVFpCTupT9WNHgwjZikl81QDUXsDEVGWFMLtUAgmtn2/KF2Aqgk1PNU3vvB81AaVQVSp/eDG1LvEuwqdKuQ3w1iPdUIJWQ71JLgbu9yL32hbOUf1aaXqwr6w3nKaWWpyv60gxtVrExfiJS4AKUuBQmz/aVRzW1oiUd2krWps27MMocsMoLNBUmyfr7B++BuIH92P/AFB/85f4n3jYXi5SFVUhJOV3KQWdvbSA8Rh5IWkKlImKIJykcqaMCoBuXf4xPjSymQpSSxzpqKH/ADRrBGGDS3F8qvvjeLaUSOzaAEgoCqKzrS6QBoMpUTZtoMk8KQh8jJDMbVUCd9Q4baCZ5ZampQfNMK1eKd0nS26NmttGC5XDEqlJRMAI5iXADlTOaUpcFtqQNN4e47tDGUk+EJKUkkBlEguprs9wXsxe4cutT18F+qTFk6WKUFk6f6SfnBSR4DBiUlKClwHSamtj6sK01p1gefwhK5qlzQQlJcBR5dzRrHbM9PSGIUaVsSB0AWmg2EGaq+t4wZ3hGGwctK+8qCQHc8qjuCBQdBQHUs5v7NwX8P8A3zv6YcFALuAWH/5MA90Nh7Qy1u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8" name="Picture 4" descr="http://thereforegodexists.com/wp-content/uploads/2012/08/empty_tom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3224" y="2667000"/>
            <a:ext cx="3886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420</Words>
  <Application>Microsoft Office PowerPoint</Application>
  <PresentationFormat>On-screen Show (4:3)</PresentationFormat>
  <Paragraphs>127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The Message that Changed the World</vt:lpstr>
      <vt:lpstr>The Message that Changed the World</vt:lpstr>
      <vt:lpstr>The Message that Changed the World from Persecutor to Preacher</vt:lpstr>
      <vt:lpstr>The Message that Changed the World: from Persecutor to Preacher</vt:lpstr>
      <vt:lpstr>The Message that Changed the World: from Persecutor to Preacher</vt:lpstr>
      <vt:lpstr>The Message that Changed the World: from Persecutor to Preacher</vt:lpstr>
      <vt:lpstr>The Message that Changed the World: from Persecutor to Preacher</vt:lpstr>
      <vt:lpstr>The Message that Changed the World: from Persecutor to Preacher</vt:lpstr>
      <vt:lpstr>The Message that Changed the World: from Persecutor to Preacher</vt:lpstr>
      <vt:lpstr>The Message that Changed the World: from Persecutor to Preacher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Message that Changed the World</dc:title>
  <dc:creator>Alan Timothy Jones</dc:creator>
  <cp:lastModifiedBy>Craig Thomas</cp:lastModifiedBy>
  <cp:revision>22</cp:revision>
  <dcterms:created xsi:type="dcterms:W3CDTF">2012-09-01T15:19:30Z</dcterms:created>
  <dcterms:modified xsi:type="dcterms:W3CDTF">2014-10-19T19:09:55Z</dcterms:modified>
</cp:coreProperties>
</file>