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58" r:id="rId4"/>
    <p:sldId id="259" r:id="rId5"/>
    <p:sldId id="260" r:id="rId6"/>
    <p:sldId id="266" r:id="rId7"/>
    <p:sldId id="267" r:id="rId8"/>
    <p:sldId id="264" r:id="rId9"/>
    <p:sldId id="261" r:id="rId10"/>
    <p:sldId id="262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95980-6897-468B-B43A-09511E7AEBB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A691-7987-4868-A032-FC668770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572F-E93C-42F9-856F-D3B8EC50635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41BE-C3DB-4A1C-93C1-44CE62B6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41BE-C3DB-4A1C-93C1-44CE62B6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C8AC-6147-4F68-96FB-739C30C0DFC8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51BE-990A-45CF-A30B-5ABEEFBD9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3600" b="1" dirty="0" smtClean="0"/>
              <a:t>Burning </a:t>
            </a:r>
            <a:r>
              <a:rPr lang="en-US" sz="3600" b="1" dirty="0" smtClean="0"/>
              <a:t>Your Books”</a:t>
            </a:r>
          </a:p>
          <a:p>
            <a:pPr algn="ctr">
              <a:buNone/>
            </a:pPr>
            <a:r>
              <a:rPr lang="en-US" sz="3600" b="1" dirty="0" smtClean="0"/>
              <a:t> is the result of the </a:t>
            </a:r>
            <a:r>
              <a:rPr lang="en-US" sz="3600" b="1" dirty="0" smtClean="0">
                <a:solidFill>
                  <a:schemeClr val="tx2"/>
                </a:solidFill>
              </a:rPr>
              <a:t>power of God’s Word 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 smtClean="0"/>
              <a:t>An indication that it is growing mightily and prevailing in you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Acts 19:20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876800"/>
            <a:ext cx="2511770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pPr>
              <a:buNone/>
            </a:pPr>
            <a:r>
              <a:rPr lang="en-US" sz="2600" b="1" dirty="0" smtClean="0"/>
              <a:t>The message has been confirmed by miracles</a:t>
            </a:r>
          </a:p>
          <a:p>
            <a:endParaRPr lang="en-US" sz="800" b="1" dirty="0" smtClean="0"/>
          </a:p>
          <a:p>
            <a:pPr>
              <a:buNone/>
            </a:pPr>
            <a:r>
              <a:rPr lang="en-US" sz="2600" b="1" dirty="0" smtClean="0"/>
              <a:t>Do you believe the message?</a:t>
            </a:r>
          </a:p>
          <a:p>
            <a:endParaRPr lang="en-US" sz="800" b="1" dirty="0" smtClean="0"/>
          </a:p>
          <a:p>
            <a:pPr>
              <a:buNone/>
            </a:pPr>
            <a:r>
              <a:rPr lang="en-US" sz="2600" b="1" dirty="0" smtClean="0"/>
              <a:t>Will you repent and “burn your books”?</a:t>
            </a:r>
          </a:p>
          <a:p>
            <a:endParaRPr lang="en-US" sz="800" b="1" dirty="0" smtClean="0"/>
          </a:p>
          <a:p>
            <a:pPr>
              <a:buNone/>
            </a:pPr>
            <a:r>
              <a:rPr lang="en-US" sz="2600" b="1" dirty="0" smtClean="0"/>
              <a:t>Will you be baptized for the remission of your sins?</a:t>
            </a:r>
          </a:p>
          <a:p>
            <a:endParaRPr lang="en-US" sz="800" b="1" dirty="0" smtClean="0"/>
          </a:p>
          <a:p>
            <a:pPr>
              <a:buNone/>
            </a:pPr>
            <a:r>
              <a:rPr lang="en-US" sz="2600" b="1" dirty="0" smtClean="0"/>
              <a:t>Christian, do you need to repent </a:t>
            </a:r>
            <a:r>
              <a:rPr lang="en-US" sz="2600" b="1" dirty="0"/>
              <a:t>&amp;</a:t>
            </a:r>
            <a:r>
              <a:rPr lang="en-US" sz="2600" b="1" dirty="0" smtClean="0"/>
              <a:t> </a:t>
            </a:r>
            <a:r>
              <a:rPr lang="en-US" sz="2600" b="1" dirty="0" smtClean="0"/>
              <a:t>“burn </a:t>
            </a:r>
            <a:r>
              <a:rPr lang="en-US" sz="2600" b="1" dirty="0" smtClean="0"/>
              <a:t>some books</a:t>
            </a:r>
            <a:r>
              <a:rPr lang="en-US" sz="2600" b="1" dirty="0" smtClean="0"/>
              <a:t>”?</a:t>
            </a:r>
            <a:endParaRPr lang="en-US" sz="2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83968"/>
            <a:ext cx="22002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5010149"/>
            <a:ext cx="2590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533" y="5098849"/>
            <a:ext cx="2511770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1"/>
            <a:ext cx="8534400" cy="13715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Message that Changed the World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467600" cy="3581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Ephesus</a:t>
            </a:r>
            <a:r>
              <a:rPr lang="en-US" b="1" dirty="0" smtClean="0">
                <a:solidFill>
                  <a:schemeClr val="tx2"/>
                </a:solidFill>
              </a:rPr>
              <a:t>: 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When You Change You Burn Your Books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      Acts </a:t>
            </a:r>
            <a:r>
              <a:rPr lang="en-US" sz="2800" b="1" dirty="0" smtClean="0">
                <a:solidFill>
                  <a:schemeClr val="accent2"/>
                </a:solidFill>
              </a:rPr>
              <a:t>19:11-20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://i.ytimg.com/vi/yOJ_to81g-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3505200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The Message that Changed the World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tx2"/>
                </a:solidFill>
              </a:rPr>
              <a:t>Ephesus: When You Change You Burn Your Books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The gospel of Christ is a </a:t>
            </a:r>
            <a:r>
              <a:rPr lang="en-US" sz="2400" b="1" dirty="0"/>
              <a:t>m</a:t>
            </a:r>
            <a:r>
              <a:rPr lang="en-US" sz="2400" b="1" dirty="0" smtClean="0"/>
              <a:t>essage </a:t>
            </a:r>
            <a:r>
              <a:rPr lang="en-US" sz="2400" b="1" dirty="0"/>
              <a:t>b</a:t>
            </a:r>
            <a:r>
              <a:rPr lang="en-US" sz="2400" b="1" dirty="0" smtClean="0"/>
              <a:t>acked up by miracles</a:t>
            </a:r>
          </a:p>
          <a:p>
            <a:pPr algn="ctr">
              <a:buNone/>
            </a:pPr>
            <a:r>
              <a:rPr lang="en-US" sz="2700" b="1" dirty="0" smtClean="0">
                <a:solidFill>
                  <a:schemeClr val="tx2"/>
                </a:solidFill>
              </a:rPr>
              <a:t>Acts 19:11-16</a:t>
            </a:r>
          </a:p>
          <a:p>
            <a:pPr>
              <a:buNone/>
            </a:pPr>
            <a:endParaRPr lang="en-US" sz="2700" b="1" dirty="0" smtClean="0"/>
          </a:p>
          <a:p>
            <a:pPr>
              <a:buNone/>
            </a:pPr>
            <a:endParaRPr lang="en-US" sz="2700" b="1" dirty="0" smtClean="0"/>
          </a:p>
          <a:p>
            <a:pPr algn="ctr">
              <a:buNone/>
            </a:pPr>
            <a:r>
              <a:rPr lang="en-US" sz="2700" b="1" dirty="0" smtClean="0"/>
              <a:t>       </a:t>
            </a:r>
          </a:p>
          <a:p>
            <a:pPr algn="ctr">
              <a:buNone/>
            </a:pPr>
            <a:endParaRPr lang="en-US" sz="2700" b="1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27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sz="2700" b="1" dirty="0" smtClean="0">
                <a:solidFill>
                  <a:schemeClr val="accent2"/>
                </a:solidFill>
              </a:rPr>
              <a:t>Lk 4:33-37; Heb 2:1-4; Jn 20:30-31</a:t>
            </a:r>
          </a:p>
          <a:p>
            <a:pPr algn="ctr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What is this message? !!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data:image/jpeg;base64,/9j/4AAQSkZJRgABAQAAAQABAAD/2wCEAAkGBxQTEhUUExQUFRUXFxoXGBgXFxccHBcYGBoYFxcdGhcYHSggGBwlGxgaIjEhJSksLi4uFx80ODMsNygtLisBCgoKDg0OFBAQFywcFBwsLCwsLCwsLCwrLCwrLCwsLCwsLCwsLCssLCwsNywsLCwsLCssLCwsKywsNzcsKzcsLP/AABEIALcBFAMBIgACEQEDEQH/xAAcAAACAgMBAQAAAAAAAAAAAAAAAQIDBAUHBgj/xAA+EAACAQIDBQUGBgICAAYDAAABAgMAEQQSIRMxQVHwBQYiYXEHMoGRodEUI0KxweFS8TNiFyRDY3KCFTRT/8QAGAEBAQEBAQAAAAAAAAAAAAAAAAECAwT/xAAcEQEBAQADAAMAAAAAAAAAAAAAEQECEjEhQXH/2gAMAwEAAhEDEQA/AOT263j61En79fWplhx9Pn6GpjXd0PMj4769TKgnrrzo6+X8VPJ8zy/reeFRK9aH9r8KgjmpE+m/r4bqmV3den2qJ9Nf6/o1BUGqxBfXWoBOf8VnwINL+W/7jdTMqscL9uPXQqQFuv4+NXhl8r/PhvPnoPnSFtd3pbob/jW4lVAevpp5VWxtWU7L68vpa/0+tQCLz3buh8N3OpuFQCn+vp8qccZ+Hn++tXqotfU/LmfMWOl62Pd3sWTG4iPDw2u2rNYWjjBAdreQIsOJI50+M+dG79l/ck43FCWRf/KwMGcndJILMsYvvG4seWl9RXe8fhY5lZJEV0YWZWAIIPAin2T2XHhII8PCLJGLDddjvZmI3sSSSeZNWW31w3ar579o3s1fBZp8Nmkw1yWXe0A8/wDKP/tw48zz5Wr7BkXrrrWuQe0H2WBs2I7PQKwuXw43NxvF/if+m48OVM2Dj+ai9JgQSrAqwNiCLEEaEEcDSrSHemGqNKirL0waqvTDUovBpFqqBqV61USJpZqjeneoGTpUKHNIVFO9IGircRDkIGZGuqvdGvbMAcp5MNxHA3oKRTJpgU7UwRIp08tOqLQ/D1Hz/wB0CQ9fKqb0XpRl7bn/AL6tUml605k1h0w3XnV7JGXcX49XP9fEUj/H16/isfP1153qYbr+avZVw3A8NPrrx41cjW+Hr8f2rDz1NJOfXyq5qRmuMw4XF/gbDy52FUSQnj/H+/8AVCoTqLWN9PX+qsWVuO7TrXhqa0MYcPL+qQPXXwrLsrW0sd/08xu31EwZQDp8/I6W+BqQQgRmZEQFndgigb2YkBQOBJOnLWvpL2ed017Nw1m1xEtmmcWPiA0VT/gtyBzOY8a8p7G+4+yVcdiF/NdR+HU7442GshHB2G7kDzYgdRmauPLlfxQWHOjlVF6sFZE8tUTRVeh1qba1Fc37/wDs9ix4MiWhxPCS3hksLASgC54DPvHnXBe1ezJsLKYcRG0cgAOU2NwdxBBIYeYJFfXU8dea71d2cPjYtnOl7e64sHjPNGI3c1Oh462Ivg+X6Vb/AL390MR2e9pRniZiI5l917cxvRrb1Pna41rQCtVCooNKgkD1rTvUKBUosBoFQqQNWoGoNI0AUEqKVjRlqqlTJqFqMtVEyR5UVWwoqVU6VFFAX6trTvSp0DvTzVG1F6CV6FP3pUxVFkbEbjWQJ77/AL+X88axRU1HX7elWoydt5AjfbUfKuieyXuV+Lf8XiFIw0bDIpGk7qTz3xqQL8GOnA1532d9zn7SxIBuuHjIM73sbHUIp4s1reQueV/pTA4ZERYo1CRRqFVQLAAaAfC1Z5c/pV19LnefoOFYztV8zVjE1zUCpiqxUwaCxauWqlpuaCQF99USxXq9OvpTNBoe0+zklRo5EWSNxZkYXDD05g7iNQdRXDO/ns4fC5p8Lmkw+9l3yQi1zf8AzQa+IDTjzP0VNHesCeDiNDQfIoag12Tv17MVmvLglWKXjALLHJp/6fCN/wDr7p8uPHJEZWKupVlJDKwIKkaEEHUEVq1ETRTtUgtWCIFWqKAlSVdK1mCApjrdUrdfKgDrT+Koj8qKlallqIVK1Sy0KKCNOg9a0UCFFO1KooooFOgfX2otSp1QrU6dO1qga9f6rbd2ewpcdiUw0I8THxMQSI0FsztyAHzJA3mtdhMJJK6RRIXkkYKqrvLH6D14C9fS/s97oJ2ZhcmhxEgDTPfewGiqf8VuQOdyeNN2EbXu/wBixYGCPDQCwUamwzSP+p25k/S1twrcWsLfP141Xh1/Ud53eQokauaqnNVGpNSqBLTvSFFBejcKBVQPXzqYPWtUXoanaqQ241atBHLeqJY6yqTCg1OKw9+FeE79dxoscubSLEAeGa2jclltqw4Bt48wLV0uVKwcRh78KD5N7W7Lmw0phxEZjca2NrEHcykaMp5jSoQvoRZTcjUg3Fr6DXQG+voK+iu9vdWHGx7OYG63Mci+/ETy/wAl5qdD5HWuCd5O70+Bl2cw0Nyki3ySAcVPPXVTqNL1rNGCAKll6/iqQ9Wo166VkKvy9PI/xQV+24VK/X1qN+vpVCtS0H0/1QW63VEnr+qgL0ddfOkKAagd6VOlVVGinakayGBTqNPrrrjQM0UUxVBamOAFyToAN5PCw9eFInj19a7T7HPZ5ly4/GL49Gw8TD3RwlZeJP6Qd2/fa03YN17JfZ9+CT8ViVBxLqMqkX2CEaj/AObceQ0HG/QbZjbgN/pTkc+dXKuUfv61zUpGrHc1KRqqNQI0hSNI9dfCgdOo3ozUDFWKarv5083rQXIatDVjK1Wo1BeDQagGqamqEBVUkfXzq+lag108F60HbvYkU8ZinjEkZ1yneDqMytvRrX1HPlpXq3SsWaGg+Ze+ncuXANnBMuHY2WS2q8lkA91uR3Nw4geYRq+qcfggVYMFZWBDKwBVgd4KnQiuKd+/Z4cPmnwgZ4Bq8epeIcSOLx+e9eOmtazR4XaUi96pzU6tRZenVV6kGq0WgUXqIaneqHSpgUVQH0sOWv3qNuuhupg0qyCgUxQOvpQHX2p3pV7f2bdxW7QkEswK4RSQTrmmIBJSOw4cTfyFzSwZ/sr7jfiW/GYmN2wyN+Wmg2zjiSxA2anfrqdNbEV3f8a5t+Tpw/MjvbcNx51q3maMbKHZ7JFjXKmdXiUA+BI1RhIQFByFh4SbiwGbKwqS7QI6qAQSrrZrqD+sZAiE3GgubnQkAmsDZ4PMdWULu3NfXjwFTlerWNhWIzVlUSajemxqDGgKV6WbhSJtUDY61EVHrr5UiaKsDVLMKqVqC9BkVJWqhWvVgaqi8Gpq1UA1NXqjIFStVCN1rVgIoG61S6VfpUXQdXoMGaMdfGtZicORqNDW7ewO4+e633rHkW49ao4r389m+e8+BQCTUvAugfjeIblbnHoD+nXQ8lOhIOhBsQd4I5ivrPE4S/rXgO/PcSLGZnW0WKto+5ZeW1AG/wD7jXde43BwuisjtLAS4eVopkKSKbEH6EHcVI1BGhFY1EWK1WLVAqxGrWaLrdWopKAef0oraIGgiimKyoFTgiZ2VFF2ZlVRce8xsouSAL33moV672TBP/y2HLsFtmy5nVQXKlVGoOYktoulyRrpTfB7Du97JkjkhbFsZmZbmAAogkyZsjyKSWQGwzCwvpck5a6xh3sCsYChVsFCjSwOTwDKV0B8Ogsy7jevNYABnRihuxDABVu+WaUzamNMxDsrlktmC3FwMz7HtHvDGqktG0yFSVZVRlkRUEkjK17FbhUt/k6jcLjmrMxuFEjZyLyJcKTe4F0NhGGCjep8RuDfSxtW9w8ZVQDq3E6an4AD6CsHsrMwDvYWIIyE5WLILkHQutybEgG4vbQGs9mpQPWK4q7NUGqCio2q1lqsgeZ6tuoIEVBjV7CogA38t9QUGov61Mj9+tKrbr96KY3Us3XP01qIPXn8agjbje9+RuD1rQXo3VrVPaaXJ0065GsdD18qkL9f1VRlRt1x/YW300+/p9aqVvU9E8PhQTb19fh8OBoMhG18vj/qrw/Xn/P91gI/mPW9v2+NW7TrXrhVGcr9dXqcfnpx6Na55BxI69fWr4sT8fl/FBZiEtrpa+/ceVtBr8edVYnfputY8NPXdU2xakE+Lfaw+/xrEMtidNLaa7uFtfUVUOUVrcXGCP6rPd73sLnX6WP7msWW9iToBfXda3MHcANd+4Gg8b3u7qw4yLJILMoOzkHvRny/yW+9SfMWOtcN7wdhTYOXZzAa6o66q681P7g6jjX0tK6bsyZuQIJ/XwGv/puN36TWj7ydhx4iFo51JQ5bNaxUkGzKf0toLaa3sbiivnOmDW671d3HwUigtnie5jkykZrWzAg7mGZb+TA8a0lEXButP5p1UGorVFpFO1FBNaAOv6rK7JxE0c8b4fNtla8eVcxzcLKQc3pasU/evZeySK/aaELmZY5GTx5fHly8vECGII/xYnW1qm+DqkOKkjklkxkKw3Ado4WaUSsubxSHZAsQto7B2Bui5RmU1a+GL4wwYGQwyRRxbSKzbNBcRxvfMQ2WDaFIbZMwDMOeb2HGB42IN8oUnJ4kKXhMhWMFbu7td9CzkixbLXpeyMMIogELbPTZIcmWKMKFVUyKPDYfqudd9cxmRxLGqogCqosAOFqi7VF3168qqcjSoqwHq1MH+KoO6w8udTvyoC+v8aeVRIHw0HDzsKjI9uuPDjURKbEX18x1yPyoJk9fL7ikzn6X9PU7hVLy33fTl89Bu+1CPfdp5afPX58KC2b48PpWE79H+tN1Zknx/wB3HPq9a7EyW5X4W1toN59b/SgizAnhcdev7U2k+fp9qxDiAN5PyuDpppw3+W6pzTKtrtblo1yNPdQXJ1FtBRV0cm/hwNt/0/bzpRvc3t6n05isWafKTuABALO1gQAWawUE2Fra2uQfKpKzDIXZV0UmxRAMttoRtGLGPORuO4230Rmkm2gJ1/f9tbUhily3BLHT3AXOoLD3A2hCnX71jx4cFU/XdRawZzZ7kHPIfBdlDAm/u/KnFYhlewjLNmIBkkdVIPiAUiPLIT4rXI1BF7C4o2MUh18JGh1LKBe4A90lhob6jSpqWcgrlO69lZjzIuGFjYjf8qwMRjHRgwCRHgsgVRqw0adCVzakiMG5ta/GrlkbVhc/l5o0d5A11zb73UArazgH46UGUYJNAXkW4Oo2a2y31syneDb5U1VdBctmvoHc5f1a5CbAEbyba2rzHY+HjjkUOyrtC2aQiJJcQ4vYLLhym1jUZg2aMWyFjltWW88n4oxLAAqENndnAUlkaMIhjWGRi9h7+fUeIWNBussVmYOCF/8AemOoIIGhOubhqTe2t6hsoLGTaEEE+88+4XvaNj/2O5dzacKl2pJFLH4nORjnIfIY3XJbUyqRs/GreE3uRra9absiUQymKcQKuVWjshiEcR0GWNp3MKhvCTliGYb2NgQ2UohcMlg7bgjJdm8Fm8DnN/xkjXgeOtVdoSwwKokAjVzkQHZpc2KquptqDYAXPi1UVr+wMQxb8yU7ONiFUiSOTLGB/wA5lmZ5h4lN2CjUsDl0O07RdATlkaBwpXMrqpRSwuAkoMVs+UFirFQ4OgINEWYnEWbJvYAFw7WCgsFaygXfVtOBNgDvqnDx3AcWRcxjsYTnzWyDMQxCDMeVvga02O7ZiwcOyxTHYMXMckqohL5mYWSONSWzkEkRALqxc+G+f2CyR4dGjbwOF/NlcOWvtggMqsc6gogsWOjGrVajtHs6N02OIyMDM6fmk2ZlDFSu1VC2l/8AjLZbsQW31y3vX7PZIRtMOrlfFmjOrAqbNkZSc9tbqfEMv6hrXVO2O+2EgAL4iNSy+4CJZF2ibRTlw5K+FgFIDLpchvdvzftr2pzGX/yaiOEEnLMqyEm9936VCiwUf5Pckm9BzjNRWw7Zxn4iVpTHHEzWzLCCqkgWLZSxsTvNtL8KKsRRQaLVLn6VsRvWZ2T2lJhZknhK7SMkrmUEagqbg+RPmL+VYh6899ZnYvZkmKnjghBLyMAPIfqY24AAk+lNH0F3H7chx6vPCjxRq7mZGT9bEyMI5ltcMfHIDm94bga9a09gQbABm1sbWJzD10IrUdkdmJgkjw0IXZRooZrLmMmdC5exubqSx03E+QqzbAsw/S1gW0PjXwg3DbiuyPu7nBudcvMbET38v5pMx+H99fKtWjkGxJUi/HQ23g8tLC9Z0GGLfqNt9uPyO7l8DUUHELc6i+m82+XzNWiVTxH186ox8IAGUAa/Gx8/lWvikN/Ldp1+1BnNJYluFtOX9/2KFxI3jj5nfbz9ar0cED3h87cNeVYcxybyB6kC+ha4udbqpP8A9TQXPiGv9dPQWufhVi/3p62PrwrDaQkXVJGIyjUbMeI6G8tjYA3NgTbQAm4qxGZvcudGZdmpclQuZVLOAoJ5Fd+l+JC6N763sPdJJ3ctTpxrFllU6rcpYHOLBADY3zH3rAj3Q2ummtpTYdVyM4a+YgEq87i6ENYoGWK+TNcFQL62J1gZlmVZY5UVXGTakOzNe0f5Th1QEyEAOL6qbXzXAEWCkkBHughluhZVubqpWa2ckLf3AutzyqieSNHVbnM77M+CZUkey7NBdM0/hAu2YqoD3IAsNd212ggmBn/MfbIsC7DFMwy/8rRKszXYABRKEQXYkFtavn7NTPF+FmiiSY7LZttWjCq7FjDFHl/NcnxS591zc5waDPfMFlEGZHjKqDsZXVtoAwKNtI2lNiRmz+Egiw44/Yk0czFDM7vG2VZEedRNIt891kJWRYzYqM77mJ4isqbtCyZirrEi5vEjLaPLG7XM5AUiMyHz2LC97itR3ux8WHw5xGJchyuxzwqCWd0laNUDL/8ArhlzqSSGIUNfLQZuGRRLLE8ZKlWfEFVUnESsjIx2auZ4WKISuXMpW1rE2rK7XdfGSuzJbPI6u0ROVMpeV0ZbRJGW8MhuwjNgMq35n3Z9pUP4bJjWn2wEhLrHHIHJCqpAf3XOt7WBOYk3Ympdr+1aJdqMHh3UttAkjbNAM7NKr5FU5irySHKxsQ5v7xAQeq7b7WfDGHCYslpZWtDNs1XxXZVze8EDNooySZVVGcEscvpTg2DMMpylnGqLlsZStyEkyEZZAwBANoCTY3FfMOLneV2klZndiWZmOpJuT+/pWVhO2MTEMsWInjUW0SVwPC2YaA8GN/WtdSu2d8u1sPBARjnkLOVcYZX/ADJQyWCyhWGWBZA6lQxuIY7u26vDd1falNDLK+LDTCQXvEERg6sHQE2AZBYrYgkA2Gmlc/I1JOpJNydSTzNANOqOxf8Ai3go9YosaSMtgfwyAgFxYsguBs2VeOkSWsQWPhO+ffeXHIkCpscNHlyxkl3YqMqtJKfE7WPzN9TrXlqKQrf9h988bhIWggmtEc3gZEYKXADFcwup8t2pNtazH9pXaeYsMSEJJNkihABIAa10uL2BOu+vKE0GrMGZ2v2vPinMmIleVySbsdBe18qjRdw0A4VgFByqVBNIIhRT+lFK9UTv1eiog0UolemrVI6/Hr+aRXq1Bk9m4PbzRRBlUySKl2uAuYgan7V9F9kd38Pg1lXBDZC7o8oUO5IcJYysdMpcnKR+kcmNfOfZ2NaCaKZRdonWQDmUINjyr6bE4lKSR5njmG2Q5mbMsihXjQsxKsMoYLHlAtmuLENnl6J/hLXaRgPDNJHMoCmIbNAxZc3jkLZ3Jy29LAVqYZzJGQgjDRssIyPlUPCoBuljsfEzQMMu5oiLgqKxkgONkbaov4aKNGhmZ5E2qzwsmLfhkIjbLlIUqxzE7xVPZ4bKWkgSO+YusWKifJPiHeMw3c2Vv+KTeM0pTUANbKt9Ni4ioLyIrZb6ka5dLjS4IPhOm8jmL7HDz2I1zblNtdTyIGumvD61pY+18zNGgmaRZQpGUKELG+jOUScWAuI7nw3UHRjktjyRnDKYhIsRYSqLFmVUBR1AvmK6Zsylv1biGyxeLVhlUOSRwUjfe1mcqt9DpfQEE2FasyG+iIo1uHfMQABqViBF7ng+gsdasxIUSMuWzCRYwR+YoaUALdA+lsqk5sttCBci9GO7QeNnVvA3hEZGTJIxLrHBE0oUbU7Mk38ILR6XYUF2Iw7qpZ3ZcqliR+WrZ1F/CgaQhRwBNsxJN9RTHPhlD5ZIi18p2TLmZiq+FZZSoZrAeG50RdN9ZnaWCXI1siZyh1i8SFbKQrqwMj3NlPi1O5gbVi4LGHO8eIjYZ7IvilkUoUCWUtEiq5VQGjiJsxZiBqQEsJi1kd1ETJJ+ZZZgLysPeAVsocKW9+NXQCxzG9qr7RkJRMyYhUEeaRNiktiwUpGYlUszZhqkQygBvELC+P2ThUw22IZ8iFkSJygWKKJbqIc4RkDLEHLZip2ZN2JzVsShka18xQlXcZsw0CsBJGRsXOaNwVLM6grbQUGrwuAw7AKjxjFBX2ZhUx2EZzGOCOVpFhS1kkQEHxEHLcVldj4iTKslgDIzXCoug26QqgMEr5ciZrhri5BJjyso5h7SO9qHLBhJFMjIgxWJhuqyAWKxpcsyKCSSA1r7762wOz/aniUhWGaGDEBUyK8gbPvBBZixD7l4b0Um5FWDsM0jMCMqyZ48rRENkuyuwUgBmjRmieNncW0XLrcNyfvl31nwvakgwsqvFCQmQreN3HifMoI8SuSgZcpUIAtgNdb277S8VOjRxJFho3V1dY1BLCRi3vMPCdW1WxvI53mvF/O/PnTMHQ//ABZkCAR4LDIyJEI2IBCPGGBYJlsAVdlAFsoYgHWvF9s9tYjFvnxEryFc2UMSQgZixCAnwi+noANwFYFAFXMQ6KB118aDWgddCi9FICgYpGi3XXpQ1Ar0UU6AvSoI6+tAFAUjQKVQO9I0Uyum8emtxbncW18r0CopUUF566+FAvw++6gHrrhTB9f751pALdfWvSdgd+MXhIDhkZHgLBskuf8AL1/QyOrJ4rNYEai4tdr+ay9X9f4q3DyKGUsoZVZSVNyCAQSCLi4I0tpTcV9L7KJyViAyXYyDZgCd3WeFmkEqlWVnjXK5zFsoGq2Bu7UiWLDk7RxCIRmKBFeMjM8s+ZjlV+HhVTmYnUkZcbFdqpIqSxZTCyB0dkbZGOzTZbr4kdFgYlMo96MakWqWGDCQ2G01Rgc80pVSsMZP5mVYxkGI1zczZixWuStQ2AWTCxY1c0k8SusLZ51OR3dVUCdwUmkzKGlbXxEqdFNbzstnQOxzu8hDyKZdqkcuUkpDmktHHtQ6qLKQRytbm3eL2hR4fEiGGNJYrq2JaOV1zyALdY5VsXysurtmDe7YKLHcy+0fs1gfzsSDcG5w0ZcZXhcC+WxOaInX/wDqSCLCyDd4nCZnifCSRo5L5RHIFgYyLtpDliGbFSMArixUFY9CCprGwfePCYvGQ4ZDHNiYswzlEDZsp2jRl4it7rdlRk3tlLWFeA71e01pY2hwaSRBgUeaR7yGMs7BVA0jFnOtywBy30ueexeEgqSpG4g2INuY3Vc46V9RJh5covG6F8zBTsEAcoJtkxW5ILPIhKAn8q+lsx8P7Tu+UEML4aBkkxTZ0zhP+CGY5mtKNc7LkB8RzEXIHHj83aU7CzTzMAQbGWQi6jKp1O8C4HkaxQoFXOKV6nu938xmDhWCNo3jUsVWVM+TMpU2NwQN+m7eNQSDDtbv72hiUyS4hgpABEdoyRYqQSliQ2Y3W9jpppXmvkOuVMnr9v3rUwMLy8qr649WqZFQPWnz686uiJqNSt9vrSIqBW0qySTMSTa5NzYAC55AWA15Cq6d/tQAFFFIUDNOo06B/wAdfv8AtSNApUBRTtSoC9FF6VqC2CEubLlvYnVlXQamxYgE2B031TTovUC66+dFBooAHq9qKVFBaevPSmDRRWkSDfDf9NaRoooN73f72YzBgphpiiszMUKoyl2UITZgdbAceVX94O/ONxgySShIiSTHCuzUm5Pitq/xJ3A79adFSZVecUcvP6eVNufW8/YiiitIP6+eooK7uut1FFQQtr11vNMHry4/xRRRT6P7fCmp4jroUUUQyOFQ6+/70UUED/F6KKKio06KKAooooDnSp0UBfTr0otRRQFK9FFAqKdFAGo0UUBSNFFQFq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6075"/>
            <a:ext cx="2209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6075"/>
            <a:ext cx="2590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True miracles </a:t>
            </a:r>
            <a:r>
              <a:rPr lang="en-US" sz="3000" b="1" dirty="0"/>
              <a:t>w</a:t>
            </a:r>
            <a:r>
              <a:rPr lang="en-US" sz="3000" b="1" dirty="0" smtClean="0"/>
              <a:t>ere </a:t>
            </a:r>
            <a:r>
              <a:rPr lang="en-US" sz="3000" b="1" dirty="0"/>
              <a:t>c</a:t>
            </a:r>
            <a:r>
              <a:rPr lang="en-US" sz="3000" b="1" dirty="0" smtClean="0"/>
              <a:t>learly </a:t>
            </a:r>
            <a:r>
              <a:rPr lang="en-US" sz="3000" b="1" dirty="0"/>
              <a:t>d</a:t>
            </a:r>
            <a:r>
              <a:rPr lang="en-US" sz="3000" b="1" dirty="0" smtClean="0"/>
              <a:t>istinguishable from men’s magic</a:t>
            </a:r>
          </a:p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en-US" b="1" dirty="0" smtClean="0"/>
              <a:t>   </a:t>
            </a:r>
            <a:r>
              <a:rPr lang="en-US" sz="3500" b="1" dirty="0" smtClean="0">
                <a:solidFill>
                  <a:schemeClr val="accent2"/>
                </a:solidFill>
              </a:rPr>
              <a:t>Acts </a:t>
            </a:r>
            <a:r>
              <a:rPr lang="en-US" sz="3500" b="1" dirty="0" smtClean="0">
                <a:solidFill>
                  <a:schemeClr val="accent2"/>
                </a:solidFill>
              </a:rPr>
              <a:t>8:5-13</a:t>
            </a:r>
            <a:r>
              <a:rPr lang="en-US" sz="3500" b="1" dirty="0" smtClean="0">
                <a:solidFill>
                  <a:schemeClr val="accent2"/>
                </a:solidFill>
              </a:rPr>
              <a:t>; 13:6-12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endParaRPr lang="en-US" sz="2100" b="1" dirty="0" smtClean="0"/>
          </a:p>
          <a:p>
            <a:pPr>
              <a:buNone/>
            </a:pPr>
            <a:r>
              <a:rPr lang="en-US" sz="2800" b="1" dirty="0" smtClean="0"/>
              <a:t>“The crowds with one accord were giving attention to </a:t>
            </a:r>
            <a:r>
              <a:rPr lang="en-US" sz="2800" b="1" dirty="0" smtClean="0">
                <a:solidFill>
                  <a:schemeClr val="tx2"/>
                </a:solidFill>
              </a:rPr>
              <a:t>what was said </a:t>
            </a:r>
            <a:r>
              <a:rPr lang="en-US" sz="2800" b="1" dirty="0" smtClean="0"/>
              <a:t>by Philip, as they heard and saw the signs…”</a:t>
            </a:r>
          </a:p>
          <a:p>
            <a:pPr>
              <a:buNone/>
            </a:pPr>
            <a:endParaRPr lang="en-US" sz="2100" b="1" dirty="0" smtClean="0"/>
          </a:p>
          <a:p>
            <a:pPr>
              <a:buNone/>
            </a:pPr>
            <a:r>
              <a:rPr lang="en-US" sz="2800" b="1" dirty="0" smtClean="0"/>
              <a:t>“Then the proconsul believed when he saw what had happened, being amazed at the </a:t>
            </a:r>
            <a:r>
              <a:rPr lang="en-US" sz="2800" b="1" dirty="0" smtClean="0">
                <a:solidFill>
                  <a:schemeClr val="tx2"/>
                </a:solidFill>
              </a:rPr>
              <a:t>teaching of the Lord</a:t>
            </a:r>
            <a:r>
              <a:rPr lang="en-US" sz="2800" b="1" dirty="0" smtClean="0"/>
              <a:t>.”</a:t>
            </a:r>
          </a:p>
          <a:p>
            <a:pPr>
              <a:buNone/>
            </a:pPr>
            <a:endParaRPr lang="en-US" sz="3400" b="1" dirty="0" smtClean="0"/>
          </a:p>
          <a:p>
            <a:pPr>
              <a:buNone/>
            </a:pPr>
            <a:endParaRPr lang="en-US" sz="3400" b="1" dirty="0" smtClean="0"/>
          </a:p>
          <a:p>
            <a:pPr>
              <a:buNone/>
            </a:pPr>
            <a:endParaRPr lang="en-US" sz="2700" b="1" dirty="0" smtClean="0"/>
          </a:p>
          <a:p>
            <a:pPr>
              <a:buNone/>
            </a:pPr>
            <a:r>
              <a:rPr lang="en-US" sz="2700" b="1" dirty="0" smtClean="0"/>
              <a:t> 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2800" b="1" dirty="0" smtClean="0"/>
              <a:t>Demonstration of God’s power brought:</a:t>
            </a:r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800" b="1" dirty="0" smtClean="0"/>
              <a:t>Fear  </a:t>
            </a:r>
            <a:r>
              <a:rPr lang="en-US" sz="2600" b="1" dirty="0" smtClean="0">
                <a:solidFill>
                  <a:schemeClr val="accent2"/>
                </a:solidFill>
              </a:rPr>
              <a:t>Acts 19:17</a:t>
            </a:r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800" b="1" dirty="0" smtClean="0"/>
              <a:t>Praise  </a:t>
            </a:r>
            <a:r>
              <a:rPr lang="en-US" sz="2600" b="1" dirty="0" smtClean="0">
                <a:solidFill>
                  <a:schemeClr val="accent2"/>
                </a:solidFill>
              </a:rPr>
              <a:t>Acts 19:17</a:t>
            </a:r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800" b="1" dirty="0" smtClean="0"/>
              <a:t>Conversion  </a:t>
            </a:r>
            <a:r>
              <a:rPr lang="en-US" sz="2600" b="1" dirty="0" smtClean="0">
                <a:solidFill>
                  <a:schemeClr val="accent2"/>
                </a:solidFill>
              </a:rPr>
              <a:t>Acts 19:18-19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2469"/>
            <a:ext cx="22066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6359"/>
            <a:ext cx="2590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2800" b="1" dirty="0" smtClean="0"/>
              <a:t>Emphasis in conversion of the Ephesians is their</a:t>
            </a:r>
          </a:p>
          <a:p>
            <a:pPr algn="ctr"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Repentance</a:t>
            </a:r>
          </a:p>
          <a:p>
            <a:pPr algn="ctr"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as was seen by their fruits </a:t>
            </a:r>
          </a:p>
          <a:p>
            <a:pPr algn="ctr">
              <a:buNone/>
            </a:pPr>
            <a:endParaRPr lang="en-US" sz="16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confessed and disclosed their practices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publicly burned their books</a:t>
            </a:r>
          </a:p>
          <a:p>
            <a:pPr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buNone/>
            </a:pP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://i.ytimg.com/vi/yOJ_to81g-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3505200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   The </a:t>
            </a:r>
            <a:r>
              <a:rPr lang="en-US" sz="3600" b="1" dirty="0"/>
              <a:t>Message that Changed the World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  </a:t>
            </a:r>
            <a:r>
              <a:rPr lang="en-US" sz="3200" b="1" dirty="0" smtClean="0">
                <a:solidFill>
                  <a:schemeClr val="tx2"/>
                </a:solidFill>
              </a:rPr>
              <a:t>Ephesus: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smtClean="0">
                <a:solidFill>
                  <a:schemeClr val="tx2"/>
                </a:solidFill>
              </a:rPr>
              <a:t>When </a:t>
            </a:r>
            <a:r>
              <a:rPr lang="en-US" sz="2400" b="1" dirty="0">
                <a:solidFill>
                  <a:schemeClr val="tx2"/>
                </a:solidFill>
              </a:rPr>
              <a:t>You </a:t>
            </a:r>
            <a:r>
              <a:rPr lang="en-US" sz="2400" b="1" dirty="0" smtClean="0">
                <a:solidFill>
                  <a:schemeClr val="tx2"/>
                </a:solidFill>
              </a:rPr>
              <a:t>Change You Burn Your Books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9144000" cy="5179660"/>
          </a:xfrm>
        </p:spPr>
        <p:txBody>
          <a:bodyPr>
            <a:normAutofit/>
          </a:bodyPr>
          <a:lstStyle/>
          <a:p>
            <a:endParaRPr lang="en-US" sz="1500" dirty="0" smtClean="0"/>
          </a:p>
          <a:p>
            <a:r>
              <a:rPr lang="en-US" sz="2500" b="1" dirty="0" smtClean="0"/>
              <a:t>The religion of Christ is an exclusive religion; it has no place for other religions, philosophies, and human traditions </a:t>
            </a:r>
            <a:r>
              <a:rPr lang="en-US" sz="2500" b="1" dirty="0" smtClean="0">
                <a:solidFill>
                  <a:schemeClr val="tx2"/>
                </a:solidFill>
              </a:rPr>
              <a:t>Acts 4:12; Col </a:t>
            </a:r>
            <a:r>
              <a:rPr lang="en-US" sz="2500" b="1" dirty="0" smtClean="0">
                <a:solidFill>
                  <a:schemeClr val="tx2"/>
                </a:solidFill>
              </a:rPr>
              <a:t>2:8-10</a:t>
            </a:r>
            <a:endParaRPr lang="en-US" sz="25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r>
              <a:rPr lang="en-US" sz="2500" b="1" dirty="0" smtClean="0"/>
              <a:t>There is no room for man-authored creeds, whether written or unwritten, within the religion of </a:t>
            </a:r>
            <a:r>
              <a:rPr lang="en-US" sz="2500" b="1" dirty="0" smtClean="0"/>
              <a:t>Christ</a:t>
            </a:r>
          </a:p>
          <a:p>
            <a:pPr marL="0" indent="0">
              <a:buNone/>
            </a:pPr>
            <a:r>
              <a:rPr lang="en-US" sz="2500" b="1" dirty="0"/>
              <a:t> </a:t>
            </a:r>
            <a:r>
              <a:rPr lang="en-US" sz="2500" b="1" dirty="0" smtClean="0"/>
              <a:t> </a:t>
            </a:r>
            <a:r>
              <a:rPr lang="en-US" sz="2500" b="1" dirty="0" smtClean="0"/>
              <a:t>  </a:t>
            </a:r>
            <a:r>
              <a:rPr lang="en-US" sz="2500" b="1" dirty="0" smtClean="0">
                <a:solidFill>
                  <a:schemeClr val="tx2"/>
                </a:solidFill>
              </a:rPr>
              <a:t>Mt </a:t>
            </a:r>
            <a:r>
              <a:rPr lang="en-US" sz="2500" b="1" dirty="0" smtClean="0">
                <a:solidFill>
                  <a:schemeClr val="tx2"/>
                </a:solidFill>
              </a:rPr>
              <a:t>28:18; </a:t>
            </a:r>
            <a:r>
              <a:rPr lang="en-US" sz="2500" b="1" dirty="0" err="1" smtClean="0">
                <a:solidFill>
                  <a:schemeClr val="tx2"/>
                </a:solidFill>
              </a:rPr>
              <a:t>Eph</a:t>
            </a:r>
            <a:r>
              <a:rPr lang="en-US" sz="2500" b="1" dirty="0" smtClean="0">
                <a:solidFill>
                  <a:schemeClr val="tx2"/>
                </a:solidFill>
              </a:rPr>
              <a:t> 4:5; Col 2:20-23</a:t>
            </a:r>
            <a:endParaRPr lang="en-US" sz="25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r>
              <a:rPr lang="en-US" sz="2500" b="1" dirty="0" smtClean="0"/>
              <a:t>The teachings of men are not only invalid, but they are false</a:t>
            </a:r>
            <a:r>
              <a:rPr lang="en-US" sz="2500" b="1" dirty="0" smtClean="0">
                <a:solidFill>
                  <a:schemeClr val="tx2"/>
                </a:solidFill>
              </a:rPr>
              <a:t> </a:t>
            </a:r>
            <a:r>
              <a:rPr lang="en-US" sz="2500" b="1" dirty="0" smtClean="0"/>
              <a:t>and must </a:t>
            </a:r>
            <a:r>
              <a:rPr lang="en-US" sz="2500" b="1" dirty="0" smtClean="0"/>
              <a:t>be opposed  </a:t>
            </a:r>
            <a:r>
              <a:rPr lang="en-US" sz="2500" b="1" dirty="0" smtClean="0">
                <a:solidFill>
                  <a:schemeClr val="tx2"/>
                </a:solidFill>
              </a:rPr>
              <a:t>1 Jn 4:1,6; Rev 2:1-2, 6</a:t>
            </a:r>
          </a:p>
          <a:p>
            <a:pPr marL="0" indent="0">
              <a:buNone/>
            </a:pPr>
            <a:endParaRPr lang="en-US" sz="1300" b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500" b="1" dirty="0" smtClean="0"/>
              <a:t>Men who come to Christ must “burn” the </a:t>
            </a:r>
            <a:r>
              <a:rPr lang="en-US" sz="2500" b="1" dirty="0" smtClean="0"/>
              <a:t>teachings</a:t>
            </a:r>
            <a:r>
              <a:rPr lang="en-US" sz="2500" b="1" dirty="0" smtClean="0"/>
              <a:t>    </a:t>
            </a:r>
            <a:r>
              <a:rPr lang="en-US" sz="2500" b="1" dirty="0" smtClean="0"/>
              <a:t>they once </a:t>
            </a:r>
            <a:r>
              <a:rPr lang="en-US" sz="2500" b="1" dirty="0" smtClean="0"/>
              <a:t>embraced, if not literally, at least figuratively.</a:t>
            </a:r>
            <a:endParaRPr lang="en-US" sz="2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649" y="685800"/>
            <a:ext cx="2667304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/>
          </a:p>
          <a:p>
            <a:pPr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en-US" sz="2800" b="1" dirty="0" smtClean="0"/>
              <a:t>In a figurative sense everyone has “books to burn”;</a:t>
            </a:r>
          </a:p>
          <a:p>
            <a:pPr algn="ctr">
              <a:buNone/>
            </a:pPr>
            <a:r>
              <a:rPr lang="en-US" sz="2800" b="1" dirty="0"/>
              <a:t>c</a:t>
            </a:r>
            <a:r>
              <a:rPr lang="en-US" sz="2800" b="1" dirty="0" smtClean="0"/>
              <a:t>hanges that they must make as they turn their lives over to </a:t>
            </a:r>
          </a:p>
          <a:p>
            <a:pPr algn="ctr">
              <a:buNone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           </a:t>
            </a:r>
            <a:r>
              <a:rPr lang="en-US" sz="3600" b="1" dirty="0" smtClean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control of Christ</a:t>
            </a:r>
          </a:p>
          <a:p>
            <a:pPr algn="ctr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There </a:t>
            </a:r>
            <a:r>
              <a:rPr lang="en-US" sz="2800" b="1" dirty="0" smtClean="0"/>
              <a:t>must be “fruit” </a:t>
            </a:r>
            <a:r>
              <a:rPr lang="en-US" sz="2800" b="1" dirty="0" smtClean="0"/>
              <a:t>for </a:t>
            </a:r>
            <a:r>
              <a:rPr lang="en-US" sz="2800" b="1" dirty="0" smtClean="0"/>
              <a:t>God and man to see    </a:t>
            </a:r>
          </a:p>
          <a:p>
            <a:pPr algn="ctr">
              <a:buNone/>
            </a:pPr>
            <a:endParaRPr lang="en-US" sz="800" b="1" dirty="0"/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Lk </a:t>
            </a:r>
            <a:r>
              <a:rPr lang="en-US" b="1" dirty="0" smtClean="0">
                <a:solidFill>
                  <a:schemeClr val="accent2"/>
                </a:solidFill>
              </a:rPr>
              <a:t>3:8, </a:t>
            </a:r>
            <a:r>
              <a:rPr lang="en-US" b="1" dirty="0" smtClean="0">
                <a:solidFill>
                  <a:schemeClr val="accent2"/>
                </a:solidFill>
              </a:rPr>
              <a:t>10-14 </a:t>
            </a:r>
          </a:p>
          <a:p>
            <a:pPr algn="ctr">
              <a:buNone/>
            </a:pP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57600"/>
            <a:ext cx="2514904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Message that Changed the World</a:t>
            </a:r>
            <a:br>
              <a:rPr lang="en-US" sz="3200" b="1" dirty="0" smtClean="0"/>
            </a:br>
            <a:r>
              <a:rPr lang="en-US" sz="2900" b="1" dirty="0" smtClean="0">
                <a:solidFill>
                  <a:schemeClr val="tx2"/>
                </a:solidFill>
              </a:rPr>
              <a:t>Ephesus: When You Change You Burn Your Books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From the Ephesians We Learn that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“Burning Your Books” Means:</a:t>
            </a:r>
          </a:p>
          <a:p>
            <a:pPr>
              <a:buNone/>
            </a:pPr>
            <a:endParaRPr lang="en-US" sz="12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Openly acknowledging your sin</a:t>
            </a: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Openly and completely rejecting your sinful practices</a:t>
            </a: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Completely and finally severing your ties with the past</a:t>
            </a:r>
          </a:p>
          <a:p>
            <a:pPr>
              <a:buNone/>
            </a:pPr>
            <a:endParaRPr lang="en-US" sz="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Working to insure others do not follow your mistakes</a:t>
            </a:r>
          </a:p>
          <a:p>
            <a:pPr>
              <a:buNone/>
            </a:pPr>
            <a:endParaRPr lang="en-US" sz="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Showing no concern for the cost of your repentance</a:t>
            </a: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Declaring that your sinful past is worthless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05000"/>
            <a:ext cx="2514904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476</Words>
  <Application>Microsoft Office PowerPoint</Application>
  <PresentationFormat>On-screen Show (4:3)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The Message that Changed the World</vt:lpstr>
      <vt:lpstr> The Message that Changed the World Ephesus: When You Change You Burn Your Books </vt:lpstr>
      <vt:lpstr>The Message that Changed the World Ephesus: When You Change You Burn Your Books</vt:lpstr>
      <vt:lpstr>The Message that Changed the World Ephesus: When You Change You Burn Your Books</vt:lpstr>
      <vt:lpstr>The Message that Changed the World Ephesus: When You Change You Burn Your Books</vt:lpstr>
      <vt:lpstr>   The Message that Changed the World                  Ephesus:    When You Change You Burn Your Books</vt:lpstr>
      <vt:lpstr>The Message that Changed the World Ephesus: When You Change You Burn Your Books</vt:lpstr>
      <vt:lpstr>The Message that Changed the World Ephesus: When You Change You Burn Your Books</vt:lpstr>
      <vt:lpstr>The Message that Changed the World Ephesus: When You Change You Burn Your Books</vt:lpstr>
      <vt:lpstr>The Message that Changed the World Ephesus: When You Change You Burn Your Books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Timothy Jones</dc:creator>
  <cp:lastModifiedBy>Craig Thomas</cp:lastModifiedBy>
  <cp:revision>37</cp:revision>
  <dcterms:created xsi:type="dcterms:W3CDTF">2012-12-14T19:21:06Z</dcterms:created>
  <dcterms:modified xsi:type="dcterms:W3CDTF">2014-10-23T19:07:52Z</dcterms:modified>
</cp:coreProperties>
</file>