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9" r:id="rId2"/>
    <p:sldId id="256" r:id="rId3"/>
    <p:sldId id="257" r:id="rId4"/>
    <p:sldId id="410" r:id="rId5"/>
    <p:sldId id="361" r:id="rId6"/>
    <p:sldId id="398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33" d="100"/>
          <a:sy n="33" d="100"/>
        </p:scale>
        <p:origin x="96" y="346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6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Results of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sin: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identifies it as such!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2:1-9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were treating the poor much different than the rich.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treat some different than others?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attitudes bring shame upon us.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3917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God is not prejudiced: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not a respecter of persons!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2:11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We’re all in the same boat spiritually speaking: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3:23; 6:23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cares about an individual’s faith and obedience not trivial things like nationality, skin color, education, social standing, etc.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10:34-35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desire must be our desire!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2:3-4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9663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gospel is not prejudiced: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“Great Commission” is for everyone!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28:19; Mk. 16:15-16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Heaven’s invitation is to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“whosoever”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22:17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man can judge another to be unworthy of the gospel; one accepts or rejects the gospel of his own free will: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13:46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66110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cross is not prejudiced: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Lord’s death reconciled two groups who were formerly enemies: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2:14-16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no racial, economic, social, or gender distinctions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Christ”; no one has an advantage over another!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3:26-29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cling to the cross while harboring prejudice in our heart!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884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love all men: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the second greatest commandment?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22:37-40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MLK’s words?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that how you want people to judge you; especially from a spiritual standpoint?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that pretty much the “Golden Rule” in practice?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5846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look upon the heart: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upon the hearts of men just like the Lord does: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9:2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Sam. 16:7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 not consider many of the factors we do when He judges people!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in criticizing others as you are criticizing God’s handiwork.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270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the facts before judging others: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 makes judgments before gathering and analyzing all of the facts: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29:20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judgments about others must be “fact based.”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18:17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make “judgments,” but they must be free of prejudice!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7:24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05700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to Overcome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willing to change our minds: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 asked Nathanael to rethink his prejudice: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1:46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Nathanael was willing to change his mind when he gave due consideration to the facts: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1:47-49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imitate Nathanael; take the time to get the facts and allow the facts to guide our judgments.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5649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82687"/>
            <a:ext cx="8915400" cy="4870513"/>
          </a:xfrm>
        </p:spPr>
        <p:txBody>
          <a:bodyPr rtlCol="0" anchor="t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 is a sin contrary to God’s nature, the universal appeal of the gospel, the work of the cross, and the demands of true love.</a:t>
            </a:r>
            <a:endParaRPr lang="en-US" sz="3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no place in a Christian’s life: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7:24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 overcoming this, </a:t>
            </a:r>
            <a:r>
              <a:rPr lang="en-US" sz="3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any, sin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Sin (10):  Prejudice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3:26-29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762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Prejudice: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766" y="2239962"/>
            <a:ext cx="8839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judgment or opinion formed before the facts are known; a preconceived idea, favorable or, more likely, unfavorable.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1" y="3942348"/>
            <a:ext cx="8937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judgment or opinion held in disregard of facts that contradict it.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0" y="5181600"/>
            <a:ext cx="885496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Suspicion, intolerance, or irrational hatred of other races, creeds, religions, occupations, etc.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  <p:bldP spid="14" grpId="0" build="p"/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762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prejudiced person: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766" y="2286000"/>
            <a:ext cx="88392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Makes up their mind without knowing the all the facts, and often, without caring about the facts.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1" y="3932238"/>
            <a:ext cx="8937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Engages in willful ignorance and conceit resulting in wickedness, hatred, injustice, violence, and sometimes death.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-1" y="5555821"/>
            <a:ext cx="885496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3788" lvl="1" indent="-684213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Violates the second greatest commandment and the “Golden Rule”: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7:12; 22:39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03464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14" grpId="0" build="p"/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Biblical Examples of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Prejudice is not new: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Egyptians vs. Hebrews: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43:32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 vs. Samaritans: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4:9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 vs. Gentiles: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10:28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Pharisees vs. publicans: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18:9-14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Nazareth: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1:43-46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23203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Results of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closes a man’s eyes to the truth: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Caused many to dismiss Jesus as the Messiah: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13:14-15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are trapped in religious error due to prejudice.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Christians exhibit prejudice; make judgments without weighing all the facts.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battle for lost souls is a battle fought in the minds of men: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10:4-5; Jas. 1:21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69169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Results of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breeds dishonesty: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 honest man in error, when he learns the truth, will either cease to be in error or cease to be honest.”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people resort to dishonesty to perpetuate their prejudice: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27:63; 28:11-15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Jews were so blinded by prejudice they ignored the facts and killed Jesus anyway.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6110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Results of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leads to hypocrisy: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 reveals many Jewish Christians had a hard time accepting Gentiles into the church: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2:11-13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acted as a hypocrite and influenced otherwise faithful brethren to do the same: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2:13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70138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Results of Prejudice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leads to anger: 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when God called Jonah to preach to the people of Nineveh?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1:2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despised the idea of helping those folks repent: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1:3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was angry when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Ninevites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repented:  </a:t>
            </a:r>
            <a:r>
              <a:rPr lang="en-US" sz="3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Jonah 4:1-3</a:t>
            </a:r>
          </a:p>
          <a:p>
            <a:pPr marL="1028700" lvl="1" indent="-619125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make the same mistake as Jonah?</a:t>
            </a:r>
            <a:endParaRPr lang="en-US" sz="32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4458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13258</TotalTime>
  <Words>957</Words>
  <Application>Microsoft Office PowerPoint</Application>
  <PresentationFormat>On-screen Show (4:3)</PresentationFormat>
  <Paragraphs>104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Overcoming Sin (10):  Prejudice Galatians 3:26-29</vt:lpstr>
      <vt:lpstr>Introduction</vt:lpstr>
      <vt:lpstr>Introduction</vt:lpstr>
      <vt:lpstr>Biblical Examples of Prejudice</vt:lpstr>
      <vt:lpstr>The Results of Prejudice</vt:lpstr>
      <vt:lpstr>The Results of Prejudice</vt:lpstr>
      <vt:lpstr>The Results of Prejudice</vt:lpstr>
      <vt:lpstr>The Results of Prejudice</vt:lpstr>
      <vt:lpstr>The Results of Prejudice</vt:lpstr>
      <vt:lpstr>How to Overcome Prejudice</vt:lpstr>
      <vt:lpstr>How to Overcome Prejudice</vt:lpstr>
      <vt:lpstr>How to Overcome Prejudice</vt:lpstr>
      <vt:lpstr>How to Overcome Prejudice</vt:lpstr>
      <vt:lpstr>How to Overcome Prejudice</vt:lpstr>
      <vt:lpstr>How to Overcome Prejudice</vt:lpstr>
      <vt:lpstr>How to Overcome Prejudice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Sin (Part 10):  Prejudice</dc:title>
  <dc:creator>Craig Thomas</dc:creator>
  <dc:description>Westside:  09/28/2014 AM</dc:description>
  <cp:lastModifiedBy>Craig Thomas</cp:lastModifiedBy>
  <cp:revision>991</cp:revision>
  <dcterms:created xsi:type="dcterms:W3CDTF">2009-06-28T13:18:56Z</dcterms:created>
  <dcterms:modified xsi:type="dcterms:W3CDTF">2014-09-28T11:46:16Z</dcterms:modified>
</cp:coreProperties>
</file>