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9" r:id="rId2"/>
    <p:sldId id="256" r:id="rId3"/>
    <p:sldId id="257" r:id="rId4"/>
    <p:sldId id="424" r:id="rId5"/>
    <p:sldId id="440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29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48" d="100"/>
          <a:sy n="48" d="100"/>
        </p:scale>
        <p:origin x="48" y="72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2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10/11/2014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10/11/2014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10/11/2014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10/11/2014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10/11/2014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10/11/2014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10/11/2014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10/11/2014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10/11/2014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10/11/2014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10/11/2014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10/11/2014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Pride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07624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realize our total dependence on God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would be nothing without God!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17:24-25, 28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depend on God for absolutely everything!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1:15-17; Jas. 1:17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accomplishments are by God’s grace not our own might: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4:13-15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Dependence should produce thankfulness: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1:21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499381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Pride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pursue humility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 is more than a feeling.</a:t>
            </a:r>
            <a:endParaRPr lang="en-US" sz="3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 is a state of mind (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20:18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we must </a:t>
            </a: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“put on” 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12:3; 1 Pet. 5:5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 does not come naturally; it is a command to be obeyed: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5:6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 is an objective we must consciously pursue!</a:t>
            </a:r>
            <a:endParaRPr lang="en-US" sz="3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944981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Pride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allow life’s trials to humble us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Life’s trials can teach us humility: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1:2-4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all depends upon our response to trials: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4:10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allowed his trials to teach him humility: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42:6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will be humble on judgment day: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2:9-11; Rom. 14:10-11</a:t>
            </a:r>
            <a:endParaRPr lang="en-US" sz="32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552019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Pride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possess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servant’s mind and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a servant’s life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our example of achieving humility through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servanthood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20:26-28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to have the same mind as Jesus, put humility in action by putting others first: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2:5-9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499843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82687"/>
            <a:ext cx="8915400" cy="4870513"/>
          </a:xfrm>
        </p:spPr>
        <p:txBody>
          <a:bodyPr rtlCol="0" anchor="t">
            <a:normAutofit fontScale="70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spends a lot of space warning us of the dangers of sinful pride.</a:t>
            </a:r>
            <a:endParaRPr lang="en-US" sz="38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resists pride because pride resists Him.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elevates man to the place of God.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blinds us to the destruction 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brings.</a:t>
            </a:r>
            <a:endParaRPr lang="en-US" sz="3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overcome pride to please God and make it to 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9:24</a:t>
            </a:r>
            <a:endParaRPr lang="en-US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We’ll be exalted </a:t>
            </a:r>
            <a:r>
              <a:rPr lang="en-US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lose our pride: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23:12; 1 Pet.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5:6</a:t>
            </a:r>
            <a:endParaRPr lang="en-US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Overcome it through </a:t>
            </a:r>
            <a:r>
              <a:rPr lang="en-US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conscious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effort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21942"/>
            <a:ext cx="9144000" cy="1524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Overcoming Sin (12):  Pride</a:t>
            </a:r>
            <a:r>
              <a:rPr lang="en-US" sz="49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8:13; 11:2; 29:23</a:t>
            </a:r>
            <a:endParaRPr lang="en-US" sz="40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“pride” has several meanings: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“proper respect for oneself; sense of one’s own dignity or worth; self-respect”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“delight or satisfaction in one’s own or another’s achievements”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 to have “pride” in this positive sense.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definition of “pride”: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 overly high opinion of oneself; exaggerated self-esteem; conceit; arrogance”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Problems With Pride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brings destruction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16:18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24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leads us to promote the immediate satisfaction of our selfish desires.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24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leads us to act without considering the needs, feelings, and welfare of others: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29:23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368356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Problems With Pride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5897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brings strife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13:10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leads us to put our wants and desires first before others and before God: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22:24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Prideful Christians are a constant source of trouble in the church: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6:3-5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will always be strife until we learn to be concerned for the interests of others: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2:3-4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050520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Problems With Pride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is deceptive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26:12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focuses on self at the expense of others; it deceives us about:</a:t>
            </a:r>
          </a:p>
          <a:p>
            <a:pPr marL="1550988" lvl="2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"/>
              <a:defRPr/>
            </a:pP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Ourselves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3:17</a:t>
            </a:r>
          </a:p>
          <a:p>
            <a:pPr marL="1550988" lvl="2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"/>
              <a:defRPr/>
            </a:pP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2:3-4; Matt. 5:23-24</a:t>
            </a:r>
          </a:p>
          <a:p>
            <a:pPr marL="1550988" lvl="2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"/>
              <a:defRPr/>
            </a:pP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10:4; Lk. 12:16-21; Isa. 66:2</a:t>
            </a:r>
          </a:p>
          <a:p>
            <a:pPr marL="1550988" lvl="2" indent="-57150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"/>
              <a:defRPr/>
            </a:pP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 of our life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14:12; Acts 17:21; Isa. 5:20; Matt. 7:13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838238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Problems With Pride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is an avenue of temptation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2:15-17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Stroking one’s ego is a source of temptation, just ask Eve!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3:5-6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sin has its roots in pride, because it involves what “I” want to do versus what God wants me to do.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795658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Problems With Pride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is a sin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21:4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is a sin because it seeks to remove man’s need for God: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1:25, 28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attitude toward pride should alert us to the seriousness of this sin: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6:16-17; Jas. 4:6; Prov. 16:5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906419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Pride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have the proper estimate of ourselves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6:3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careful in our comparisons: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10:12; 1 Cor. 10:12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accomplish is </a:t>
            </a:r>
            <a:r>
              <a:rPr lang="en-US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due to God’s blessings: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4:6-7; Lk. 17:10</a:t>
            </a:r>
          </a:p>
          <a:p>
            <a:pPr marL="982472" lvl="1" indent="-5715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Realize our position in comparison to God: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6:1-5; Gen. 18:27; Matt. 5:3; Job 42:1-6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913184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14849</TotalTime>
  <Words>771</Words>
  <Application>Microsoft Office PowerPoint</Application>
  <PresentationFormat>On-screen Show (4:3)</PresentationFormat>
  <Paragraphs>80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Overcoming Sin (12):  Pride Proverbs 8:13; 11:2; 29:23</vt:lpstr>
      <vt:lpstr>Introduction</vt:lpstr>
      <vt:lpstr>Problems With Pride</vt:lpstr>
      <vt:lpstr>Problems With Pride</vt:lpstr>
      <vt:lpstr>Problems With Pride</vt:lpstr>
      <vt:lpstr>Problems With Pride</vt:lpstr>
      <vt:lpstr>Problems With Pride</vt:lpstr>
      <vt:lpstr>How to Overcome Pride</vt:lpstr>
      <vt:lpstr>How to Overcome Pride</vt:lpstr>
      <vt:lpstr>How to Overcome Pride</vt:lpstr>
      <vt:lpstr>How to Overcome Pride</vt:lpstr>
      <vt:lpstr>How to Overcome Pride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Sin (Part 12):  Pride</dc:title>
  <dc:creator>Craig Thomas</dc:creator>
  <dc:description>Westside:  10/12/2014 AM</dc:description>
  <cp:lastModifiedBy>Craig Thomas</cp:lastModifiedBy>
  <cp:revision>1071</cp:revision>
  <dcterms:created xsi:type="dcterms:W3CDTF">2009-06-28T13:18:56Z</dcterms:created>
  <dcterms:modified xsi:type="dcterms:W3CDTF">2014-10-12T02:39:01Z</dcterms:modified>
</cp:coreProperties>
</file>