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9" r:id="rId2"/>
    <p:sldId id="257" r:id="rId3"/>
    <p:sldId id="256" r:id="rId4"/>
    <p:sldId id="487" r:id="rId5"/>
    <p:sldId id="528" r:id="rId6"/>
    <p:sldId id="529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4" r:id="rId15"/>
    <p:sldId id="525" r:id="rId16"/>
    <p:sldId id="526" r:id="rId17"/>
    <p:sldId id="527" r:id="rId18"/>
    <p:sldId id="5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64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61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53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335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17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226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28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13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30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5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82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59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20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7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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“I Am Pure”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20:26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what made Paul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“pure”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20:27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be timid when it comes to declaring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whole counsel of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God” !  </a:t>
            </a:r>
            <a:r>
              <a:rPr lang="en-US" sz="40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33:8-9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009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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“I Am Not Ashamed of the Gospel”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1:16-17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Christians appear to be ashamed of the gospel!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10:17; 2 Thess. 2:13-14; Eph. 1:13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watered down gospel is an ineffective gospel: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16:8; Eph. 6:17; Heb. 4:12; Jer. 23:29; Acts 2:37; 7:54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349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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“Forgetting Those Things Which Are Behind”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3:13-14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learn from the past: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15:4; 1 Cor. 10:11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cannot rest on our laurels: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3:13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6520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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“I Can Do All Things Through Christ”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4:13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statement implies at least two things!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busy ourselves doing what needs to be done!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is the only source of empowerment for us: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3:20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2955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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“Not Seeking to Please Men”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1:10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if our preaching never upsets people?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2:15-17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not easy being unpopular: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14:4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like the apostles does not always win many friends, but it always pleases God: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3:17-19; Matt. 5:11-12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42613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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“I Fight:  Not as One Who Beats the Air”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9:26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a contender or a pretender? 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waste so much of our lives trying to play both sides of the street: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4:4; Col. 3:1-2, 5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0073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Corbel" panose="020B0503020204020204" pitchFamily="34" charset="0"/>
              <a:buChar char="⓫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“I Am Set For the Defense of the Gospel”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1:17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seek to “soften” the gospel instead of defending it! 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did Paul’s defense of the gospel place him?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17:18; 24:5; 1 Cor. 4:11-13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6059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Corbel" panose="020B0503020204020204" pitchFamily="34" charset="0"/>
              <a:buChar char="⓬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“I Am Now Ready”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Timothy 4:6-8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ready?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5:10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you making the necessary sacrifice to obtain the 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“crown of righteousness”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12:1-2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63722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rgbClr val="FFC000"/>
              </a:buClr>
              <a:buSzPct val="115000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restored first century attitudes to your character?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will not make it to heaven unless 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do!</a:t>
            </a:r>
            <a:endParaRPr lang="en-US" sz="4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801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90131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generation must struggle to </a:t>
            </a:r>
            <a:r>
              <a:rPr lang="en-US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church to the model of the first century: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26:18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Scriptural plan of salvation; scriptural work, worship and organization of the church.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But, if that is all we accomplish we still have not truly restored New Testament Christ-</a:t>
            </a:r>
            <a:r>
              <a:rPr lang="en-US" sz="3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ianity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23:7; 4:23; 1 Cor. 11:1; Gal. 4:12; 2:20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21942"/>
            <a:ext cx="9144000" cy="15240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3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Restoring First Century Attitudes</a:t>
            </a: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5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Corinthians 11:1</a:t>
            </a:r>
            <a:endParaRPr lang="en-US" sz="45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“First Gave Their Own Selves to the Lord”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8:5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readily give ourselves to many things:  job/career, home/family, hobby/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recrea-tion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sports teams, education, etc.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such short and poor memories: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2:1-7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7572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228600" y="1336956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27063" indent="-6270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marL="1435100" indent="-693738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marL="1946275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marL="2289175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marL="2632075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3089275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3546475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4003675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4460875" indent="-2286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9900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altLang="en-US" b="1" i="1" dirty="0">
                <a:latin typeface="Gill Sans MT" panose="020B0502020104020203" pitchFamily="34" charset="0"/>
              </a:rPr>
              <a:t>We have such poor and short memories!</a:t>
            </a:r>
            <a:endParaRPr lang="en-US" altLang="en-US" b="1" i="1" dirty="0">
              <a:solidFill>
                <a:srgbClr val="FFFF00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74786" name="Group 34"/>
          <p:cNvGrpSpPr>
            <a:grpSpLocks/>
          </p:cNvGrpSpPr>
          <p:nvPr/>
        </p:nvGrpSpPr>
        <p:grpSpPr bwMode="auto">
          <a:xfrm>
            <a:off x="304800" y="1924050"/>
            <a:ext cx="8610600" cy="5002213"/>
            <a:chOff x="192" y="1212"/>
            <a:chExt cx="5424" cy="3151"/>
          </a:xfrm>
        </p:grpSpPr>
        <p:sp>
          <p:nvSpPr>
            <p:cNvPr id="74759" name="Text Box 7"/>
            <p:cNvSpPr txBox="1">
              <a:spLocks noChangeArrowheads="1"/>
            </p:cNvSpPr>
            <p:nvPr/>
          </p:nvSpPr>
          <p:spPr bwMode="auto">
            <a:xfrm>
              <a:off x="864" y="1212"/>
              <a:ext cx="87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0" dirty="0">
                  <a:solidFill>
                    <a:srgbClr val="FF9900"/>
                  </a:solidFill>
                  <a:latin typeface="Eras Bold ITC" panose="020B0907030504020204" pitchFamily="34" charset="0"/>
                </a:rPr>
                <a:t>Before</a:t>
              </a:r>
            </a:p>
          </p:txBody>
        </p:sp>
        <p:sp>
          <p:nvSpPr>
            <p:cNvPr id="74760" name="Text Box 8"/>
            <p:cNvSpPr txBox="1">
              <a:spLocks noChangeArrowheads="1"/>
            </p:cNvSpPr>
            <p:nvPr/>
          </p:nvSpPr>
          <p:spPr bwMode="auto">
            <a:xfrm>
              <a:off x="3556" y="1224"/>
              <a:ext cx="71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b="0" dirty="0">
                  <a:solidFill>
                    <a:srgbClr val="FF9900"/>
                  </a:solidFill>
                  <a:latin typeface="Eras Bold ITC" panose="020B0907030504020204" pitchFamily="34" charset="0"/>
                </a:rPr>
                <a:t>After</a:t>
              </a:r>
            </a:p>
          </p:txBody>
        </p:sp>
        <p:sp>
          <p:nvSpPr>
            <p:cNvPr id="74761" name="Line 9"/>
            <p:cNvSpPr>
              <a:spLocks noChangeShapeType="1"/>
            </p:cNvSpPr>
            <p:nvPr/>
          </p:nvSpPr>
          <p:spPr bwMode="auto">
            <a:xfrm>
              <a:off x="192" y="1501"/>
              <a:ext cx="5424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>
              <a:off x="2880" y="1501"/>
              <a:ext cx="0" cy="2862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2034811" y="136159"/>
            <a:ext cx="50561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800" b="0" dirty="0" smtClean="0">
                <a:solidFill>
                  <a:srgbClr val="FF9900"/>
                </a:solidFill>
                <a:latin typeface="Eras Bold ITC" panose="020B0907030504020204" pitchFamily="34" charset="0"/>
              </a:rPr>
              <a:t>Ephesians </a:t>
            </a:r>
            <a:r>
              <a:rPr lang="en-US" altLang="en-US" sz="4800" b="0" dirty="0">
                <a:solidFill>
                  <a:srgbClr val="FF9900"/>
                </a:solidFill>
                <a:latin typeface="Eras Bold ITC" panose="020B0907030504020204" pitchFamily="34" charset="0"/>
              </a:rPr>
              <a:t>2:1-7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152400" y="2551113"/>
            <a:ext cx="3878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“dead in trespasses and sins”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152400" y="3048000"/>
            <a:ext cx="4311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“walked according to the course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of this world”</a:t>
            </a:r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152400" y="3810000"/>
            <a:ext cx="44386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“walked according to…the prince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of the power of the air”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152400" y="4625975"/>
            <a:ext cx="44053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“conducted ourselves in the lusts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of our flesh”</a:t>
            </a: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152400" y="5410200"/>
            <a:ext cx="4373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“fulfilling the desires of the flesh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and of the mind”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152400" y="6156325"/>
            <a:ext cx="41925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“were by nature the children of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wrath”</a:t>
            </a: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4643438" y="2574925"/>
            <a:ext cx="4151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“because of His great love with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which He loved us”</a:t>
            </a: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4667250" y="3336925"/>
            <a:ext cx="3943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“even when we were dead in 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trespasses”</a:t>
            </a: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4689475" y="4087813"/>
            <a:ext cx="3883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“made us alive together with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Christ”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4711700" y="4784725"/>
            <a:ext cx="42433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“raised us up…made us sit…in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heavenly places in Christ Jesus”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4711700" y="5470525"/>
            <a:ext cx="44640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0" dirty="0">
                <a:latin typeface="Eras Bold ITC" panose="020B0907030504020204" pitchFamily="34" charset="0"/>
              </a:rPr>
              <a:t>“that in the ages to come He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might show the exceeding riches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of His grace and kindness toward</a:t>
            </a:r>
          </a:p>
          <a:p>
            <a:r>
              <a:rPr lang="en-US" altLang="en-US" sz="2000" b="0" dirty="0">
                <a:latin typeface="Eras Bold ITC" panose="020B0907030504020204" pitchFamily="34" charset="0"/>
              </a:rPr>
              <a:t>us in Christ Jesus”</a:t>
            </a: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8763000" y="65833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FDCC147A-C1A7-403F-B414-C9C31B32D7F9}" type="slidenum">
              <a:rPr lang="en-US" altLang="en-US" sz="1200" b="0">
                <a:latin typeface="+mj-lt"/>
              </a:rPr>
              <a:pPr>
                <a:spcBef>
                  <a:spcPct val="50000"/>
                </a:spcBef>
              </a:pPr>
              <a:t>5</a:t>
            </a:fld>
            <a:endParaRPr lang="en-US" altLang="en-US" sz="1200" b="0" dirty="0">
              <a:latin typeface="+mj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4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4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4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64" grpId="0"/>
      <p:bldP spid="74765" grpId="0"/>
      <p:bldP spid="74766" grpId="0"/>
      <p:bldP spid="74768" grpId="0"/>
      <p:bldP spid="74771" grpId="0"/>
      <p:bldP spid="74773" grpId="0"/>
      <p:bldP spid="74774" grpId="0"/>
      <p:bldP spid="74776" grpId="0"/>
      <p:bldP spid="74778" grpId="0"/>
      <p:bldP spid="74781" grpId="0"/>
      <p:bldP spid="74782" grpId="0"/>
      <p:bldP spid="747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“First Gave Their Own Selves to the Lord”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8:5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readily give ourselves to many things:  job/career, home/family, hobby/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recrea-tion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sports teams, education, etc.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such short and poor memories: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2:1-7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completely given yourself to the Lord?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6:19-20; Rev. 3:16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5169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“Spend and Be Spent”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12:15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readily give ourselves to many things:  job/career, home/family, hobby/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recrea-tion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sports teams, education, etc.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wear themselves out in the Lord’s service?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 on your level of service to the Lord... does it reflect </a:t>
            </a:r>
            <a:r>
              <a:rPr lang="en-US" sz="36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Cor. 12:15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6049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“Searched the Scriptures Daily”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17:11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readily give ourselves to many things:  job/career, home/family, hobby/recreation, sports teams, education, etc.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minutes per day do you read and study God’s word? 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2:15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level of knowledge? </a:t>
            </a: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5:11-14; Eph. 4:11-14; 2 Tim. 4:1-4; 2 Pet. 1:5, 9; 1 Cor. 2:4-5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662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Clr>
                <a:srgbClr val="FFC000"/>
              </a:buClr>
              <a:buSzPct val="125000"/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“Received Their Word as the Word of God”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2:13; Jn. 16:13; 1 Cor. 2:6-13; Gal. 1:11-12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a piece of junk mail versus a certified letter from the IRS.</a:t>
            </a: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think if folks had this attitude toward the Bible!</a:t>
            </a:r>
            <a:endParaRPr lang="en-US" sz="36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0372" indent="-5715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the attitude and inclination of those on Pentecost: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2:41; Jn. 12:48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611584" y="6477000"/>
            <a:ext cx="393192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Restoring First Century Attitudes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74471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20615</TotalTime>
  <Words>989</Words>
  <Application>Microsoft Office PowerPoint</Application>
  <PresentationFormat>On-screen Show (4:3)</PresentationFormat>
  <Paragraphs>138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Corbel</vt:lpstr>
      <vt:lpstr>Eras Bold ITC</vt:lpstr>
      <vt:lpstr>Gill Sans MT</vt:lpstr>
      <vt:lpstr>Wingdings</vt:lpstr>
      <vt:lpstr>Wingdings 2</vt:lpstr>
      <vt:lpstr>Wingdings 3</vt:lpstr>
      <vt:lpstr>Module</vt:lpstr>
      <vt:lpstr>PowerPoint Presentation</vt:lpstr>
      <vt:lpstr> Introduction</vt:lpstr>
      <vt:lpstr>Restoring First Century Attitudes 1 Corinthians 11:1</vt:lpstr>
      <vt:lpstr>“First Gave Their Own Selves to the Lord”</vt:lpstr>
      <vt:lpstr>PowerPoint Presentation</vt:lpstr>
      <vt:lpstr>“First Gave Their Own Selves to the Lord”</vt:lpstr>
      <vt:lpstr>“Spend and Be Spent”</vt:lpstr>
      <vt:lpstr>“Searched the Scriptures Daily”</vt:lpstr>
      <vt:lpstr>“Received Their Word as the Word of God”</vt:lpstr>
      <vt:lpstr>“I Am Pure”</vt:lpstr>
      <vt:lpstr>“I Am Not Ashamed of the Gospel”</vt:lpstr>
      <vt:lpstr>“Forgetting Those Things Which Are Behind”</vt:lpstr>
      <vt:lpstr>“I Can Do All Things Through Christ”</vt:lpstr>
      <vt:lpstr>“Not Seeking to Please Men”</vt:lpstr>
      <vt:lpstr>“I Fight:  Not as One Who Beats the Air”</vt:lpstr>
      <vt:lpstr>“I Am Set For the Defense of the Gospel”</vt:lpstr>
      <vt:lpstr>“I Am Now Ready”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Restoring First Century Attitudes</dc:title>
  <dc:creator>Craig Thomas</dc:creator>
  <dc:description>Deckerville:  9/26/2004
Flint gospel meeting:  5/1/2005 (AM Bible study); West Metro:  6/26/05; Westside:  1/4/2014 AM</dc:description>
  <cp:lastModifiedBy>Craig Thomas</cp:lastModifiedBy>
  <cp:revision>1324</cp:revision>
  <dcterms:created xsi:type="dcterms:W3CDTF">2009-06-28T13:18:56Z</dcterms:created>
  <dcterms:modified xsi:type="dcterms:W3CDTF">2015-01-04T13:12:38Z</dcterms:modified>
</cp:coreProperties>
</file>