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276" r:id="rId3"/>
    <p:sldId id="305" r:id="rId4"/>
    <p:sldId id="308" r:id="rId5"/>
    <p:sldId id="309" r:id="rId6"/>
    <p:sldId id="310" r:id="rId7"/>
    <p:sldId id="311" r:id="rId8"/>
    <p:sldId id="307" r:id="rId9"/>
    <p:sldId id="312" r:id="rId10"/>
    <p:sldId id="313" r:id="rId11"/>
    <p:sldId id="314" r:id="rId12"/>
    <p:sldId id="320" r:id="rId13"/>
    <p:sldId id="318" r:id="rId14"/>
    <p:sldId id="317" r:id="rId15"/>
    <p:sldId id="316" r:id="rId16"/>
    <p:sldId id="31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547"/>
    <a:srgbClr val="173739"/>
    <a:srgbClr val="DDDDDD"/>
    <a:srgbClr val="CC3300"/>
    <a:srgbClr val="CC9900"/>
    <a:srgbClr val="B386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1" d="100"/>
          <a:sy n="51" d="100"/>
        </p:scale>
        <p:origin x="51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DD81D-5867-41FD-95BE-B21CA694F2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377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A9194-F0A7-4476-878B-902EED4AE2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4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53AF9-C27B-470C-A7D9-A99D74D5E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522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0AC63E-91B7-45A4-AC0A-2179038ACE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08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79418-7277-4B1C-91D9-15AB1D41CA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56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04E82F-2089-4FFB-BE26-5642E64C47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058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28EBFF-67D7-4D00-912E-3EC0761475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2982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A991B-7657-4195-A5E7-F7FCF8B23D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879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CDF502-C941-4EB6-9CA3-62C4DB97E6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17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D3389-AC48-4ACE-9161-98743F0A39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034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0754B-EBE0-4CFD-BACD-B3E29A98DB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194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70FBBC-BAAB-4E33-87BC-032E6D83CEC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 descr="Medium wood"/>
          <p:cNvSpPr>
            <a:spLocks noChangeArrowheads="1"/>
          </p:cNvSpPr>
          <p:nvPr/>
        </p:nvSpPr>
        <p:spPr bwMode="auto">
          <a:xfrm>
            <a:off x="0" y="2209800"/>
            <a:ext cx="9144000" cy="4343400"/>
          </a:xfrm>
          <a:prstGeom prst="rect">
            <a:avLst/>
          </a:prstGeom>
          <a:blipFill dpi="0" rotWithShape="1">
            <a:blip r:embed="rId2">
              <a:alphaModFix amt="35000"/>
            </a:blip>
            <a:srcRect/>
            <a:tile tx="0" ty="0" sx="100000" sy="100000" flip="none" algn="tl"/>
          </a:blip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299" name="AutoShape 3"/>
          <p:cNvSpPr>
            <a:spLocks noChangeArrowheads="1"/>
          </p:cNvSpPr>
          <p:nvPr/>
        </p:nvSpPr>
        <p:spPr bwMode="auto">
          <a:xfrm>
            <a:off x="2971800" y="152400"/>
            <a:ext cx="3124200" cy="3810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5300" name="Group 4"/>
          <p:cNvGrpSpPr>
            <a:grpSpLocks/>
          </p:cNvGrpSpPr>
          <p:nvPr/>
        </p:nvGrpSpPr>
        <p:grpSpPr bwMode="auto">
          <a:xfrm>
            <a:off x="228600" y="457200"/>
            <a:ext cx="8686800" cy="1219200"/>
            <a:chOff x="144" y="480"/>
            <a:chExt cx="5472" cy="768"/>
          </a:xfrm>
        </p:grpSpPr>
        <p:sp>
          <p:nvSpPr>
            <p:cNvPr id="55301" name="Rectangle 5"/>
            <p:cNvSpPr>
              <a:spLocks noChangeArrowheads="1"/>
            </p:cNvSpPr>
            <p:nvPr/>
          </p:nvSpPr>
          <p:spPr bwMode="auto">
            <a:xfrm>
              <a:off x="144" y="480"/>
              <a:ext cx="5472" cy="768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2" name="Rectangle 6"/>
            <p:cNvSpPr>
              <a:spLocks noChangeArrowheads="1"/>
            </p:cNvSpPr>
            <p:nvPr/>
          </p:nvSpPr>
          <p:spPr bwMode="auto">
            <a:xfrm>
              <a:off x="192" y="624"/>
              <a:ext cx="5376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03" name="Rectangle 7"/>
            <p:cNvSpPr>
              <a:spLocks noChangeArrowheads="1"/>
            </p:cNvSpPr>
            <p:nvPr/>
          </p:nvSpPr>
          <p:spPr bwMode="auto">
            <a:xfrm>
              <a:off x="240" y="672"/>
              <a:ext cx="5280" cy="384"/>
            </a:xfrm>
            <a:prstGeom prst="rect">
              <a:avLst/>
            </a:prstGeom>
            <a:solidFill>
              <a:srgbClr val="CC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solidFill>
                  <a:srgbClr val="CC9900"/>
                </a:solidFill>
              </a:endParaRPr>
            </a:p>
          </p:txBody>
        </p:sp>
        <p:sp>
          <p:nvSpPr>
            <p:cNvPr id="55304" name="Text Box 8"/>
            <p:cNvSpPr txBox="1">
              <a:spLocks noChangeArrowheads="1"/>
            </p:cNvSpPr>
            <p:nvPr/>
          </p:nvSpPr>
          <p:spPr bwMode="auto">
            <a:xfrm>
              <a:off x="192" y="672"/>
              <a:ext cx="537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2800" b="1">
                  <a:latin typeface="Times New Roman" panose="02020603050405020304" pitchFamily="18" charset="0"/>
                </a:rPr>
                <a:t>Judged According to the Things Written in the Books</a:t>
              </a:r>
            </a:p>
          </p:txBody>
        </p:sp>
      </p:grpSp>
      <p:sp>
        <p:nvSpPr>
          <p:cNvPr id="55305" name="Rectangle 9" descr="Medium wood"/>
          <p:cNvSpPr>
            <a:spLocks noChangeArrowheads="1"/>
          </p:cNvSpPr>
          <p:nvPr/>
        </p:nvSpPr>
        <p:spPr bwMode="auto">
          <a:xfrm>
            <a:off x="0" y="1905000"/>
            <a:ext cx="9144000" cy="3048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5306" name="Group 10"/>
          <p:cNvGrpSpPr>
            <a:grpSpLocks/>
          </p:cNvGrpSpPr>
          <p:nvPr/>
        </p:nvGrpSpPr>
        <p:grpSpPr bwMode="auto">
          <a:xfrm>
            <a:off x="1219200" y="2516188"/>
            <a:ext cx="990600" cy="3992562"/>
            <a:chOff x="96" y="97"/>
            <a:chExt cx="624" cy="2515"/>
          </a:xfrm>
        </p:grpSpPr>
        <p:grpSp>
          <p:nvGrpSpPr>
            <p:cNvPr id="55307" name="Group 11"/>
            <p:cNvGrpSpPr>
              <a:grpSpLocks/>
            </p:cNvGrpSpPr>
            <p:nvPr/>
          </p:nvGrpSpPr>
          <p:grpSpPr bwMode="auto">
            <a:xfrm>
              <a:off x="96" y="97"/>
              <a:ext cx="624" cy="2515"/>
              <a:chOff x="96" y="97"/>
              <a:chExt cx="624" cy="2515"/>
            </a:xfrm>
          </p:grpSpPr>
          <p:grpSp>
            <p:nvGrpSpPr>
              <p:cNvPr id="55308" name="Group 12"/>
              <p:cNvGrpSpPr>
                <a:grpSpLocks/>
              </p:cNvGrpSpPr>
              <p:nvPr/>
            </p:nvGrpSpPr>
            <p:grpSpPr bwMode="auto">
              <a:xfrm rot="5400000">
                <a:off x="-850" y="1043"/>
                <a:ext cx="2515" cy="624"/>
                <a:chOff x="1536" y="2639"/>
                <a:chExt cx="3792" cy="1009"/>
              </a:xfrm>
            </p:grpSpPr>
            <p:grpSp>
              <p:nvGrpSpPr>
                <p:cNvPr id="55309" name="Group 13"/>
                <p:cNvGrpSpPr>
                  <a:grpSpLocks/>
                </p:cNvGrpSpPr>
                <p:nvPr/>
              </p:nvGrpSpPr>
              <p:grpSpPr bwMode="auto">
                <a:xfrm>
                  <a:off x="1536" y="2639"/>
                  <a:ext cx="3792" cy="1009"/>
                  <a:chOff x="1536" y="2639"/>
                  <a:chExt cx="3792" cy="1009"/>
                </a:xfrm>
              </p:grpSpPr>
              <p:sp>
                <p:nvSpPr>
                  <p:cNvPr id="55310" name="Rectangle 14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2928" y="1248"/>
                    <a:ext cx="1008" cy="3792"/>
                  </a:xfrm>
                  <a:prstGeom prst="rect">
                    <a:avLst/>
                  </a:prstGeom>
                  <a:solidFill>
                    <a:srgbClr val="000000"/>
                  </a:solidFill>
                  <a:ln w="571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311" name="Line 15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4672" y="3143"/>
                    <a:ext cx="1008" cy="0"/>
                  </a:xfrm>
                  <a:prstGeom prst="line">
                    <a:avLst/>
                  </a:prstGeom>
                  <a:noFill/>
                  <a:ln w="762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312" name="Text Box 16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4522" y="3014"/>
                    <a:ext cx="941" cy="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en-US" sz="1400" b="1">
                        <a:solidFill>
                          <a:schemeClr val="bg1"/>
                        </a:solidFill>
                      </a:rPr>
                      <a:t>Volume I</a:t>
                    </a:r>
                  </a:p>
                </p:txBody>
              </p:sp>
              <p:sp>
                <p:nvSpPr>
                  <p:cNvPr id="55313" name="AutoShape 17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595" y="2915"/>
                    <a:ext cx="740" cy="455"/>
                  </a:xfrm>
                  <a:prstGeom prst="plaque">
                    <a:avLst>
                      <a:gd name="adj" fmla="val 16667"/>
                    </a:avLst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5314" name="Line 18"/>
                <p:cNvSpPr>
                  <a:spLocks noChangeShapeType="1"/>
                </p:cNvSpPr>
                <p:nvPr/>
              </p:nvSpPr>
              <p:spPr bwMode="auto">
                <a:xfrm rot="16200000">
                  <a:off x="4199" y="3144"/>
                  <a:ext cx="1009" cy="0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5315" name="Text Box 19"/>
              <p:cNvSpPr txBox="1">
                <a:spLocks noChangeArrowheads="1"/>
              </p:cNvSpPr>
              <p:nvPr/>
            </p:nvSpPr>
            <p:spPr bwMode="auto">
              <a:xfrm rot="27000000">
                <a:off x="-397" y="1230"/>
                <a:ext cx="156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000" b="1">
                    <a:solidFill>
                      <a:schemeClr val="bg1"/>
                    </a:solidFill>
                    <a:latin typeface="Georgia Ref" pitchFamily="18" charset="0"/>
                  </a:rPr>
                  <a:t>Your Book of Faith</a:t>
                </a:r>
              </a:p>
            </p:txBody>
          </p:sp>
        </p:grpSp>
        <p:sp>
          <p:nvSpPr>
            <p:cNvPr id="55316" name="Text Box 20"/>
            <p:cNvSpPr txBox="1">
              <a:spLocks noChangeArrowheads="1"/>
            </p:cNvSpPr>
            <p:nvPr/>
          </p:nvSpPr>
          <p:spPr bwMode="auto">
            <a:xfrm rot="21600000">
              <a:off x="179" y="240"/>
              <a:ext cx="4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/>
                <a:t>Your Name</a:t>
              </a:r>
            </a:p>
          </p:txBody>
        </p:sp>
      </p:grpSp>
      <p:grpSp>
        <p:nvGrpSpPr>
          <p:cNvPr id="55317" name="Group 21"/>
          <p:cNvGrpSpPr>
            <a:grpSpLocks/>
          </p:cNvGrpSpPr>
          <p:nvPr/>
        </p:nvGrpSpPr>
        <p:grpSpPr bwMode="auto">
          <a:xfrm>
            <a:off x="2362200" y="2514600"/>
            <a:ext cx="990600" cy="3992563"/>
            <a:chOff x="96" y="97"/>
            <a:chExt cx="624" cy="2515"/>
          </a:xfrm>
        </p:grpSpPr>
        <p:grpSp>
          <p:nvGrpSpPr>
            <p:cNvPr id="55318" name="Group 22"/>
            <p:cNvGrpSpPr>
              <a:grpSpLocks/>
            </p:cNvGrpSpPr>
            <p:nvPr/>
          </p:nvGrpSpPr>
          <p:grpSpPr bwMode="auto">
            <a:xfrm>
              <a:off x="96" y="97"/>
              <a:ext cx="624" cy="2515"/>
              <a:chOff x="96" y="97"/>
              <a:chExt cx="624" cy="2515"/>
            </a:xfrm>
          </p:grpSpPr>
          <p:grpSp>
            <p:nvGrpSpPr>
              <p:cNvPr id="55319" name="Group 23"/>
              <p:cNvGrpSpPr>
                <a:grpSpLocks/>
              </p:cNvGrpSpPr>
              <p:nvPr/>
            </p:nvGrpSpPr>
            <p:grpSpPr bwMode="auto">
              <a:xfrm rot="5400000">
                <a:off x="-850" y="1043"/>
                <a:ext cx="2515" cy="624"/>
                <a:chOff x="1536" y="2639"/>
                <a:chExt cx="3792" cy="1009"/>
              </a:xfrm>
            </p:grpSpPr>
            <p:grpSp>
              <p:nvGrpSpPr>
                <p:cNvPr id="55320" name="Group 24"/>
                <p:cNvGrpSpPr>
                  <a:grpSpLocks/>
                </p:cNvGrpSpPr>
                <p:nvPr/>
              </p:nvGrpSpPr>
              <p:grpSpPr bwMode="auto">
                <a:xfrm>
                  <a:off x="1536" y="2639"/>
                  <a:ext cx="3792" cy="1009"/>
                  <a:chOff x="1536" y="2639"/>
                  <a:chExt cx="3792" cy="1009"/>
                </a:xfrm>
              </p:grpSpPr>
              <p:sp>
                <p:nvSpPr>
                  <p:cNvPr id="55321" name="Rectangle 2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2928" y="1248"/>
                    <a:ext cx="1008" cy="3792"/>
                  </a:xfrm>
                  <a:prstGeom prst="rect">
                    <a:avLst/>
                  </a:prstGeom>
                  <a:solidFill>
                    <a:srgbClr val="000000"/>
                  </a:solidFill>
                  <a:ln w="571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322" name="Line 26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4672" y="3143"/>
                    <a:ext cx="1008" cy="0"/>
                  </a:xfrm>
                  <a:prstGeom prst="line">
                    <a:avLst/>
                  </a:prstGeom>
                  <a:noFill/>
                  <a:ln w="762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323" name="Text Box 27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4522" y="3014"/>
                    <a:ext cx="941" cy="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en-US" sz="1400" b="1">
                        <a:solidFill>
                          <a:schemeClr val="bg1"/>
                        </a:solidFill>
                      </a:rPr>
                      <a:t>Volume I</a:t>
                    </a:r>
                  </a:p>
                </p:txBody>
              </p:sp>
              <p:sp>
                <p:nvSpPr>
                  <p:cNvPr id="55324" name="AutoShape 28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595" y="2915"/>
                    <a:ext cx="740" cy="455"/>
                  </a:xfrm>
                  <a:prstGeom prst="plaque">
                    <a:avLst>
                      <a:gd name="adj" fmla="val 16667"/>
                    </a:avLst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5325" name="Line 29"/>
                <p:cNvSpPr>
                  <a:spLocks noChangeShapeType="1"/>
                </p:cNvSpPr>
                <p:nvPr/>
              </p:nvSpPr>
              <p:spPr bwMode="auto">
                <a:xfrm rot="16200000">
                  <a:off x="4199" y="3144"/>
                  <a:ext cx="1009" cy="0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5326" name="Text Box 30"/>
              <p:cNvSpPr txBox="1">
                <a:spLocks noChangeArrowheads="1"/>
              </p:cNvSpPr>
              <p:nvPr/>
            </p:nvSpPr>
            <p:spPr bwMode="auto">
              <a:xfrm rot="27000000">
                <a:off x="-387" y="1239"/>
                <a:ext cx="15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b="1">
                    <a:solidFill>
                      <a:schemeClr val="bg1"/>
                    </a:solidFill>
                    <a:latin typeface="Georgia Ref" pitchFamily="18" charset="0"/>
                  </a:rPr>
                  <a:t>Your Book of Sacrifice</a:t>
                </a:r>
              </a:p>
            </p:txBody>
          </p:sp>
        </p:grpSp>
        <p:sp>
          <p:nvSpPr>
            <p:cNvPr id="55327" name="Text Box 31"/>
            <p:cNvSpPr txBox="1">
              <a:spLocks noChangeArrowheads="1"/>
            </p:cNvSpPr>
            <p:nvPr/>
          </p:nvSpPr>
          <p:spPr bwMode="auto">
            <a:xfrm rot="21600000">
              <a:off x="179" y="240"/>
              <a:ext cx="4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/>
                <a:t>Your Name</a:t>
              </a:r>
            </a:p>
          </p:txBody>
        </p:sp>
      </p:grpSp>
      <p:grpSp>
        <p:nvGrpSpPr>
          <p:cNvPr id="55328" name="Group 32"/>
          <p:cNvGrpSpPr>
            <a:grpSpLocks/>
          </p:cNvGrpSpPr>
          <p:nvPr/>
        </p:nvGrpSpPr>
        <p:grpSpPr bwMode="auto">
          <a:xfrm>
            <a:off x="3505200" y="2514600"/>
            <a:ext cx="990600" cy="3992563"/>
            <a:chOff x="96" y="97"/>
            <a:chExt cx="624" cy="2515"/>
          </a:xfrm>
        </p:grpSpPr>
        <p:grpSp>
          <p:nvGrpSpPr>
            <p:cNvPr id="55329" name="Group 33"/>
            <p:cNvGrpSpPr>
              <a:grpSpLocks/>
            </p:cNvGrpSpPr>
            <p:nvPr/>
          </p:nvGrpSpPr>
          <p:grpSpPr bwMode="auto">
            <a:xfrm>
              <a:off x="96" y="97"/>
              <a:ext cx="624" cy="2515"/>
              <a:chOff x="96" y="97"/>
              <a:chExt cx="624" cy="2515"/>
            </a:xfrm>
          </p:grpSpPr>
          <p:grpSp>
            <p:nvGrpSpPr>
              <p:cNvPr id="55330" name="Group 34"/>
              <p:cNvGrpSpPr>
                <a:grpSpLocks/>
              </p:cNvGrpSpPr>
              <p:nvPr/>
            </p:nvGrpSpPr>
            <p:grpSpPr bwMode="auto">
              <a:xfrm rot="5400000">
                <a:off x="-850" y="1043"/>
                <a:ext cx="2515" cy="624"/>
                <a:chOff x="1536" y="2639"/>
                <a:chExt cx="3792" cy="1009"/>
              </a:xfrm>
            </p:grpSpPr>
            <p:grpSp>
              <p:nvGrpSpPr>
                <p:cNvPr id="55331" name="Group 35"/>
                <p:cNvGrpSpPr>
                  <a:grpSpLocks/>
                </p:cNvGrpSpPr>
                <p:nvPr/>
              </p:nvGrpSpPr>
              <p:grpSpPr bwMode="auto">
                <a:xfrm>
                  <a:off x="1536" y="2639"/>
                  <a:ext cx="3792" cy="1009"/>
                  <a:chOff x="1536" y="2639"/>
                  <a:chExt cx="3792" cy="1009"/>
                </a:xfrm>
              </p:grpSpPr>
              <p:sp>
                <p:nvSpPr>
                  <p:cNvPr id="55332" name="Rectangle 36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2928" y="1248"/>
                    <a:ext cx="1008" cy="3792"/>
                  </a:xfrm>
                  <a:prstGeom prst="rect">
                    <a:avLst/>
                  </a:prstGeom>
                  <a:solidFill>
                    <a:srgbClr val="000000"/>
                  </a:solidFill>
                  <a:ln w="571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333" name="Line 37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4672" y="3143"/>
                    <a:ext cx="1008" cy="0"/>
                  </a:xfrm>
                  <a:prstGeom prst="line">
                    <a:avLst/>
                  </a:prstGeom>
                  <a:noFill/>
                  <a:ln w="762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334" name="Text Box 38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4522" y="3014"/>
                    <a:ext cx="941" cy="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en-US" sz="1400" b="1">
                        <a:solidFill>
                          <a:schemeClr val="bg1"/>
                        </a:solidFill>
                      </a:rPr>
                      <a:t>Volume I</a:t>
                    </a:r>
                  </a:p>
                </p:txBody>
              </p:sp>
              <p:sp>
                <p:nvSpPr>
                  <p:cNvPr id="55335" name="AutoShape 39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595" y="2915"/>
                    <a:ext cx="740" cy="455"/>
                  </a:xfrm>
                  <a:prstGeom prst="plaque">
                    <a:avLst>
                      <a:gd name="adj" fmla="val 16667"/>
                    </a:avLst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5336" name="Line 40"/>
                <p:cNvSpPr>
                  <a:spLocks noChangeShapeType="1"/>
                </p:cNvSpPr>
                <p:nvPr/>
              </p:nvSpPr>
              <p:spPr bwMode="auto">
                <a:xfrm rot="16200000">
                  <a:off x="4199" y="3144"/>
                  <a:ext cx="1009" cy="0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5337" name="Text Box 41"/>
              <p:cNvSpPr txBox="1">
                <a:spLocks noChangeArrowheads="1"/>
              </p:cNvSpPr>
              <p:nvPr/>
            </p:nvSpPr>
            <p:spPr bwMode="auto">
              <a:xfrm rot="27000000">
                <a:off x="-373" y="1254"/>
                <a:ext cx="1560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500" b="1">
                    <a:solidFill>
                      <a:schemeClr val="bg1"/>
                    </a:solidFill>
                    <a:latin typeface="Georgia Ref" pitchFamily="18" charset="0"/>
                  </a:rPr>
                  <a:t>Your Book of Good Works</a:t>
                </a:r>
              </a:p>
            </p:txBody>
          </p:sp>
        </p:grpSp>
        <p:sp>
          <p:nvSpPr>
            <p:cNvPr id="55338" name="Text Box 42"/>
            <p:cNvSpPr txBox="1">
              <a:spLocks noChangeArrowheads="1"/>
            </p:cNvSpPr>
            <p:nvPr/>
          </p:nvSpPr>
          <p:spPr bwMode="auto">
            <a:xfrm rot="21600000">
              <a:off x="179" y="240"/>
              <a:ext cx="4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/>
                <a:t>Your Name</a:t>
              </a:r>
            </a:p>
          </p:txBody>
        </p:sp>
      </p:grpSp>
      <p:grpSp>
        <p:nvGrpSpPr>
          <p:cNvPr id="55339" name="Group 43"/>
          <p:cNvGrpSpPr>
            <a:grpSpLocks/>
          </p:cNvGrpSpPr>
          <p:nvPr/>
        </p:nvGrpSpPr>
        <p:grpSpPr bwMode="auto">
          <a:xfrm>
            <a:off x="4648200" y="2514600"/>
            <a:ext cx="990600" cy="3992563"/>
            <a:chOff x="96" y="97"/>
            <a:chExt cx="624" cy="2515"/>
          </a:xfrm>
        </p:grpSpPr>
        <p:grpSp>
          <p:nvGrpSpPr>
            <p:cNvPr id="55340" name="Group 44"/>
            <p:cNvGrpSpPr>
              <a:grpSpLocks/>
            </p:cNvGrpSpPr>
            <p:nvPr/>
          </p:nvGrpSpPr>
          <p:grpSpPr bwMode="auto">
            <a:xfrm>
              <a:off x="96" y="97"/>
              <a:ext cx="624" cy="2515"/>
              <a:chOff x="96" y="97"/>
              <a:chExt cx="624" cy="2515"/>
            </a:xfrm>
          </p:grpSpPr>
          <p:grpSp>
            <p:nvGrpSpPr>
              <p:cNvPr id="55341" name="Group 45"/>
              <p:cNvGrpSpPr>
                <a:grpSpLocks/>
              </p:cNvGrpSpPr>
              <p:nvPr/>
            </p:nvGrpSpPr>
            <p:grpSpPr bwMode="auto">
              <a:xfrm rot="5400000">
                <a:off x="-850" y="1043"/>
                <a:ext cx="2515" cy="624"/>
                <a:chOff x="1536" y="2639"/>
                <a:chExt cx="3792" cy="1009"/>
              </a:xfrm>
            </p:grpSpPr>
            <p:grpSp>
              <p:nvGrpSpPr>
                <p:cNvPr id="55342" name="Group 46"/>
                <p:cNvGrpSpPr>
                  <a:grpSpLocks/>
                </p:cNvGrpSpPr>
                <p:nvPr/>
              </p:nvGrpSpPr>
              <p:grpSpPr bwMode="auto">
                <a:xfrm>
                  <a:off x="1536" y="2639"/>
                  <a:ext cx="3792" cy="1009"/>
                  <a:chOff x="1536" y="2639"/>
                  <a:chExt cx="3792" cy="1009"/>
                </a:xfrm>
              </p:grpSpPr>
              <p:sp>
                <p:nvSpPr>
                  <p:cNvPr id="55343" name="Rectangle 47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2928" y="1248"/>
                    <a:ext cx="1008" cy="3792"/>
                  </a:xfrm>
                  <a:prstGeom prst="rect">
                    <a:avLst/>
                  </a:prstGeom>
                  <a:solidFill>
                    <a:srgbClr val="000000"/>
                  </a:solidFill>
                  <a:ln w="571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344" name="Line 48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4672" y="3143"/>
                    <a:ext cx="1008" cy="0"/>
                  </a:xfrm>
                  <a:prstGeom prst="line">
                    <a:avLst/>
                  </a:prstGeom>
                  <a:noFill/>
                  <a:ln w="762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55345" name="Text Box 49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4522" y="3014"/>
                    <a:ext cx="941" cy="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en-US" sz="1400" b="1">
                        <a:solidFill>
                          <a:schemeClr val="bg1"/>
                        </a:solidFill>
                      </a:rPr>
                      <a:t>Volume I</a:t>
                    </a:r>
                  </a:p>
                </p:txBody>
              </p:sp>
              <p:sp>
                <p:nvSpPr>
                  <p:cNvPr id="55346" name="AutoShape 50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595" y="2915"/>
                    <a:ext cx="740" cy="455"/>
                  </a:xfrm>
                  <a:prstGeom prst="plaque">
                    <a:avLst>
                      <a:gd name="adj" fmla="val 16667"/>
                    </a:avLst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55347" name="Line 51"/>
                <p:cNvSpPr>
                  <a:spLocks noChangeShapeType="1"/>
                </p:cNvSpPr>
                <p:nvPr/>
              </p:nvSpPr>
              <p:spPr bwMode="auto">
                <a:xfrm rot="16200000">
                  <a:off x="4199" y="3144"/>
                  <a:ext cx="1009" cy="0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5348" name="Text Box 52"/>
              <p:cNvSpPr txBox="1">
                <a:spLocks noChangeArrowheads="1"/>
              </p:cNvSpPr>
              <p:nvPr/>
            </p:nvSpPr>
            <p:spPr bwMode="auto">
              <a:xfrm rot="27000000">
                <a:off x="-392" y="1235"/>
                <a:ext cx="156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900" b="1">
                    <a:solidFill>
                      <a:schemeClr val="bg1"/>
                    </a:solidFill>
                    <a:latin typeface="Georgia Ref" pitchFamily="18" charset="0"/>
                  </a:rPr>
                  <a:t>Your Book of Choices</a:t>
                </a:r>
              </a:p>
            </p:txBody>
          </p:sp>
        </p:grpSp>
        <p:sp>
          <p:nvSpPr>
            <p:cNvPr id="55349" name="Text Box 53"/>
            <p:cNvSpPr txBox="1">
              <a:spLocks noChangeArrowheads="1"/>
            </p:cNvSpPr>
            <p:nvPr/>
          </p:nvSpPr>
          <p:spPr bwMode="auto">
            <a:xfrm rot="21600000">
              <a:off x="179" y="240"/>
              <a:ext cx="4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/>
                <a:t>Your Name</a:t>
              </a:r>
            </a:p>
          </p:txBody>
        </p:sp>
      </p:grpSp>
      <p:grpSp>
        <p:nvGrpSpPr>
          <p:cNvPr id="55350" name="Group 54"/>
          <p:cNvGrpSpPr>
            <a:grpSpLocks/>
          </p:cNvGrpSpPr>
          <p:nvPr/>
        </p:nvGrpSpPr>
        <p:grpSpPr bwMode="auto">
          <a:xfrm>
            <a:off x="5791200" y="2514600"/>
            <a:ext cx="990600" cy="3992563"/>
            <a:chOff x="2976" y="96"/>
            <a:chExt cx="624" cy="2515"/>
          </a:xfrm>
        </p:grpSpPr>
        <p:grpSp>
          <p:nvGrpSpPr>
            <p:cNvPr id="55351" name="Group 55"/>
            <p:cNvGrpSpPr>
              <a:grpSpLocks/>
            </p:cNvGrpSpPr>
            <p:nvPr/>
          </p:nvGrpSpPr>
          <p:grpSpPr bwMode="auto">
            <a:xfrm rot="5400000">
              <a:off x="2030" y="1042"/>
              <a:ext cx="2515" cy="624"/>
              <a:chOff x="1536" y="2639"/>
              <a:chExt cx="3792" cy="1009"/>
            </a:xfrm>
          </p:grpSpPr>
          <p:grpSp>
            <p:nvGrpSpPr>
              <p:cNvPr id="55352" name="Group 56"/>
              <p:cNvGrpSpPr>
                <a:grpSpLocks/>
              </p:cNvGrpSpPr>
              <p:nvPr/>
            </p:nvGrpSpPr>
            <p:grpSpPr bwMode="auto">
              <a:xfrm>
                <a:off x="1536" y="2639"/>
                <a:ext cx="3792" cy="1009"/>
                <a:chOff x="1536" y="2639"/>
                <a:chExt cx="3792" cy="1009"/>
              </a:xfrm>
            </p:grpSpPr>
            <p:sp>
              <p:nvSpPr>
                <p:cNvPr id="55353" name="Rectangle 57"/>
                <p:cNvSpPr>
                  <a:spLocks noChangeArrowheads="1"/>
                </p:cNvSpPr>
                <p:nvPr/>
              </p:nvSpPr>
              <p:spPr bwMode="auto">
                <a:xfrm rot="16200000">
                  <a:off x="2928" y="1248"/>
                  <a:ext cx="1008" cy="3792"/>
                </a:xfrm>
                <a:prstGeom prst="rect">
                  <a:avLst/>
                </a:prstGeom>
                <a:solidFill>
                  <a:srgbClr val="000000"/>
                </a:solidFill>
                <a:ln w="571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354" name="Line 58"/>
                <p:cNvSpPr>
                  <a:spLocks noChangeShapeType="1"/>
                </p:cNvSpPr>
                <p:nvPr/>
              </p:nvSpPr>
              <p:spPr bwMode="auto">
                <a:xfrm rot="16200000">
                  <a:off x="4672" y="3143"/>
                  <a:ext cx="1008" cy="0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55" name="Text Box 5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522" y="3014"/>
                  <a:ext cx="941" cy="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 b="1">
                      <a:solidFill>
                        <a:schemeClr val="bg1"/>
                      </a:solidFill>
                    </a:rPr>
                    <a:t>Volume I</a:t>
                  </a:r>
                </a:p>
              </p:txBody>
            </p:sp>
            <p:sp>
              <p:nvSpPr>
                <p:cNvPr id="55356" name="AutoShape 60"/>
                <p:cNvSpPr>
                  <a:spLocks noChangeArrowheads="1"/>
                </p:cNvSpPr>
                <p:nvPr/>
              </p:nvSpPr>
              <p:spPr bwMode="auto">
                <a:xfrm rot="16200000">
                  <a:off x="1595" y="2915"/>
                  <a:ext cx="740" cy="455"/>
                </a:xfrm>
                <a:prstGeom prst="plaque">
                  <a:avLst>
                    <a:gd name="adj" fmla="val 16667"/>
                  </a:avLst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357" name="Line 61"/>
              <p:cNvSpPr>
                <a:spLocks noChangeShapeType="1"/>
              </p:cNvSpPr>
              <p:nvPr/>
            </p:nvSpPr>
            <p:spPr bwMode="auto">
              <a:xfrm rot="16200000">
                <a:off x="4199" y="3144"/>
                <a:ext cx="1009" cy="0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358" name="Text Box 62"/>
            <p:cNvSpPr txBox="1">
              <a:spLocks noChangeArrowheads="1"/>
            </p:cNvSpPr>
            <p:nvPr/>
          </p:nvSpPr>
          <p:spPr bwMode="auto">
            <a:xfrm rot="27000000">
              <a:off x="2503" y="1143"/>
              <a:ext cx="156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900" b="1">
                  <a:solidFill>
                    <a:schemeClr val="bg1"/>
                  </a:solidFill>
                  <a:latin typeface="Georgia Ref" pitchFamily="18" charset="0"/>
                </a:rPr>
                <a:t>Your Book of Thankfulness </a:t>
              </a:r>
            </a:p>
          </p:txBody>
        </p:sp>
        <p:sp>
          <p:nvSpPr>
            <p:cNvPr id="55359" name="Text Box 63"/>
            <p:cNvSpPr txBox="1">
              <a:spLocks noChangeArrowheads="1"/>
            </p:cNvSpPr>
            <p:nvPr/>
          </p:nvSpPr>
          <p:spPr bwMode="auto">
            <a:xfrm rot="21600000">
              <a:off x="3059" y="239"/>
              <a:ext cx="4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/>
                <a:t>Your Name</a:t>
              </a:r>
            </a:p>
          </p:txBody>
        </p:sp>
      </p:grpSp>
      <p:grpSp>
        <p:nvGrpSpPr>
          <p:cNvPr id="55360" name="Group 64"/>
          <p:cNvGrpSpPr>
            <a:grpSpLocks/>
          </p:cNvGrpSpPr>
          <p:nvPr/>
        </p:nvGrpSpPr>
        <p:grpSpPr bwMode="auto">
          <a:xfrm>
            <a:off x="6934200" y="2514600"/>
            <a:ext cx="990600" cy="3992563"/>
            <a:chOff x="2976" y="96"/>
            <a:chExt cx="624" cy="2515"/>
          </a:xfrm>
        </p:grpSpPr>
        <p:grpSp>
          <p:nvGrpSpPr>
            <p:cNvPr id="55361" name="Group 65"/>
            <p:cNvGrpSpPr>
              <a:grpSpLocks/>
            </p:cNvGrpSpPr>
            <p:nvPr/>
          </p:nvGrpSpPr>
          <p:grpSpPr bwMode="auto">
            <a:xfrm rot="5400000">
              <a:off x="2030" y="1042"/>
              <a:ext cx="2515" cy="624"/>
              <a:chOff x="1536" y="2639"/>
              <a:chExt cx="3792" cy="1009"/>
            </a:xfrm>
          </p:grpSpPr>
          <p:grpSp>
            <p:nvGrpSpPr>
              <p:cNvPr id="55362" name="Group 66"/>
              <p:cNvGrpSpPr>
                <a:grpSpLocks/>
              </p:cNvGrpSpPr>
              <p:nvPr/>
            </p:nvGrpSpPr>
            <p:grpSpPr bwMode="auto">
              <a:xfrm>
                <a:off x="1536" y="2639"/>
                <a:ext cx="3792" cy="1009"/>
                <a:chOff x="1536" y="2639"/>
                <a:chExt cx="3792" cy="1009"/>
              </a:xfrm>
            </p:grpSpPr>
            <p:sp>
              <p:nvSpPr>
                <p:cNvPr id="55363" name="Rectangle 67"/>
                <p:cNvSpPr>
                  <a:spLocks noChangeArrowheads="1"/>
                </p:cNvSpPr>
                <p:nvPr/>
              </p:nvSpPr>
              <p:spPr bwMode="auto">
                <a:xfrm rot="16200000">
                  <a:off x="2928" y="1248"/>
                  <a:ext cx="1008" cy="3792"/>
                </a:xfrm>
                <a:prstGeom prst="rect">
                  <a:avLst/>
                </a:prstGeom>
                <a:solidFill>
                  <a:srgbClr val="000000"/>
                </a:solidFill>
                <a:ln w="571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364" name="Line 68"/>
                <p:cNvSpPr>
                  <a:spLocks noChangeShapeType="1"/>
                </p:cNvSpPr>
                <p:nvPr/>
              </p:nvSpPr>
              <p:spPr bwMode="auto">
                <a:xfrm rot="16200000">
                  <a:off x="4672" y="3143"/>
                  <a:ext cx="1008" cy="0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65" name="Text Box 69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522" y="3014"/>
                  <a:ext cx="941" cy="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 b="1">
                      <a:solidFill>
                        <a:schemeClr val="bg1"/>
                      </a:solidFill>
                    </a:rPr>
                    <a:t>Volume I</a:t>
                  </a:r>
                </a:p>
              </p:txBody>
            </p:sp>
            <p:sp>
              <p:nvSpPr>
                <p:cNvPr id="55366" name="AutoShape 70"/>
                <p:cNvSpPr>
                  <a:spLocks noChangeArrowheads="1"/>
                </p:cNvSpPr>
                <p:nvPr/>
              </p:nvSpPr>
              <p:spPr bwMode="auto">
                <a:xfrm rot="16200000">
                  <a:off x="1595" y="2915"/>
                  <a:ext cx="740" cy="455"/>
                </a:xfrm>
                <a:prstGeom prst="plaque">
                  <a:avLst>
                    <a:gd name="adj" fmla="val 16667"/>
                  </a:avLst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55367" name="Line 71"/>
              <p:cNvSpPr>
                <a:spLocks noChangeShapeType="1"/>
              </p:cNvSpPr>
              <p:nvPr/>
            </p:nvSpPr>
            <p:spPr bwMode="auto">
              <a:xfrm rot="16200000">
                <a:off x="4199" y="3144"/>
                <a:ext cx="1009" cy="0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368" name="Text Box 72"/>
            <p:cNvSpPr txBox="1">
              <a:spLocks noChangeArrowheads="1"/>
            </p:cNvSpPr>
            <p:nvPr/>
          </p:nvSpPr>
          <p:spPr bwMode="auto">
            <a:xfrm rot="27000000">
              <a:off x="2503" y="1143"/>
              <a:ext cx="156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900" b="1">
                  <a:solidFill>
                    <a:schemeClr val="bg1"/>
                  </a:solidFill>
                  <a:latin typeface="Georgia Ref" pitchFamily="18" charset="0"/>
                </a:rPr>
                <a:t>Your Book of Relationships</a:t>
              </a:r>
            </a:p>
          </p:txBody>
        </p:sp>
        <p:sp>
          <p:nvSpPr>
            <p:cNvPr id="55369" name="Text Box 73"/>
            <p:cNvSpPr txBox="1">
              <a:spLocks noChangeArrowheads="1"/>
            </p:cNvSpPr>
            <p:nvPr/>
          </p:nvSpPr>
          <p:spPr bwMode="auto">
            <a:xfrm rot="21600000">
              <a:off x="3059" y="239"/>
              <a:ext cx="4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/>
                <a:t>Your Name</a:t>
              </a:r>
            </a:p>
          </p:txBody>
        </p:sp>
      </p:grpSp>
      <p:sp>
        <p:nvSpPr>
          <p:cNvPr id="55370" name="Rectangle 74" descr="Medium wood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71" name="Oval 75"/>
          <p:cNvSpPr>
            <a:spLocks noChangeArrowheads="1"/>
          </p:cNvSpPr>
          <p:nvPr/>
        </p:nvSpPr>
        <p:spPr bwMode="auto">
          <a:xfrm>
            <a:off x="4419600" y="76200"/>
            <a:ext cx="228600" cy="152400"/>
          </a:xfrm>
          <a:prstGeom prst="ellipse">
            <a:avLst/>
          </a:prstGeom>
          <a:solidFill>
            <a:srgbClr val="CC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Open_Book_clip_art_h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8077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515" name="WordArt 3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153400" cy="990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Judged According to the Things Written in the Books</a:t>
            </a:r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 rot="476961">
            <a:off x="1066800" y="2527300"/>
            <a:ext cx="4011613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"/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Your Kind Deeds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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Your Help in the Kingdom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Your Good Works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517" name="Freeform 5"/>
          <p:cNvSpPr>
            <a:spLocks/>
          </p:cNvSpPr>
          <p:nvPr/>
        </p:nvSpPr>
        <p:spPr bwMode="auto">
          <a:xfrm>
            <a:off x="1524000" y="2895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 rot="-354503">
            <a:off x="4770438" y="2759075"/>
            <a:ext cx="3444875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“Seek ye first the Kingdom of God and His righteousness;…” </a:t>
            </a:r>
          </a:p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Matthew 6:33</a:t>
            </a:r>
            <a:endParaRPr lang="en-US" alt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4519" name="WordArt 7"/>
          <p:cNvSpPr>
            <a:spLocks noChangeArrowheads="1" noChangeShapeType="1" noTextEdit="1"/>
          </p:cNvSpPr>
          <p:nvPr/>
        </p:nvSpPr>
        <p:spPr bwMode="auto">
          <a:xfrm>
            <a:off x="3276600" y="1295400"/>
            <a:ext cx="2819400" cy="485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Book of Good Works</a:t>
            </a:r>
          </a:p>
        </p:txBody>
      </p:sp>
      <p:sp>
        <p:nvSpPr>
          <p:cNvPr id="64520" name="Freeform 8"/>
          <p:cNvSpPr>
            <a:spLocks/>
          </p:cNvSpPr>
          <p:nvPr/>
        </p:nvSpPr>
        <p:spPr bwMode="auto">
          <a:xfrm>
            <a:off x="1219200" y="4038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1" name="Freeform 9"/>
          <p:cNvSpPr>
            <a:spLocks/>
          </p:cNvSpPr>
          <p:nvPr/>
        </p:nvSpPr>
        <p:spPr bwMode="auto">
          <a:xfrm>
            <a:off x="1143000" y="48768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Open_Book_clip_art_h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8077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3" name="WordArt 3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153400" cy="990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Judged According to the Things Written in the Books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 rot="476961">
            <a:off x="1066800" y="2527300"/>
            <a:ext cx="4011613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"/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Your Kind Deeds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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Your Help in the Kingdom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Your Good Works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6565" name="Freeform 5"/>
          <p:cNvSpPr>
            <a:spLocks/>
          </p:cNvSpPr>
          <p:nvPr/>
        </p:nvSpPr>
        <p:spPr bwMode="auto">
          <a:xfrm>
            <a:off x="1524000" y="2895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7" name="WordArt 7"/>
          <p:cNvSpPr>
            <a:spLocks noChangeArrowheads="1" noChangeShapeType="1" noTextEdit="1"/>
          </p:cNvSpPr>
          <p:nvPr/>
        </p:nvSpPr>
        <p:spPr bwMode="auto">
          <a:xfrm>
            <a:off x="3276600" y="1295400"/>
            <a:ext cx="2819400" cy="485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Book of Good Works</a:t>
            </a:r>
          </a:p>
        </p:txBody>
      </p:sp>
      <p:sp>
        <p:nvSpPr>
          <p:cNvPr id="66568" name="Freeform 8"/>
          <p:cNvSpPr>
            <a:spLocks/>
          </p:cNvSpPr>
          <p:nvPr/>
        </p:nvSpPr>
        <p:spPr bwMode="auto">
          <a:xfrm>
            <a:off x="1219200" y="4038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9" name="Freeform 9"/>
          <p:cNvSpPr>
            <a:spLocks/>
          </p:cNvSpPr>
          <p:nvPr/>
        </p:nvSpPr>
        <p:spPr bwMode="auto">
          <a:xfrm>
            <a:off x="1143000" y="48768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0" name="Rectangle 10"/>
          <p:cNvSpPr>
            <a:spLocks noChangeArrowheads="1"/>
          </p:cNvSpPr>
          <p:nvPr/>
        </p:nvSpPr>
        <p:spPr bwMode="auto">
          <a:xfrm rot="-326420">
            <a:off x="5181600" y="2814638"/>
            <a:ext cx="2514600" cy="5334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Text Box 11"/>
          <p:cNvSpPr txBox="1">
            <a:spLocks noChangeArrowheads="1"/>
          </p:cNvSpPr>
          <p:nvPr/>
        </p:nvSpPr>
        <p:spPr bwMode="auto">
          <a:xfrm rot="-354503">
            <a:off x="4673600" y="2873375"/>
            <a:ext cx="344487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Hospitality</a:t>
            </a:r>
          </a:p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I Peter 4:8-9</a:t>
            </a:r>
            <a:endParaRPr lang="en-US" alt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6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0" grpId="0" animBg="1"/>
      <p:bldP spid="6657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 descr="Open_Book_clip_art_h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8077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1" name="WordArt 3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153400" cy="990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Judged According to the Things Written in the Books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 rot="476961">
            <a:off x="1066800" y="2527300"/>
            <a:ext cx="4011613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"/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Your Kind Deeds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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Your Help in the Kingdom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Your Good Works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3733" name="Freeform 5"/>
          <p:cNvSpPr>
            <a:spLocks/>
          </p:cNvSpPr>
          <p:nvPr/>
        </p:nvSpPr>
        <p:spPr bwMode="auto">
          <a:xfrm>
            <a:off x="1524000" y="2895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4" name="WordArt 6"/>
          <p:cNvSpPr>
            <a:spLocks noChangeArrowheads="1" noChangeShapeType="1" noTextEdit="1"/>
          </p:cNvSpPr>
          <p:nvPr/>
        </p:nvSpPr>
        <p:spPr bwMode="auto">
          <a:xfrm>
            <a:off x="3276600" y="1295400"/>
            <a:ext cx="2819400" cy="485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Book of Good Works</a:t>
            </a:r>
          </a:p>
        </p:txBody>
      </p:sp>
      <p:sp>
        <p:nvSpPr>
          <p:cNvPr id="73735" name="Freeform 7"/>
          <p:cNvSpPr>
            <a:spLocks/>
          </p:cNvSpPr>
          <p:nvPr/>
        </p:nvSpPr>
        <p:spPr bwMode="auto">
          <a:xfrm>
            <a:off x="1219200" y="4038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 rot="-326420">
            <a:off x="4724400" y="2824163"/>
            <a:ext cx="3198813" cy="5334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736" name="Freeform 8"/>
          <p:cNvSpPr>
            <a:spLocks/>
          </p:cNvSpPr>
          <p:nvPr/>
        </p:nvSpPr>
        <p:spPr bwMode="auto">
          <a:xfrm>
            <a:off x="1143000" y="48768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 rot="-354503">
            <a:off x="4673600" y="2873375"/>
            <a:ext cx="344487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Give what is Needed</a:t>
            </a:r>
          </a:p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James 2:15-16</a:t>
            </a:r>
            <a:endParaRPr lang="en-US" alt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7" grpId="0" animBg="1"/>
      <p:bldP spid="737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Open_Book_clip_art_h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8077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683" name="WordArt 3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153400" cy="990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Judged According to the Things Written in the Books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 rot="476961">
            <a:off x="1066800" y="2527300"/>
            <a:ext cx="4011613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"/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Your Kind Deeds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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Your Help in the Kingdom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Your Good Works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685" name="Freeform 5"/>
          <p:cNvSpPr>
            <a:spLocks/>
          </p:cNvSpPr>
          <p:nvPr/>
        </p:nvSpPr>
        <p:spPr bwMode="auto">
          <a:xfrm>
            <a:off x="1524000" y="2895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6" name="WordArt 6"/>
          <p:cNvSpPr>
            <a:spLocks noChangeArrowheads="1" noChangeShapeType="1" noTextEdit="1"/>
          </p:cNvSpPr>
          <p:nvPr/>
        </p:nvSpPr>
        <p:spPr bwMode="auto">
          <a:xfrm>
            <a:off x="3276600" y="1295400"/>
            <a:ext cx="2819400" cy="485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Book of Good Works</a:t>
            </a:r>
          </a:p>
        </p:txBody>
      </p:sp>
      <p:sp>
        <p:nvSpPr>
          <p:cNvPr id="71687" name="Freeform 7"/>
          <p:cNvSpPr>
            <a:spLocks/>
          </p:cNvSpPr>
          <p:nvPr/>
        </p:nvSpPr>
        <p:spPr bwMode="auto">
          <a:xfrm>
            <a:off x="1219200" y="4038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8" name="Freeform 8"/>
          <p:cNvSpPr>
            <a:spLocks/>
          </p:cNvSpPr>
          <p:nvPr/>
        </p:nvSpPr>
        <p:spPr bwMode="auto">
          <a:xfrm>
            <a:off x="1143000" y="48768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9" name="Rectangle 9"/>
          <p:cNvSpPr>
            <a:spLocks noChangeArrowheads="1"/>
          </p:cNvSpPr>
          <p:nvPr/>
        </p:nvSpPr>
        <p:spPr bwMode="auto">
          <a:xfrm rot="-326420">
            <a:off x="4799013" y="2816225"/>
            <a:ext cx="3200400" cy="82708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90" name="Text Box 10"/>
          <p:cNvSpPr txBox="1">
            <a:spLocks noChangeArrowheads="1"/>
          </p:cNvSpPr>
          <p:nvPr/>
        </p:nvSpPr>
        <p:spPr bwMode="auto">
          <a:xfrm rot="-354503">
            <a:off x="4691063" y="2871788"/>
            <a:ext cx="3444875" cy="137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Expect Nothing in Return</a:t>
            </a:r>
          </a:p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Luke 6:35</a:t>
            </a:r>
            <a:endParaRPr lang="en-US" alt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9" grpId="0" animBg="1"/>
      <p:bldP spid="716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Open_Book_clip_art_h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8077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635" name="WordArt 3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153400" cy="990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Judged According to the Things Written in the Books</a:t>
            </a:r>
          </a:p>
        </p:txBody>
      </p:sp>
      <p:sp>
        <p:nvSpPr>
          <p:cNvPr id="69636" name="Text Box 4"/>
          <p:cNvSpPr txBox="1">
            <a:spLocks noChangeArrowheads="1"/>
          </p:cNvSpPr>
          <p:nvPr/>
        </p:nvSpPr>
        <p:spPr bwMode="auto">
          <a:xfrm rot="476961">
            <a:off x="1066800" y="2527300"/>
            <a:ext cx="4011613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"/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Your Kind Deeds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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Your Help in the Kingdom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Your Good Works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9637" name="Freeform 5"/>
          <p:cNvSpPr>
            <a:spLocks/>
          </p:cNvSpPr>
          <p:nvPr/>
        </p:nvSpPr>
        <p:spPr bwMode="auto">
          <a:xfrm>
            <a:off x="1524000" y="2895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8" name="WordArt 6"/>
          <p:cNvSpPr>
            <a:spLocks noChangeArrowheads="1" noChangeShapeType="1" noTextEdit="1"/>
          </p:cNvSpPr>
          <p:nvPr/>
        </p:nvSpPr>
        <p:spPr bwMode="auto">
          <a:xfrm>
            <a:off x="3276600" y="1295400"/>
            <a:ext cx="2819400" cy="485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Book of Good Works</a:t>
            </a:r>
          </a:p>
        </p:txBody>
      </p:sp>
      <p:sp>
        <p:nvSpPr>
          <p:cNvPr id="69639" name="Freeform 7"/>
          <p:cNvSpPr>
            <a:spLocks/>
          </p:cNvSpPr>
          <p:nvPr/>
        </p:nvSpPr>
        <p:spPr bwMode="auto">
          <a:xfrm>
            <a:off x="1219200" y="4038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0" name="Freeform 8"/>
          <p:cNvSpPr>
            <a:spLocks/>
          </p:cNvSpPr>
          <p:nvPr/>
        </p:nvSpPr>
        <p:spPr bwMode="auto">
          <a:xfrm>
            <a:off x="1143000" y="48768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41" name="Rectangle 9"/>
          <p:cNvSpPr>
            <a:spLocks noChangeArrowheads="1"/>
          </p:cNvSpPr>
          <p:nvPr/>
        </p:nvSpPr>
        <p:spPr bwMode="auto">
          <a:xfrm rot="-326420">
            <a:off x="4784725" y="2816225"/>
            <a:ext cx="3200400" cy="5365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 rot="-354503">
            <a:off x="4672013" y="2871788"/>
            <a:ext cx="344487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Give Liberally</a:t>
            </a:r>
          </a:p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I Timothy 6:17-19</a:t>
            </a:r>
            <a:endParaRPr lang="en-US" alt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1" grpId="0" animBg="1"/>
      <p:bldP spid="696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Open_Book_clip_art_h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8077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1" name="WordArt 3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153400" cy="990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Judged According to the Things Written in the Books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 rot="476961">
            <a:off x="1066800" y="2527300"/>
            <a:ext cx="4011613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"/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Your Kind Deeds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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Your Help in the Kingdom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Your Good Works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8613" name="Freeform 5"/>
          <p:cNvSpPr>
            <a:spLocks/>
          </p:cNvSpPr>
          <p:nvPr/>
        </p:nvSpPr>
        <p:spPr bwMode="auto">
          <a:xfrm>
            <a:off x="1524000" y="2895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4" name="WordArt 6"/>
          <p:cNvSpPr>
            <a:spLocks noChangeArrowheads="1" noChangeShapeType="1" noTextEdit="1"/>
          </p:cNvSpPr>
          <p:nvPr/>
        </p:nvSpPr>
        <p:spPr bwMode="auto">
          <a:xfrm>
            <a:off x="3276600" y="1295400"/>
            <a:ext cx="2819400" cy="485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Book of Good Works</a:t>
            </a:r>
          </a:p>
        </p:txBody>
      </p:sp>
      <p:sp>
        <p:nvSpPr>
          <p:cNvPr id="68615" name="Freeform 7"/>
          <p:cNvSpPr>
            <a:spLocks/>
          </p:cNvSpPr>
          <p:nvPr/>
        </p:nvSpPr>
        <p:spPr bwMode="auto">
          <a:xfrm>
            <a:off x="1219200" y="4038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6" name="Freeform 8"/>
          <p:cNvSpPr>
            <a:spLocks/>
          </p:cNvSpPr>
          <p:nvPr/>
        </p:nvSpPr>
        <p:spPr bwMode="auto">
          <a:xfrm>
            <a:off x="1143000" y="48768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 rot="-326420">
            <a:off x="5176838" y="2286000"/>
            <a:ext cx="2362200" cy="2209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 rot="-354503">
            <a:off x="4722813" y="2360613"/>
            <a:ext cx="34448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Give </a:t>
            </a:r>
          </a:p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Your Smiles </a:t>
            </a:r>
          </a:p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&amp; </a:t>
            </a:r>
          </a:p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Your Tears</a:t>
            </a:r>
          </a:p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Romans 12:15</a:t>
            </a:r>
            <a:endParaRPr lang="en-US" alt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7" grpId="0" animBg="1"/>
      <p:bldP spid="686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 descr="Open_Book_clip_art_h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8077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707" name="WordArt 3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153400" cy="990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Judged According to the Things Written in the Books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 rot="476961">
            <a:off x="1066800" y="2527300"/>
            <a:ext cx="4011613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"/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Your Kind Deeds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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Your Help in the Kingdom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Your Good Works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2709" name="Freeform 5"/>
          <p:cNvSpPr>
            <a:spLocks/>
          </p:cNvSpPr>
          <p:nvPr/>
        </p:nvSpPr>
        <p:spPr bwMode="auto">
          <a:xfrm>
            <a:off x="1524000" y="2895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0" name="WordArt 6"/>
          <p:cNvSpPr>
            <a:spLocks noChangeArrowheads="1" noChangeShapeType="1" noTextEdit="1"/>
          </p:cNvSpPr>
          <p:nvPr/>
        </p:nvSpPr>
        <p:spPr bwMode="auto">
          <a:xfrm>
            <a:off x="3276600" y="1295400"/>
            <a:ext cx="2819400" cy="485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Book of Good Works</a:t>
            </a:r>
          </a:p>
        </p:txBody>
      </p:sp>
      <p:sp>
        <p:nvSpPr>
          <p:cNvPr id="72711" name="Freeform 7"/>
          <p:cNvSpPr>
            <a:spLocks/>
          </p:cNvSpPr>
          <p:nvPr/>
        </p:nvSpPr>
        <p:spPr bwMode="auto">
          <a:xfrm>
            <a:off x="1219200" y="4038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2" name="Freeform 8"/>
          <p:cNvSpPr>
            <a:spLocks/>
          </p:cNvSpPr>
          <p:nvPr/>
        </p:nvSpPr>
        <p:spPr bwMode="auto">
          <a:xfrm>
            <a:off x="1143000" y="48768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 rot="-326420">
            <a:off x="5027613" y="2813050"/>
            <a:ext cx="2744787" cy="5334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 rot="-354503">
            <a:off x="4672013" y="2871788"/>
            <a:ext cx="344487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Forgiveness</a:t>
            </a:r>
          </a:p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Ephesians 4:31-32</a:t>
            </a:r>
            <a:endParaRPr lang="en-US" alt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3" grpId="0" animBg="1"/>
      <p:bldP spid="727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80" name="Rectangle 156" descr="Medium wood"/>
          <p:cNvSpPr>
            <a:spLocks noChangeArrowheads="1"/>
          </p:cNvSpPr>
          <p:nvPr/>
        </p:nvSpPr>
        <p:spPr bwMode="auto">
          <a:xfrm>
            <a:off x="0" y="4419600"/>
            <a:ext cx="9144000" cy="2133600"/>
          </a:xfrm>
          <a:prstGeom prst="rect">
            <a:avLst/>
          </a:prstGeom>
          <a:blipFill dpi="0" rotWithShape="1">
            <a:blip r:embed="rId2">
              <a:alphaModFix amt="35000"/>
            </a:blip>
            <a:srcRect/>
            <a:tile tx="0" ty="0" sx="100000" sy="100000" flip="none" algn="tl"/>
          </a:blip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781" name="Rectangle 157" descr="Medium wood"/>
          <p:cNvSpPr>
            <a:spLocks noChangeArrowheads="1"/>
          </p:cNvSpPr>
          <p:nvPr/>
        </p:nvSpPr>
        <p:spPr bwMode="auto">
          <a:xfrm>
            <a:off x="0" y="0"/>
            <a:ext cx="9144000" cy="4191000"/>
          </a:xfrm>
          <a:prstGeom prst="rect">
            <a:avLst/>
          </a:prstGeom>
          <a:blipFill dpi="0" rotWithShape="1">
            <a:blip r:embed="rId2">
              <a:alphaModFix amt="35000"/>
            </a:blip>
            <a:srcRect/>
            <a:tile tx="0" ty="0" sx="100000" sy="100000" flip="none" algn="tl"/>
          </a:blip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6" name="Rectangle 2" descr="Medium wood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 descr="Medium wood"/>
          <p:cNvSpPr>
            <a:spLocks noChangeArrowheads="1"/>
          </p:cNvSpPr>
          <p:nvPr/>
        </p:nvSpPr>
        <p:spPr bwMode="auto">
          <a:xfrm>
            <a:off x="0" y="4114800"/>
            <a:ext cx="9144000" cy="3048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703" name="Group 79"/>
          <p:cNvGrpSpPr>
            <a:grpSpLocks/>
          </p:cNvGrpSpPr>
          <p:nvPr/>
        </p:nvGrpSpPr>
        <p:grpSpPr bwMode="auto">
          <a:xfrm rot="5400000">
            <a:off x="-1904206" y="2742406"/>
            <a:ext cx="6019800" cy="1601788"/>
            <a:chOff x="1536" y="2639"/>
            <a:chExt cx="3792" cy="1009"/>
          </a:xfrm>
        </p:grpSpPr>
        <p:grpSp>
          <p:nvGrpSpPr>
            <p:cNvPr id="26704" name="Group 80"/>
            <p:cNvGrpSpPr>
              <a:grpSpLocks/>
            </p:cNvGrpSpPr>
            <p:nvPr/>
          </p:nvGrpSpPr>
          <p:grpSpPr bwMode="auto">
            <a:xfrm>
              <a:off x="1536" y="2639"/>
              <a:ext cx="3792" cy="1009"/>
              <a:chOff x="1536" y="2639"/>
              <a:chExt cx="3792" cy="1009"/>
            </a:xfrm>
          </p:grpSpPr>
          <p:grpSp>
            <p:nvGrpSpPr>
              <p:cNvPr id="26705" name="Group 81"/>
              <p:cNvGrpSpPr>
                <a:grpSpLocks/>
              </p:cNvGrpSpPr>
              <p:nvPr/>
            </p:nvGrpSpPr>
            <p:grpSpPr bwMode="auto">
              <a:xfrm>
                <a:off x="1536" y="2639"/>
                <a:ext cx="3792" cy="1009"/>
                <a:chOff x="1536" y="2639"/>
                <a:chExt cx="3792" cy="1009"/>
              </a:xfrm>
            </p:grpSpPr>
            <p:grpSp>
              <p:nvGrpSpPr>
                <p:cNvPr id="26706" name="Group 82"/>
                <p:cNvGrpSpPr>
                  <a:grpSpLocks/>
                </p:cNvGrpSpPr>
                <p:nvPr/>
              </p:nvGrpSpPr>
              <p:grpSpPr bwMode="auto">
                <a:xfrm>
                  <a:off x="1536" y="2639"/>
                  <a:ext cx="3792" cy="1009"/>
                  <a:chOff x="1536" y="2639"/>
                  <a:chExt cx="3792" cy="1009"/>
                </a:xfrm>
              </p:grpSpPr>
              <p:sp>
                <p:nvSpPr>
                  <p:cNvPr id="26707" name="Rectangle 83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2928" y="1248"/>
                    <a:ext cx="1008" cy="3792"/>
                  </a:xfrm>
                  <a:prstGeom prst="rect">
                    <a:avLst/>
                  </a:prstGeom>
                  <a:solidFill>
                    <a:srgbClr val="000000"/>
                  </a:solidFill>
                  <a:ln w="571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708" name="Line 84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4672" y="3143"/>
                    <a:ext cx="1008" cy="0"/>
                  </a:xfrm>
                  <a:prstGeom prst="line">
                    <a:avLst/>
                  </a:prstGeom>
                  <a:noFill/>
                  <a:ln w="762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709" name="Text Box 85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4478" y="3058"/>
                    <a:ext cx="941" cy="20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en-US" sz="1500" b="1">
                        <a:solidFill>
                          <a:schemeClr val="bg1"/>
                        </a:solidFill>
                      </a:rPr>
                      <a:t>Volume I</a:t>
                    </a:r>
                  </a:p>
                </p:txBody>
              </p:sp>
              <p:sp>
                <p:nvSpPr>
                  <p:cNvPr id="26710" name="AutoShape 86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595" y="2915"/>
                    <a:ext cx="740" cy="455"/>
                  </a:xfrm>
                  <a:prstGeom prst="plaque">
                    <a:avLst>
                      <a:gd name="adj" fmla="val 16667"/>
                    </a:avLst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711" name="Line 87"/>
                <p:cNvSpPr>
                  <a:spLocks noChangeShapeType="1"/>
                </p:cNvSpPr>
                <p:nvPr/>
              </p:nvSpPr>
              <p:spPr bwMode="auto">
                <a:xfrm rot="16200000">
                  <a:off x="4199" y="3144"/>
                  <a:ext cx="1009" cy="0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712" name="Text Box 88"/>
              <p:cNvSpPr txBox="1">
                <a:spLocks noChangeArrowheads="1"/>
              </p:cNvSpPr>
              <p:nvPr/>
            </p:nvSpPr>
            <p:spPr bwMode="auto">
              <a:xfrm rot="21600000">
                <a:off x="2256" y="2977"/>
                <a:ext cx="235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400" b="1">
                    <a:solidFill>
                      <a:schemeClr val="bg1"/>
                    </a:solidFill>
                    <a:latin typeface="Georgia Ref" pitchFamily="18" charset="0"/>
                  </a:rPr>
                  <a:t>Your Book of Good Works</a:t>
                </a:r>
              </a:p>
            </p:txBody>
          </p:sp>
        </p:grpSp>
        <p:sp>
          <p:nvSpPr>
            <p:cNvPr id="26713" name="Text Box 89"/>
            <p:cNvSpPr txBox="1">
              <a:spLocks noChangeArrowheads="1"/>
            </p:cNvSpPr>
            <p:nvPr/>
          </p:nvSpPr>
          <p:spPr bwMode="auto">
            <a:xfrm rot="16200000">
              <a:off x="1632" y="3024"/>
              <a:ext cx="6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/>
                <a:t>Your Name Here</a:t>
              </a:r>
            </a:p>
          </p:txBody>
        </p:sp>
      </p:grpSp>
      <p:grpSp>
        <p:nvGrpSpPr>
          <p:cNvPr id="26716" name="Group 92"/>
          <p:cNvGrpSpPr>
            <a:grpSpLocks/>
          </p:cNvGrpSpPr>
          <p:nvPr/>
        </p:nvGrpSpPr>
        <p:grpSpPr bwMode="auto">
          <a:xfrm>
            <a:off x="2209800" y="153988"/>
            <a:ext cx="990600" cy="3992562"/>
            <a:chOff x="96" y="97"/>
            <a:chExt cx="624" cy="2515"/>
          </a:xfrm>
        </p:grpSpPr>
        <p:grpSp>
          <p:nvGrpSpPr>
            <p:cNvPr id="26717" name="Group 93"/>
            <p:cNvGrpSpPr>
              <a:grpSpLocks/>
            </p:cNvGrpSpPr>
            <p:nvPr/>
          </p:nvGrpSpPr>
          <p:grpSpPr bwMode="auto">
            <a:xfrm>
              <a:off x="96" y="97"/>
              <a:ext cx="624" cy="2515"/>
              <a:chOff x="96" y="97"/>
              <a:chExt cx="624" cy="2515"/>
            </a:xfrm>
          </p:grpSpPr>
          <p:grpSp>
            <p:nvGrpSpPr>
              <p:cNvPr id="26718" name="Group 94"/>
              <p:cNvGrpSpPr>
                <a:grpSpLocks/>
              </p:cNvGrpSpPr>
              <p:nvPr/>
            </p:nvGrpSpPr>
            <p:grpSpPr bwMode="auto">
              <a:xfrm rot="5400000">
                <a:off x="-850" y="1043"/>
                <a:ext cx="2515" cy="624"/>
                <a:chOff x="1536" y="2639"/>
                <a:chExt cx="3792" cy="1009"/>
              </a:xfrm>
            </p:grpSpPr>
            <p:grpSp>
              <p:nvGrpSpPr>
                <p:cNvPr id="26719" name="Group 95"/>
                <p:cNvGrpSpPr>
                  <a:grpSpLocks/>
                </p:cNvGrpSpPr>
                <p:nvPr/>
              </p:nvGrpSpPr>
              <p:grpSpPr bwMode="auto">
                <a:xfrm>
                  <a:off x="1536" y="2639"/>
                  <a:ext cx="3792" cy="1009"/>
                  <a:chOff x="1536" y="2639"/>
                  <a:chExt cx="3792" cy="1009"/>
                </a:xfrm>
              </p:grpSpPr>
              <p:sp>
                <p:nvSpPr>
                  <p:cNvPr id="26720" name="Rectangle 96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2928" y="1248"/>
                    <a:ext cx="1008" cy="3792"/>
                  </a:xfrm>
                  <a:prstGeom prst="rect">
                    <a:avLst/>
                  </a:prstGeom>
                  <a:solidFill>
                    <a:srgbClr val="000000"/>
                  </a:solidFill>
                  <a:ln w="571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721" name="Line 97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4672" y="3143"/>
                    <a:ext cx="1008" cy="0"/>
                  </a:xfrm>
                  <a:prstGeom prst="line">
                    <a:avLst/>
                  </a:prstGeom>
                  <a:noFill/>
                  <a:ln w="762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722" name="Text Box 98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4522" y="3014"/>
                    <a:ext cx="941" cy="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en-US" sz="1400" b="1">
                        <a:solidFill>
                          <a:schemeClr val="bg1"/>
                        </a:solidFill>
                      </a:rPr>
                      <a:t>Volume I</a:t>
                    </a:r>
                  </a:p>
                </p:txBody>
              </p:sp>
              <p:sp>
                <p:nvSpPr>
                  <p:cNvPr id="26723" name="AutoShape 99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595" y="2915"/>
                    <a:ext cx="740" cy="455"/>
                  </a:xfrm>
                  <a:prstGeom prst="plaque">
                    <a:avLst>
                      <a:gd name="adj" fmla="val 16667"/>
                    </a:avLst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724" name="Line 100"/>
                <p:cNvSpPr>
                  <a:spLocks noChangeShapeType="1"/>
                </p:cNvSpPr>
                <p:nvPr/>
              </p:nvSpPr>
              <p:spPr bwMode="auto">
                <a:xfrm rot="16200000">
                  <a:off x="4199" y="3144"/>
                  <a:ext cx="1009" cy="0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725" name="Text Box 101"/>
              <p:cNvSpPr txBox="1">
                <a:spLocks noChangeArrowheads="1"/>
              </p:cNvSpPr>
              <p:nvPr/>
            </p:nvSpPr>
            <p:spPr bwMode="auto">
              <a:xfrm rot="27000000">
                <a:off x="-397" y="1230"/>
                <a:ext cx="156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2000" b="1">
                    <a:solidFill>
                      <a:schemeClr val="bg1"/>
                    </a:solidFill>
                    <a:latin typeface="Georgia Ref" pitchFamily="18" charset="0"/>
                  </a:rPr>
                  <a:t>Your Book of Faith</a:t>
                </a:r>
              </a:p>
            </p:txBody>
          </p:sp>
        </p:grpSp>
        <p:sp>
          <p:nvSpPr>
            <p:cNvPr id="26726" name="Text Box 102"/>
            <p:cNvSpPr txBox="1">
              <a:spLocks noChangeArrowheads="1"/>
            </p:cNvSpPr>
            <p:nvPr/>
          </p:nvSpPr>
          <p:spPr bwMode="auto">
            <a:xfrm rot="21600000">
              <a:off x="179" y="240"/>
              <a:ext cx="4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/>
                <a:t>Your Name</a:t>
              </a:r>
            </a:p>
          </p:txBody>
        </p:sp>
      </p:grpSp>
      <p:grpSp>
        <p:nvGrpSpPr>
          <p:cNvPr id="26727" name="Group 103"/>
          <p:cNvGrpSpPr>
            <a:grpSpLocks/>
          </p:cNvGrpSpPr>
          <p:nvPr/>
        </p:nvGrpSpPr>
        <p:grpSpPr bwMode="auto">
          <a:xfrm>
            <a:off x="3352800" y="152400"/>
            <a:ext cx="990600" cy="3992563"/>
            <a:chOff x="96" y="97"/>
            <a:chExt cx="624" cy="2515"/>
          </a:xfrm>
        </p:grpSpPr>
        <p:grpSp>
          <p:nvGrpSpPr>
            <p:cNvPr id="26728" name="Group 104"/>
            <p:cNvGrpSpPr>
              <a:grpSpLocks/>
            </p:cNvGrpSpPr>
            <p:nvPr/>
          </p:nvGrpSpPr>
          <p:grpSpPr bwMode="auto">
            <a:xfrm>
              <a:off x="96" y="97"/>
              <a:ext cx="624" cy="2515"/>
              <a:chOff x="96" y="97"/>
              <a:chExt cx="624" cy="2515"/>
            </a:xfrm>
          </p:grpSpPr>
          <p:grpSp>
            <p:nvGrpSpPr>
              <p:cNvPr id="26729" name="Group 105"/>
              <p:cNvGrpSpPr>
                <a:grpSpLocks/>
              </p:cNvGrpSpPr>
              <p:nvPr/>
            </p:nvGrpSpPr>
            <p:grpSpPr bwMode="auto">
              <a:xfrm rot="5400000">
                <a:off x="-850" y="1043"/>
                <a:ext cx="2515" cy="624"/>
                <a:chOff x="1536" y="2639"/>
                <a:chExt cx="3792" cy="1009"/>
              </a:xfrm>
            </p:grpSpPr>
            <p:grpSp>
              <p:nvGrpSpPr>
                <p:cNvPr id="26730" name="Group 106"/>
                <p:cNvGrpSpPr>
                  <a:grpSpLocks/>
                </p:cNvGrpSpPr>
                <p:nvPr/>
              </p:nvGrpSpPr>
              <p:grpSpPr bwMode="auto">
                <a:xfrm>
                  <a:off x="1536" y="2639"/>
                  <a:ext cx="3792" cy="1009"/>
                  <a:chOff x="1536" y="2639"/>
                  <a:chExt cx="3792" cy="1009"/>
                </a:xfrm>
              </p:grpSpPr>
              <p:sp>
                <p:nvSpPr>
                  <p:cNvPr id="26731" name="Rectangle 107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2928" y="1248"/>
                    <a:ext cx="1008" cy="3792"/>
                  </a:xfrm>
                  <a:prstGeom prst="rect">
                    <a:avLst/>
                  </a:prstGeom>
                  <a:solidFill>
                    <a:srgbClr val="000000"/>
                  </a:solidFill>
                  <a:ln w="571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732" name="Line 108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4672" y="3143"/>
                    <a:ext cx="1008" cy="0"/>
                  </a:xfrm>
                  <a:prstGeom prst="line">
                    <a:avLst/>
                  </a:prstGeom>
                  <a:noFill/>
                  <a:ln w="762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733" name="Text Box 109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4522" y="3014"/>
                    <a:ext cx="941" cy="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en-US" sz="1400" b="1">
                        <a:solidFill>
                          <a:schemeClr val="bg1"/>
                        </a:solidFill>
                      </a:rPr>
                      <a:t>Volume I</a:t>
                    </a:r>
                  </a:p>
                </p:txBody>
              </p:sp>
              <p:sp>
                <p:nvSpPr>
                  <p:cNvPr id="26734" name="AutoShape 110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595" y="2915"/>
                    <a:ext cx="740" cy="455"/>
                  </a:xfrm>
                  <a:prstGeom prst="plaque">
                    <a:avLst>
                      <a:gd name="adj" fmla="val 16667"/>
                    </a:avLst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735" name="Line 111"/>
                <p:cNvSpPr>
                  <a:spLocks noChangeShapeType="1"/>
                </p:cNvSpPr>
                <p:nvPr/>
              </p:nvSpPr>
              <p:spPr bwMode="auto">
                <a:xfrm rot="16200000">
                  <a:off x="4199" y="3144"/>
                  <a:ext cx="1009" cy="0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736" name="Text Box 112"/>
              <p:cNvSpPr txBox="1">
                <a:spLocks noChangeArrowheads="1"/>
              </p:cNvSpPr>
              <p:nvPr/>
            </p:nvSpPr>
            <p:spPr bwMode="auto">
              <a:xfrm rot="27000000">
                <a:off x="-387" y="1239"/>
                <a:ext cx="1560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b="1">
                    <a:solidFill>
                      <a:schemeClr val="bg1"/>
                    </a:solidFill>
                    <a:latin typeface="Georgia Ref" pitchFamily="18" charset="0"/>
                  </a:rPr>
                  <a:t>Your Book of Sacrifice</a:t>
                </a:r>
              </a:p>
            </p:txBody>
          </p:sp>
        </p:grpSp>
        <p:sp>
          <p:nvSpPr>
            <p:cNvPr id="26737" name="Text Box 113"/>
            <p:cNvSpPr txBox="1">
              <a:spLocks noChangeArrowheads="1"/>
            </p:cNvSpPr>
            <p:nvPr/>
          </p:nvSpPr>
          <p:spPr bwMode="auto">
            <a:xfrm rot="21600000">
              <a:off x="179" y="240"/>
              <a:ext cx="4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/>
                <a:t>Your Name</a:t>
              </a:r>
            </a:p>
          </p:txBody>
        </p:sp>
      </p:grpSp>
      <p:grpSp>
        <p:nvGrpSpPr>
          <p:cNvPr id="26738" name="Group 114"/>
          <p:cNvGrpSpPr>
            <a:grpSpLocks/>
          </p:cNvGrpSpPr>
          <p:nvPr/>
        </p:nvGrpSpPr>
        <p:grpSpPr bwMode="auto">
          <a:xfrm>
            <a:off x="4495800" y="152400"/>
            <a:ext cx="990600" cy="3992563"/>
            <a:chOff x="96" y="97"/>
            <a:chExt cx="624" cy="2515"/>
          </a:xfrm>
        </p:grpSpPr>
        <p:grpSp>
          <p:nvGrpSpPr>
            <p:cNvPr id="26739" name="Group 115"/>
            <p:cNvGrpSpPr>
              <a:grpSpLocks/>
            </p:cNvGrpSpPr>
            <p:nvPr/>
          </p:nvGrpSpPr>
          <p:grpSpPr bwMode="auto">
            <a:xfrm>
              <a:off x="96" y="97"/>
              <a:ext cx="624" cy="2515"/>
              <a:chOff x="96" y="97"/>
              <a:chExt cx="624" cy="2515"/>
            </a:xfrm>
          </p:grpSpPr>
          <p:grpSp>
            <p:nvGrpSpPr>
              <p:cNvPr id="26740" name="Group 116"/>
              <p:cNvGrpSpPr>
                <a:grpSpLocks/>
              </p:cNvGrpSpPr>
              <p:nvPr/>
            </p:nvGrpSpPr>
            <p:grpSpPr bwMode="auto">
              <a:xfrm rot="5400000">
                <a:off x="-850" y="1043"/>
                <a:ext cx="2515" cy="624"/>
                <a:chOff x="1536" y="2639"/>
                <a:chExt cx="3792" cy="1009"/>
              </a:xfrm>
            </p:grpSpPr>
            <p:grpSp>
              <p:nvGrpSpPr>
                <p:cNvPr id="26741" name="Group 117"/>
                <p:cNvGrpSpPr>
                  <a:grpSpLocks/>
                </p:cNvGrpSpPr>
                <p:nvPr/>
              </p:nvGrpSpPr>
              <p:grpSpPr bwMode="auto">
                <a:xfrm>
                  <a:off x="1536" y="2639"/>
                  <a:ext cx="3792" cy="1009"/>
                  <a:chOff x="1536" y="2639"/>
                  <a:chExt cx="3792" cy="1009"/>
                </a:xfrm>
              </p:grpSpPr>
              <p:sp>
                <p:nvSpPr>
                  <p:cNvPr id="26742" name="Rectangle 118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2928" y="1248"/>
                    <a:ext cx="1008" cy="3792"/>
                  </a:xfrm>
                  <a:prstGeom prst="rect">
                    <a:avLst/>
                  </a:prstGeom>
                  <a:solidFill>
                    <a:srgbClr val="000000"/>
                  </a:solidFill>
                  <a:ln w="571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743" name="Line 119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4672" y="3143"/>
                    <a:ext cx="1008" cy="0"/>
                  </a:xfrm>
                  <a:prstGeom prst="line">
                    <a:avLst/>
                  </a:prstGeom>
                  <a:noFill/>
                  <a:ln w="762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744" name="Text Box 120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4522" y="3014"/>
                    <a:ext cx="941" cy="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en-US" sz="1400" b="1">
                        <a:solidFill>
                          <a:schemeClr val="bg1"/>
                        </a:solidFill>
                      </a:rPr>
                      <a:t>Volume I</a:t>
                    </a:r>
                  </a:p>
                </p:txBody>
              </p:sp>
              <p:sp>
                <p:nvSpPr>
                  <p:cNvPr id="26745" name="AutoShape 121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595" y="2915"/>
                    <a:ext cx="740" cy="455"/>
                  </a:xfrm>
                  <a:prstGeom prst="plaque">
                    <a:avLst>
                      <a:gd name="adj" fmla="val 16667"/>
                    </a:avLst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746" name="Line 122"/>
                <p:cNvSpPr>
                  <a:spLocks noChangeShapeType="1"/>
                </p:cNvSpPr>
                <p:nvPr/>
              </p:nvSpPr>
              <p:spPr bwMode="auto">
                <a:xfrm rot="16200000">
                  <a:off x="4199" y="3144"/>
                  <a:ext cx="1009" cy="0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747" name="Text Box 123"/>
              <p:cNvSpPr txBox="1">
                <a:spLocks noChangeArrowheads="1"/>
              </p:cNvSpPr>
              <p:nvPr/>
            </p:nvSpPr>
            <p:spPr bwMode="auto">
              <a:xfrm rot="27000000">
                <a:off x="-373" y="1254"/>
                <a:ext cx="1560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500" b="1">
                    <a:solidFill>
                      <a:schemeClr val="bg1"/>
                    </a:solidFill>
                    <a:latin typeface="Georgia Ref" pitchFamily="18" charset="0"/>
                  </a:rPr>
                  <a:t>Your Book of Good Works</a:t>
                </a:r>
              </a:p>
            </p:txBody>
          </p:sp>
        </p:grpSp>
        <p:sp>
          <p:nvSpPr>
            <p:cNvPr id="26748" name="Text Box 124"/>
            <p:cNvSpPr txBox="1">
              <a:spLocks noChangeArrowheads="1"/>
            </p:cNvSpPr>
            <p:nvPr/>
          </p:nvSpPr>
          <p:spPr bwMode="auto">
            <a:xfrm rot="21600000">
              <a:off x="179" y="240"/>
              <a:ext cx="4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/>
                <a:t>Your Name</a:t>
              </a:r>
            </a:p>
          </p:txBody>
        </p:sp>
      </p:grpSp>
      <p:grpSp>
        <p:nvGrpSpPr>
          <p:cNvPr id="26749" name="Group 125"/>
          <p:cNvGrpSpPr>
            <a:grpSpLocks/>
          </p:cNvGrpSpPr>
          <p:nvPr/>
        </p:nvGrpSpPr>
        <p:grpSpPr bwMode="auto">
          <a:xfrm>
            <a:off x="5638800" y="152400"/>
            <a:ext cx="990600" cy="3992563"/>
            <a:chOff x="96" y="97"/>
            <a:chExt cx="624" cy="2515"/>
          </a:xfrm>
        </p:grpSpPr>
        <p:grpSp>
          <p:nvGrpSpPr>
            <p:cNvPr id="26750" name="Group 126"/>
            <p:cNvGrpSpPr>
              <a:grpSpLocks/>
            </p:cNvGrpSpPr>
            <p:nvPr/>
          </p:nvGrpSpPr>
          <p:grpSpPr bwMode="auto">
            <a:xfrm>
              <a:off x="96" y="97"/>
              <a:ext cx="624" cy="2515"/>
              <a:chOff x="96" y="97"/>
              <a:chExt cx="624" cy="2515"/>
            </a:xfrm>
          </p:grpSpPr>
          <p:grpSp>
            <p:nvGrpSpPr>
              <p:cNvPr id="26751" name="Group 127"/>
              <p:cNvGrpSpPr>
                <a:grpSpLocks/>
              </p:cNvGrpSpPr>
              <p:nvPr/>
            </p:nvGrpSpPr>
            <p:grpSpPr bwMode="auto">
              <a:xfrm rot="5400000">
                <a:off x="-850" y="1043"/>
                <a:ext cx="2515" cy="624"/>
                <a:chOff x="1536" y="2639"/>
                <a:chExt cx="3792" cy="1009"/>
              </a:xfrm>
            </p:grpSpPr>
            <p:grpSp>
              <p:nvGrpSpPr>
                <p:cNvPr id="26752" name="Group 128"/>
                <p:cNvGrpSpPr>
                  <a:grpSpLocks/>
                </p:cNvGrpSpPr>
                <p:nvPr/>
              </p:nvGrpSpPr>
              <p:grpSpPr bwMode="auto">
                <a:xfrm>
                  <a:off x="1536" y="2639"/>
                  <a:ext cx="3792" cy="1009"/>
                  <a:chOff x="1536" y="2639"/>
                  <a:chExt cx="3792" cy="1009"/>
                </a:xfrm>
              </p:grpSpPr>
              <p:sp>
                <p:nvSpPr>
                  <p:cNvPr id="26753" name="Rectangle 129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2928" y="1248"/>
                    <a:ext cx="1008" cy="3792"/>
                  </a:xfrm>
                  <a:prstGeom prst="rect">
                    <a:avLst/>
                  </a:prstGeom>
                  <a:solidFill>
                    <a:srgbClr val="000000"/>
                  </a:solidFill>
                  <a:ln w="571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754" name="Line 130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4672" y="3143"/>
                    <a:ext cx="1008" cy="0"/>
                  </a:xfrm>
                  <a:prstGeom prst="line">
                    <a:avLst/>
                  </a:prstGeom>
                  <a:noFill/>
                  <a:ln w="76200">
                    <a:solidFill>
                      <a:srgbClr val="CC99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6755" name="Text Box 131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4522" y="3014"/>
                    <a:ext cx="941" cy="290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en-US" sz="1400" b="1">
                        <a:solidFill>
                          <a:schemeClr val="bg1"/>
                        </a:solidFill>
                      </a:rPr>
                      <a:t>Volume I</a:t>
                    </a:r>
                  </a:p>
                </p:txBody>
              </p:sp>
              <p:sp>
                <p:nvSpPr>
                  <p:cNvPr id="26756" name="AutoShape 132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1595" y="2915"/>
                    <a:ext cx="740" cy="455"/>
                  </a:xfrm>
                  <a:prstGeom prst="plaque">
                    <a:avLst>
                      <a:gd name="adj" fmla="val 16667"/>
                    </a:avLst>
                  </a:prstGeom>
                  <a:solidFill>
                    <a:schemeClr val="bg1"/>
                  </a:solidFill>
                  <a:ln w="3810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757" name="Line 133"/>
                <p:cNvSpPr>
                  <a:spLocks noChangeShapeType="1"/>
                </p:cNvSpPr>
                <p:nvPr/>
              </p:nvSpPr>
              <p:spPr bwMode="auto">
                <a:xfrm rot="16200000">
                  <a:off x="4199" y="3144"/>
                  <a:ext cx="1009" cy="0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6758" name="Text Box 134"/>
              <p:cNvSpPr txBox="1">
                <a:spLocks noChangeArrowheads="1"/>
              </p:cNvSpPr>
              <p:nvPr/>
            </p:nvSpPr>
            <p:spPr bwMode="auto">
              <a:xfrm rot="27000000">
                <a:off x="-392" y="1235"/>
                <a:ext cx="1560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1900" b="1">
                    <a:solidFill>
                      <a:schemeClr val="bg1"/>
                    </a:solidFill>
                    <a:latin typeface="Georgia Ref" pitchFamily="18" charset="0"/>
                  </a:rPr>
                  <a:t>Your Book of Choices</a:t>
                </a:r>
              </a:p>
            </p:txBody>
          </p:sp>
        </p:grpSp>
        <p:sp>
          <p:nvSpPr>
            <p:cNvPr id="26759" name="Text Box 135"/>
            <p:cNvSpPr txBox="1">
              <a:spLocks noChangeArrowheads="1"/>
            </p:cNvSpPr>
            <p:nvPr/>
          </p:nvSpPr>
          <p:spPr bwMode="auto">
            <a:xfrm rot="21600000">
              <a:off x="179" y="240"/>
              <a:ext cx="4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/>
                <a:t>Your Name</a:t>
              </a:r>
            </a:p>
          </p:txBody>
        </p:sp>
      </p:grpSp>
      <p:grpSp>
        <p:nvGrpSpPr>
          <p:cNvPr id="26760" name="Group 136"/>
          <p:cNvGrpSpPr>
            <a:grpSpLocks/>
          </p:cNvGrpSpPr>
          <p:nvPr/>
        </p:nvGrpSpPr>
        <p:grpSpPr bwMode="auto">
          <a:xfrm>
            <a:off x="6781800" y="152400"/>
            <a:ext cx="990600" cy="3992563"/>
            <a:chOff x="2976" y="96"/>
            <a:chExt cx="624" cy="2515"/>
          </a:xfrm>
        </p:grpSpPr>
        <p:grpSp>
          <p:nvGrpSpPr>
            <p:cNvPr id="26761" name="Group 137"/>
            <p:cNvGrpSpPr>
              <a:grpSpLocks/>
            </p:cNvGrpSpPr>
            <p:nvPr/>
          </p:nvGrpSpPr>
          <p:grpSpPr bwMode="auto">
            <a:xfrm rot="5400000">
              <a:off x="2030" y="1042"/>
              <a:ext cx="2515" cy="624"/>
              <a:chOff x="1536" y="2639"/>
              <a:chExt cx="3792" cy="1009"/>
            </a:xfrm>
          </p:grpSpPr>
          <p:grpSp>
            <p:nvGrpSpPr>
              <p:cNvPr id="26762" name="Group 138"/>
              <p:cNvGrpSpPr>
                <a:grpSpLocks/>
              </p:cNvGrpSpPr>
              <p:nvPr/>
            </p:nvGrpSpPr>
            <p:grpSpPr bwMode="auto">
              <a:xfrm>
                <a:off x="1536" y="2639"/>
                <a:ext cx="3792" cy="1009"/>
                <a:chOff x="1536" y="2639"/>
                <a:chExt cx="3792" cy="1009"/>
              </a:xfrm>
            </p:grpSpPr>
            <p:sp>
              <p:nvSpPr>
                <p:cNvPr id="26763" name="Rectangle 139"/>
                <p:cNvSpPr>
                  <a:spLocks noChangeArrowheads="1"/>
                </p:cNvSpPr>
                <p:nvPr/>
              </p:nvSpPr>
              <p:spPr bwMode="auto">
                <a:xfrm rot="16200000">
                  <a:off x="2928" y="1248"/>
                  <a:ext cx="1008" cy="3792"/>
                </a:xfrm>
                <a:prstGeom prst="rect">
                  <a:avLst/>
                </a:prstGeom>
                <a:solidFill>
                  <a:srgbClr val="000000"/>
                </a:solidFill>
                <a:ln w="571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64" name="Line 140"/>
                <p:cNvSpPr>
                  <a:spLocks noChangeShapeType="1"/>
                </p:cNvSpPr>
                <p:nvPr/>
              </p:nvSpPr>
              <p:spPr bwMode="auto">
                <a:xfrm rot="16200000">
                  <a:off x="4672" y="3143"/>
                  <a:ext cx="1008" cy="0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65" name="Text Box 141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522" y="3014"/>
                  <a:ext cx="941" cy="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 b="1">
                      <a:solidFill>
                        <a:schemeClr val="bg1"/>
                      </a:solidFill>
                    </a:rPr>
                    <a:t>Volume I</a:t>
                  </a:r>
                </a:p>
              </p:txBody>
            </p:sp>
            <p:sp>
              <p:nvSpPr>
                <p:cNvPr id="26766" name="AutoShape 142"/>
                <p:cNvSpPr>
                  <a:spLocks noChangeArrowheads="1"/>
                </p:cNvSpPr>
                <p:nvPr/>
              </p:nvSpPr>
              <p:spPr bwMode="auto">
                <a:xfrm rot="16200000">
                  <a:off x="1595" y="2915"/>
                  <a:ext cx="740" cy="455"/>
                </a:xfrm>
                <a:prstGeom prst="plaque">
                  <a:avLst>
                    <a:gd name="adj" fmla="val 16667"/>
                  </a:avLst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6767" name="Line 143"/>
              <p:cNvSpPr>
                <a:spLocks noChangeShapeType="1"/>
              </p:cNvSpPr>
              <p:nvPr/>
            </p:nvSpPr>
            <p:spPr bwMode="auto">
              <a:xfrm rot="16200000">
                <a:off x="4199" y="3144"/>
                <a:ext cx="1009" cy="0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768" name="Text Box 144"/>
            <p:cNvSpPr txBox="1">
              <a:spLocks noChangeArrowheads="1"/>
            </p:cNvSpPr>
            <p:nvPr/>
          </p:nvSpPr>
          <p:spPr bwMode="auto">
            <a:xfrm rot="27000000">
              <a:off x="2503" y="1143"/>
              <a:ext cx="156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900" b="1">
                  <a:solidFill>
                    <a:schemeClr val="bg1"/>
                  </a:solidFill>
                  <a:latin typeface="Georgia Ref" pitchFamily="18" charset="0"/>
                </a:rPr>
                <a:t>Your Book of Thankfulness </a:t>
              </a:r>
            </a:p>
          </p:txBody>
        </p:sp>
        <p:sp>
          <p:nvSpPr>
            <p:cNvPr id="26769" name="Text Box 145"/>
            <p:cNvSpPr txBox="1">
              <a:spLocks noChangeArrowheads="1"/>
            </p:cNvSpPr>
            <p:nvPr/>
          </p:nvSpPr>
          <p:spPr bwMode="auto">
            <a:xfrm rot="21600000">
              <a:off x="3059" y="239"/>
              <a:ext cx="4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/>
                <a:t>Your Name</a:t>
              </a:r>
            </a:p>
          </p:txBody>
        </p:sp>
      </p:grpSp>
      <p:grpSp>
        <p:nvGrpSpPr>
          <p:cNvPr id="26770" name="Group 146"/>
          <p:cNvGrpSpPr>
            <a:grpSpLocks/>
          </p:cNvGrpSpPr>
          <p:nvPr/>
        </p:nvGrpSpPr>
        <p:grpSpPr bwMode="auto">
          <a:xfrm>
            <a:off x="7924800" y="152400"/>
            <a:ext cx="990600" cy="3992563"/>
            <a:chOff x="2976" y="96"/>
            <a:chExt cx="624" cy="2515"/>
          </a:xfrm>
        </p:grpSpPr>
        <p:grpSp>
          <p:nvGrpSpPr>
            <p:cNvPr id="26771" name="Group 147"/>
            <p:cNvGrpSpPr>
              <a:grpSpLocks/>
            </p:cNvGrpSpPr>
            <p:nvPr/>
          </p:nvGrpSpPr>
          <p:grpSpPr bwMode="auto">
            <a:xfrm rot="5400000">
              <a:off x="2030" y="1042"/>
              <a:ext cx="2515" cy="624"/>
              <a:chOff x="1536" y="2639"/>
              <a:chExt cx="3792" cy="1009"/>
            </a:xfrm>
          </p:grpSpPr>
          <p:grpSp>
            <p:nvGrpSpPr>
              <p:cNvPr id="26772" name="Group 148"/>
              <p:cNvGrpSpPr>
                <a:grpSpLocks/>
              </p:cNvGrpSpPr>
              <p:nvPr/>
            </p:nvGrpSpPr>
            <p:grpSpPr bwMode="auto">
              <a:xfrm>
                <a:off x="1536" y="2639"/>
                <a:ext cx="3792" cy="1009"/>
                <a:chOff x="1536" y="2639"/>
                <a:chExt cx="3792" cy="1009"/>
              </a:xfrm>
            </p:grpSpPr>
            <p:sp>
              <p:nvSpPr>
                <p:cNvPr id="26773" name="Rectangle 149"/>
                <p:cNvSpPr>
                  <a:spLocks noChangeArrowheads="1"/>
                </p:cNvSpPr>
                <p:nvPr/>
              </p:nvSpPr>
              <p:spPr bwMode="auto">
                <a:xfrm rot="16200000">
                  <a:off x="2928" y="1248"/>
                  <a:ext cx="1008" cy="3792"/>
                </a:xfrm>
                <a:prstGeom prst="rect">
                  <a:avLst/>
                </a:prstGeom>
                <a:solidFill>
                  <a:srgbClr val="000000"/>
                </a:solidFill>
                <a:ln w="571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774" name="Line 150"/>
                <p:cNvSpPr>
                  <a:spLocks noChangeShapeType="1"/>
                </p:cNvSpPr>
                <p:nvPr/>
              </p:nvSpPr>
              <p:spPr bwMode="auto">
                <a:xfrm rot="16200000">
                  <a:off x="4672" y="3143"/>
                  <a:ext cx="1008" cy="0"/>
                </a:xfrm>
                <a:prstGeom prst="line">
                  <a:avLst/>
                </a:prstGeom>
                <a:noFill/>
                <a:ln w="76200">
                  <a:solidFill>
                    <a:srgbClr val="CC99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775" name="Text Box 151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4522" y="3014"/>
                  <a:ext cx="941" cy="29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en-US" altLang="en-US" sz="1400" b="1">
                      <a:solidFill>
                        <a:schemeClr val="bg1"/>
                      </a:solidFill>
                    </a:rPr>
                    <a:t>Volume I</a:t>
                  </a:r>
                </a:p>
              </p:txBody>
            </p:sp>
            <p:sp>
              <p:nvSpPr>
                <p:cNvPr id="26776" name="AutoShape 152"/>
                <p:cNvSpPr>
                  <a:spLocks noChangeArrowheads="1"/>
                </p:cNvSpPr>
                <p:nvPr/>
              </p:nvSpPr>
              <p:spPr bwMode="auto">
                <a:xfrm rot="16200000">
                  <a:off x="1595" y="2915"/>
                  <a:ext cx="740" cy="455"/>
                </a:xfrm>
                <a:prstGeom prst="plaque">
                  <a:avLst>
                    <a:gd name="adj" fmla="val 16667"/>
                  </a:avLst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6777" name="Line 153"/>
              <p:cNvSpPr>
                <a:spLocks noChangeShapeType="1"/>
              </p:cNvSpPr>
              <p:nvPr/>
            </p:nvSpPr>
            <p:spPr bwMode="auto">
              <a:xfrm rot="16200000">
                <a:off x="4199" y="3144"/>
                <a:ext cx="1009" cy="0"/>
              </a:xfrm>
              <a:prstGeom prst="line">
                <a:avLst/>
              </a:prstGeom>
              <a:noFill/>
              <a:ln w="76200">
                <a:solidFill>
                  <a:srgbClr val="CC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778" name="Text Box 154"/>
            <p:cNvSpPr txBox="1">
              <a:spLocks noChangeArrowheads="1"/>
            </p:cNvSpPr>
            <p:nvPr/>
          </p:nvSpPr>
          <p:spPr bwMode="auto">
            <a:xfrm rot="27000000">
              <a:off x="2503" y="1143"/>
              <a:ext cx="1560" cy="4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900" b="1">
                  <a:solidFill>
                    <a:schemeClr val="bg1"/>
                  </a:solidFill>
                  <a:latin typeface="Georgia Ref" pitchFamily="18" charset="0"/>
                </a:rPr>
                <a:t>Your Book of Relationships</a:t>
              </a:r>
            </a:p>
          </p:txBody>
        </p:sp>
        <p:sp>
          <p:nvSpPr>
            <p:cNvPr id="26779" name="Text Box 155"/>
            <p:cNvSpPr txBox="1">
              <a:spLocks noChangeArrowheads="1"/>
            </p:cNvSpPr>
            <p:nvPr/>
          </p:nvSpPr>
          <p:spPr bwMode="auto">
            <a:xfrm rot="21600000">
              <a:off x="3059" y="239"/>
              <a:ext cx="4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1200"/>
                <a:t>Your Name</a:t>
              </a:r>
            </a:p>
          </p:txBody>
        </p:sp>
      </p:grpSp>
      <p:sp>
        <p:nvSpPr>
          <p:cNvPr id="26782" name="Line 158"/>
          <p:cNvSpPr>
            <a:spLocks noChangeShapeType="1"/>
          </p:cNvSpPr>
          <p:nvPr/>
        </p:nvSpPr>
        <p:spPr bwMode="auto">
          <a:xfrm flipH="1" flipV="1">
            <a:off x="1219200" y="1447800"/>
            <a:ext cx="1524000" cy="38100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83" name="Text Box 159"/>
          <p:cNvSpPr txBox="1">
            <a:spLocks noChangeArrowheads="1"/>
          </p:cNvSpPr>
          <p:nvPr/>
        </p:nvSpPr>
        <p:spPr bwMode="auto">
          <a:xfrm>
            <a:off x="2667000" y="5181600"/>
            <a:ext cx="259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/>
              <a:t>Your Name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7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26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6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82" grpId="0" animBg="1"/>
      <p:bldP spid="267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Open_Book_clip_art_h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8077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3" name="WordArt 3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153400" cy="990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Judged According to the Things Written in the Books</a:t>
            </a: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 rot="476961">
            <a:off x="1147763" y="2530475"/>
            <a:ext cx="4011612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"/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Your Kind Deeds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25" name="Freeform 5"/>
          <p:cNvSpPr>
            <a:spLocks/>
          </p:cNvSpPr>
          <p:nvPr/>
        </p:nvSpPr>
        <p:spPr bwMode="auto">
          <a:xfrm>
            <a:off x="1524000" y="2895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 rot="-354503">
            <a:off x="4683125" y="3033713"/>
            <a:ext cx="3444875" cy="100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Tabitha</a:t>
            </a:r>
          </a:p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Acts 9:36-39</a:t>
            </a:r>
            <a:endParaRPr lang="en-US" alt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327" name="WordArt 7"/>
          <p:cNvSpPr>
            <a:spLocks noChangeArrowheads="1" noChangeShapeType="1" noTextEdit="1"/>
          </p:cNvSpPr>
          <p:nvPr/>
        </p:nvSpPr>
        <p:spPr bwMode="auto">
          <a:xfrm>
            <a:off x="3276600" y="1295400"/>
            <a:ext cx="2819400" cy="485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Book of Good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/>
      <p:bldP spid="56325" grpId="0" animBg="1"/>
      <p:bldP spid="563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Open_Book_clip_art_h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8077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395" name="WordArt 3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153400" cy="990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Judged According to the Things Written in the Books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 rot="476961">
            <a:off x="1147763" y="2530475"/>
            <a:ext cx="4011612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"/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Your Kind Deeds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397" name="Freeform 5"/>
          <p:cNvSpPr>
            <a:spLocks/>
          </p:cNvSpPr>
          <p:nvPr/>
        </p:nvSpPr>
        <p:spPr bwMode="auto">
          <a:xfrm>
            <a:off x="1524000" y="2895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 rot="-354503">
            <a:off x="4759325" y="2328863"/>
            <a:ext cx="3444875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endParaRPr lang="en-US" altLang="en-US" sz="240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ccord Heavy SF" pitchFamily="2" charset="0"/>
            </a:endParaRPr>
          </a:p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Talents</a:t>
            </a:r>
          </a:p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Matthew 25:15</a:t>
            </a:r>
          </a:p>
          <a:p>
            <a:pPr>
              <a:spcBef>
                <a:spcPct val="50000"/>
              </a:spcBef>
              <a:buFont typeface="Wingdings 3" panose="05040102010807070707" pitchFamily="18" charset="2"/>
              <a:buChar char="Ê"/>
            </a:pPr>
            <a:endParaRPr lang="en-US" altLang="en-US" sz="230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ccord Heavy SF" pitchFamily="2" charset="0"/>
            </a:endParaRPr>
          </a:p>
          <a:p>
            <a:pPr>
              <a:spcBef>
                <a:spcPct val="50000"/>
              </a:spcBef>
              <a:buFont typeface="Wingdings 3" panose="05040102010807070707" pitchFamily="18" charset="2"/>
              <a:buChar char="Ê"/>
            </a:pPr>
            <a:endParaRPr lang="en-US" alt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399" name="WordArt 7"/>
          <p:cNvSpPr>
            <a:spLocks noChangeArrowheads="1" noChangeShapeType="1" noTextEdit="1"/>
          </p:cNvSpPr>
          <p:nvPr/>
        </p:nvSpPr>
        <p:spPr bwMode="auto">
          <a:xfrm>
            <a:off x="3276600" y="1295400"/>
            <a:ext cx="2819400" cy="485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Book of Good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Open_Book_clip_art_h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8077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419" name="WordArt 3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153400" cy="990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Judged According to the Things Written in the Books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 rot="476961">
            <a:off x="1147763" y="2530475"/>
            <a:ext cx="4011612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"/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Your Kind Deeds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421" name="Freeform 5"/>
          <p:cNvSpPr>
            <a:spLocks/>
          </p:cNvSpPr>
          <p:nvPr/>
        </p:nvSpPr>
        <p:spPr bwMode="auto">
          <a:xfrm>
            <a:off x="1524000" y="2895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 rot="-354503">
            <a:off x="4860925" y="2871788"/>
            <a:ext cx="3444875" cy="230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Shunammite Woman</a:t>
            </a:r>
          </a:p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II Kings 4:8-13</a:t>
            </a:r>
          </a:p>
          <a:p>
            <a:pPr>
              <a:spcBef>
                <a:spcPct val="50000"/>
              </a:spcBef>
              <a:buFont typeface="Wingdings 3" panose="05040102010807070707" pitchFamily="18" charset="2"/>
              <a:buChar char="Ê"/>
            </a:pPr>
            <a:endParaRPr lang="en-US" altLang="en-US" sz="230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ccord Heavy SF" pitchFamily="2" charset="0"/>
            </a:endParaRPr>
          </a:p>
          <a:p>
            <a:pPr>
              <a:spcBef>
                <a:spcPct val="50000"/>
              </a:spcBef>
              <a:buFont typeface="Wingdings 3" panose="05040102010807070707" pitchFamily="18" charset="2"/>
              <a:buChar char="Ê"/>
            </a:pPr>
            <a:endParaRPr lang="en-US" alt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0423" name="WordArt 7"/>
          <p:cNvSpPr>
            <a:spLocks noChangeArrowheads="1" noChangeShapeType="1" noTextEdit="1"/>
          </p:cNvSpPr>
          <p:nvPr/>
        </p:nvSpPr>
        <p:spPr bwMode="auto">
          <a:xfrm>
            <a:off x="3276600" y="1295400"/>
            <a:ext cx="2819400" cy="485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Book of Good 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Open_Book_clip_art_h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8077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43" name="WordArt 3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153400" cy="990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Judged According to the Things Written in the Books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 rot="476961">
            <a:off x="1066800" y="2527300"/>
            <a:ext cx="4011613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"/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Your Kind Deeds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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Your Help in the Kingdom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45" name="Freeform 5"/>
          <p:cNvSpPr>
            <a:spLocks/>
          </p:cNvSpPr>
          <p:nvPr/>
        </p:nvSpPr>
        <p:spPr bwMode="auto">
          <a:xfrm>
            <a:off x="1524000" y="2895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6" name="WordArt 6"/>
          <p:cNvSpPr>
            <a:spLocks noChangeArrowheads="1" noChangeShapeType="1" noTextEdit="1"/>
          </p:cNvSpPr>
          <p:nvPr/>
        </p:nvSpPr>
        <p:spPr bwMode="auto">
          <a:xfrm>
            <a:off x="3276600" y="1295400"/>
            <a:ext cx="2819400" cy="485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Book of Good Works</a:t>
            </a:r>
          </a:p>
        </p:txBody>
      </p:sp>
      <p:sp>
        <p:nvSpPr>
          <p:cNvPr id="61447" name="Freeform 7"/>
          <p:cNvSpPr>
            <a:spLocks/>
          </p:cNvSpPr>
          <p:nvPr/>
        </p:nvSpPr>
        <p:spPr bwMode="auto">
          <a:xfrm>
            <a:off x="1219200" y="4038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9" name="Rectangle 9"/>
          <p:cNvSpPr>
            <a:spLocks noChangeArrowheads="1"/>
          </p:cNvSpPr>
          <p:nvPr/>
        </p:nvSpPr>
        <p:spPr bwMode="auto">
          <a:xfrm rot="-326420">
            <a:off x="4800600" y="2822575"/>
            <a:ext cx="3124200" cy="5334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48" name="Text Box 8"/>
          <p:cNvSpPr txBox="1">
            <a:spLocks noChangeArrowheads="1"/>
          </p:cNvSpPr>
          <p:nvPr/>
        </p:nvSpPr>
        <p:spPr bwMode="auto">
          <a:xfrm rot="-354503">
            <a:off x="4751388" y="2870200"/>
            <a:ext cx="3444875" cy="2513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Aquila &amp; Priscilla</a:t>
            </a: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 </a:t>
            </a:r>
          </a:p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Romans 16:5</a:t>
            </a:r>
          </a:p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Acts 18:24-28</a:t>
            </a:r>
          </a:p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I Corinthians 16:19</a:t>
            </a:r>
            <a:endParaRPr lang="en-US" altLang="en-US" sz="230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ccord Heavy SF" pitchFamily="2" charset="0"/>
            </a:endParaRPr>
          </a:p>
          <a:p>
            <a:pPr>
              <a:spcBef>
                <a:spcPct val="50000"/>
              </a:spcBef>
              <a:buFont typeface="Wingdings 3" panose="05040102010807070707" pitchFamily="18" charset="2"/>
              <a:buChar char="Ê"/>
            </a:pPr>
            <a:endParaRPr lang="en-US" alt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7" grpId="0" animBg="1"/>
      <p:bldP spid="61449" grpId="0" animBg="1"/>
      <p:bldP spid="614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Open_Book_clip_art_h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8077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2467" name="WordArt 3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153400" cy="990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Judged According to the Things Written in the Books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 rot="476961">
            <a:off x="1066800" y="2527300"/>
            <a:ext cx="4011613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"/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Your Kind Deeds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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Your Help in the Kingdom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endParaRPr lang="en-US" altLang="en-US" sz="320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69" name="Freeform 5"/>
          <p:cNvSpPr>
            <a:spLocks/>
          </p:cNvSpPr>
          <p:nvPr/>
        </p:nvSpPr>
        <p:spPr bwMode="auto">
          <a:xfrm>
            <a:off x="1524000" y="2895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0" name="WordArt 6"/>
          <p:cNvSpPr>
            <a:spLocks noChangeArrowheads="1" noChangeShapeType="1" noTextEdit="1"/>
          </p:cNvSpPr>
          <p:nvPr/>
        </p:nvSpPr>
        <p:spPr bwMode="auto">
          <a:xfrm>
            <a:off x="3276600" y="1295400"/>
            <a:ext cx="2819400" cy="485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Book of Good Works</a:t>
            </a:r>
          </a:p>
        </p:txBody>
      </p:sp>
      <p:sp>
        <p:nvSpPr>
          <p:cNvPr id="62471" name="Freeform 7"/>
          <p:cNvSpPr>
            <a:spLocks/>
          </p:cNvSpPr>
          <p:nvPr/>
        </p:nvSpPr>
        <p:spPr bwMode="auto">
          <a:xfrm>
            <a:off x="1219200" y="4038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 rot="-326420">
            <a:off x="5332413" y="2808288"/>
            <a:ext cx="2363787" cy="5334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 rot="-354503">
            <a:off x="4673600" y="2873375"/>
            <a:ext cx="3444875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Gaius</a:t>
            </a:r>
          </a:p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III John 1-8</a:t>
            </a:r>
            <a:endParaRPr lang="en-US" alt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3" grpId="0" animBg="1"/>
      <p:bldP spid="624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Open_Book_clip_art_h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8077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1" name="WordArt 3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153400" cy="990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Judged According to the Things Written in the Books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 rot="476961">
            <a:off x="1066800" y="2527300"/>
            <a:ext cx="4011613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"/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Your Kind Deeds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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Your Help in the Kingdom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Your Good Works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3" name="Freeform 5"/>
          <p:cNvSpPr>
            <a:spLocks/>
          </p:cNvSpPr>
          <p:nvPr/>
        </p:nvSpPr>
        <p:spPr bwMode="auto">
          <a:xfrm>
            <a:off x="1524000" y="2895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 rot="-354503">
            <a:off x="4752975" y="2760663"/>
            <a:ext cx="3444875" cy="173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“It is more blessed to Give than to Receive” </a:t>
            </a:r>
          </a:p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Acts 20:35</a:t>
            </a:r>
            <a:endParaRPr lang="en-US" alt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8375" name="WordArt 7"/>
          <p:cNvSpPr>
            <a:spLocks noChangeArrowheads="1" noChangeShapeType="1" noTextEdit="1"/>
          </p:cNvSpPr>
          <p:nvPr/>
        </p:nvSpPr>
        <p:spPr bwMode="auto">
          <a:xfrm>
            <a:off x="3276600" y="1295400"/>
            <a:ext cx="2819400" cy="485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Book of Good Works</a:t>
            </a:r>
          </a:p>
        </p:txBody>
      </p:sp>
      <p:sp>
        <p:nvSpPr>
          <p:cNvPr id="58376" name="Freeform 8"/>
          <p:cNvSpPr>
            <a:spLocks/>
          </p:cNvSpPr>
          <p:nvPr/>
        </p:nvSpPr>
        <p:spPr bwMode="auto">
          <a:xfrm>
            <a:off x="1219200" y="4038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7" name="Freeform 9"/>
          <p:cNvSpPr>
            <a:spLocks/>
          </p:cNvSpPr>
          <p:nvPr/>
        </p:nvSpPr>
        <p:spPr bwMode="auto">
          <a:xfrm>
            <a:off x="1143000" y="48768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/>
      <p:bldP spid="5837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Open_Book_clip_art_h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28800"/>
            <a:ext cx="80772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3491" name="WordArt 3"/>
          <p:cNvSpPr>
            <a:spLocks noChangeArrowheads="1" noChangeShapeType="1" noTextEdit="1"/>
          </p:cNvSpPr>
          <p:nvPr/>
        </p:nvSpPr>
        <p:spPr bwMode="auto">
          <a:xfrm>
            <a:off x="609600" y="228600"/>
            <a:ext cx="8153400" cy="990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0"/>
              </a:avLst>
            </a:prstTxWarp>
          </a:bodyPr>
          <a:lstStyle/>
          <a:p>
            <a:pPr algn="ctr"/>
            <a:r>
              <a:rPr lang="en-US" sz="28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Judged According to the Things Written in the Books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 rot="476961">
            <a:off x="1066800" y="2527300"/>
            <a:ext cx="4011613" cy="288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anose="05000000000000000000" pitchFamily="2" charset="2"/>
              <a:buChar char=""/>
            </a:pPr>
            <a:r>
              <a:rPr lang="en-US" alt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Your Kind Deeds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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Your Help in the Kingdom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r>
              <a:rPr lang="en-US" alt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Your Good Works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"/>
            </a:pPr>
            <a:endParaRPr lang="en-US" altLang="en-US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493" name="Freeform 5"/>
          <p:cNvSpPr>
            <a:spLocks/>
          </p:cNvSpPr>
          <p:nvPr/>
        </p:nvSpPr>
        <p:spPr bwMode="auto">
          <a:xfrm>
            <a:off x="1524000" y="2895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 rot="-354503">
            <a:off x="4787900" y="2757488"/>
            <a:ext cx="3444875" cy="2465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“Treat Others the Way You Want them to </a:t>
            </a:r>
          </a:p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Treat You.”</a:t>
            </a:r>
          </a:p>
          <a:p>
            <a:pPr algn="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nasb </a:t>
            </a:r>
          </a:p>
          <a:p>
            <a:pPr algn="ctr">
              <a:spcBef>
                <a:spcPct val="50000"/>
              </a:spcBef>
              <a:buFont typeface="Wingdings 3" panose="05040102010807070707" pitchFamily="18" charset="2"/>
              <a:buNone/>
            </a:pPr>
            <a:r>
              <a:rPr lang="en-US" altLang="en-US" sz="240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ccord Heavy SF" pitchFamily="2" charset="0"/>
              </a:rPr>
              <a:t>Luke 6:31</a:t>
            </a:r>
            <a:endParaRPr lang="en-US" altLang="en-US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3495" name="WordArt 7"/>
          <p:cNvSpPr>
            <a:spLocks noChangeArrowheads="1" noChangeShapeType="1" noTextEdit="1"/>
          </p:cNvSpPr>
          <p:nvPr/>
        </p:nvSpPr>
        <p:spPr bwMode="auto">
          <a:xfrm>
            <a:off x="3276600" y="1295400"/>
            <a:ext cx="2819400" cy="4857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en-US" sz="2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Book of Good Works</a:t>
            </a:r>
          </a:p>
        </p:txBody>
      </p:sp>
      <p:sp>
        <p:nvSpPr>
          <p:cNvPr id="63496" name="Freeform 8"/>
          <p:cNvSpPr>
            <a:spLocks/>
          </p:cNvSpPr>
          <p:nvPr/>
        </p:nvSpPr>
        <p:spPr bwMode="auto">
          <a:xfrm>
            <a:off x="1219200" y="40386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7" name="Freeform 9"/>
          <p:cNvSpPr>
            <a:spLocks/>
          </p:cNvSpPr>
          <p:nvPr/>
        </p:nvSpPr>
        <p:spPr bwMode="auto">
          <a:xfrm>
            <a:off x="1143000" y="4876800"/>
            <a:ext cx="2971800" cy="457200"/>
          </a:xfrm>
          <a:custGeom>
            <a:avLst/>
            <a:gdLst>
              <a:gd name="T0" fmla="*/ 0 w 1550"/>
              <a:gd name="T1" fmla="*/ 0 h 209"/>
              <a:gd name="T2" fmla="*/ 507 w 1550"/>
              <a:gd name="T3" fmla="*/ 40 h 209"/>
              <a:gd name="T4" fmla="*/ 626 w 1550"/>
              <a:gd name="T5" fmla="*/ 70 h 209"/>
              <a:gd name="T6" fmla="*/ 725 w 1550"/>
              <a:gd name="T7" fmla="*/ 109 h 209"/>
              <a:gd name="T8" fmla="*/ 1043 w 1550"/>
              <a:gd name="T9" fmla="*/ 100 h 209"/>
              <a:gd name="T10" fmla="*/ 1262 w 1550"/>
              <a:gd name="T11" fmla="*/ 129 h 209"/>
              <a:gd name="T12" fmla="*/ 1460 w 1550"/>
              <a:gd name="T13" fmla="*/ 179 h 209"/>
              <a:gd name="T14" fmla="*/ 1520 w 1550"/>
              <a:gd name="T15" fmla="*/ 199 h 209"/>
              <a:gd name="T16" fmla="*/ 1550 w 1550"/>
              <a:gd name="T17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550" h="209">
                <a:moveTo>
                  <a:pt x="0" y="0"/>
                </a:moveTo>
                <a:cubicBezTo>
                  <a:pt x="88" y="29"/>
                  <a:pt x="402" y="35"/>
                  <a:pt x="507" y="40"/>
                </a:cubicBezTo>
                <a:cubicBezTo>
                  <a:pt x="548" y="48"/>
                  <a:pt x="586" y="60"/>
                  <a:pt x="626" y="70"/>
                </a:cubicBezTo>
                <a:cubicBezTo>
                  <a:pt x="660" y="93"/>
                  <a:pt x="685" y="100"/>
                  <a:pt x="725" y="109"/>
                </a:cubicBezTo>
                <a:cubicBezTo>
                  <a:pt x="831" y="106"/>
                  <a:pt x="937" y="100"/>
                  <a:pt x="1043" y="100"/>
                </a:cubicBezTo>
                <a:cubicBezTo>
                  <a:pt x="1108" y="100"/>
                  <a:pt x="1198" y="121"/>
                  <a:pt x="1262" y="129"/>
                </a:cubicBezTo>
                <a:cubicBezTo>
                  <a:pt x="1330" y="138"/>
                  <a:pt x="1395" y="159"/>
                  <a:pt x="1460" y="179"/>
                </a:cubicBezTo>
                <a:cubicBezTo>
                  <a:pt x="1480" y="185"/>
                  <a:pt x="1500" y="192"/>
                  <a:pt x="1520" y="199"/>
                </a:cubicBezTo>
                <a:cubicBezTo>
                  <a:pt x="1530" y="202"/>
                  <a:pt x="1550" y="209"/>
                  <a:pt x="1550" y="209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4043</TotalTime>
  <Words>539</Words>
  <Application>Microsoft Office PowerPoint</Application>
  <PresentationFormat>On-screen Show (4:3)</PresentationFormat>
  <Paragraphs>139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Times New Roman</vt:lpstr>
      <vt:lpstr>Georgia Ref</vt:lpstr>
      <vt:lpstr>Wingdings</vt:lpstr>
      <vt:lpstr>Accord Heavy SF</vt:lpstr>
      <vt:lpstr>Wingdings 3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Crimdelacrim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Stacy Crim</dc:creator>
  <cp:lastModifiedBy>Craig Thomas</cp:lastModifiedBy>
  <cp:revision>67</cp:revision>
  <dcterms:created xsi:type="dcterms:W3CDTF">2009-10-02T17:30:38Z</dcterms:created>
  <dcterms:modified xsi:type="dcterms:W3CDTF">2015-03-31T16:01:56Z</dcterms:modified>
</cp:coreProperties>
</file>