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74" r:id="rId3"/>
    <p:sldId id="289" r:id="rId4"/>
    <p:sldId id="296" r:id="rId5"/>
    <p:sldId id="297" r:id="rId6"/>
    <p:sldId id="291" r:id="rId7"/>
    <p:sldId id="292" r:id="rId8"/>
    <p:sldId id="293" r:id="rId9"/>
    <p:sldId id="294" r:id="rId10"/>
    <p:sldId id="29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547"/>
    <a:srgbClr val="173739"/>
    <a:srgbClr val="DDDDDD"/>
    <a:srgbClr val="CC3300"/>
    <a:srgbClr val="CC9900"/>
    <a:srgbClr val="B38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1" d="100"/>
          <a:sy n="51" d="100"/>
        </p:scale>
        <p:origin x="51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0073A8A-FE4F-40A5-8E23-1911595235CB}" type="slidenum">
              <a:rPr lang="en-US" altLang="en-US"/>
              <a:pPr/>
              <a:t>‹#›</a:t>
            </a:fld>
            <a:endParaRPr lang="en-US" altLang="en-US"/>
          </a:p>
        </p:txBody>
      </p:sp>
    </p:spTree>
    <p:extLst>
      <p:ext uri="{BB962C8B-B14F-4D97-AF65-F5344CB8AC3E}">
        <p14:creationId xmlns:p14="http://schemas.microsoft.com/office/powerpoint/2010/main" val="836993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B6E4772-5C0F-424F-8683-E0CB31C13429}" type="slidenum">
              <a:rPr lang="en-US" altLang="en-US"/>
              <a:pPr/>
              <a:t>‹#›</a:t>
            </a:fld>
            <a:endParaRPr lang="en-US" altLang="en-US"/>
          </a:p>
        </p:txBody>
      </p:sp>
    </p:spTree>
    <p:extLst>
      <p:ext uri="{BB962C8B-B14F-4D97-AF65-F5344CB8AC3E}">
        <p14:creationId xmlns:p14="http://schemas.microsoft.com/office/powerpoint/2010/main" val="3075687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CAD8C64-E1F1-4899-807F-1D4E79ECA0DA}" type="slidenum">
              <a:rPr lang="en-US" altLang="en-US"/>
              <a:pPr/>
              <a:t>‹#›</a:t>
            </a:fld>
            <a:endParaRPr lang="en-US" altLang="en-US"/>
          </a:p>
        </p:txBody>
      </p:sp>
    </p:spTree>
    <p:extLst>
      <p:ext uri="{BB962C8B-B14F-4D97-AF65-F5344CB8AC3E}">
        <p14:creationId xmlns:p14="http://schemas.microsoft.com/office/powerpoint/2010/main" val="64971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D2A17D1-556E-4597-B8EC-9F6BD4F28888}" type="slidenum">
              <a:rPr lang="en-US" altLang="en-US"/>
              <a:pPr/>
              <a:t>‹#›</a:t>
            </a:fld>
            <a:endParaRPr lang="en-US" altLang="en-US"/>
          </a:p>
        </p:txBody>
      </p:sp>
    </p:spTree>
    <p:extLst>
      <p:ext uri="{BB962C8B-B14F-4D97-AF65-F5344CB8AC3E}">
        <p14:creationId xmlns:p14="http://schemas.microsoft.com/office/powerpoint/2010/main" val="48468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B92C2FE-3FA0-43CE-96B8-351591554AE8}" type="slidenum">
              <a:rPr lang="en-US" altLang="en-US"/>
              <a:pPr/>
              <a:t>‹#›</a:t>
            </a:fld>
            <a:endParaRPr lang="en-US" altLang="en-US"/>
          </a:p>
        </p:txBody>
      </p:sp>
    </p:spTree>
    <p:extLst>
      <p:ext uri="{BB962C8B-B14F-4D97-AF65-F5344CB8AC3E}">
        <p14:creationId xmlns:p14="http://schemas.microsoft.com/office/powerpoint/2010/main" val="237534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1217F27-40F5-40A1-B39D-AFF51638B335}" type="slidenum">
              <a:rPr lang="en-US" altLang="en-US"/>
              <a:pPr/>
              <a:t>‹#›</a:t>
            </a:fld>
            <a:endParaRPr lang="en-US" altLang="en-US"/>
          </a:p>
        </p:txBody>
      </p:sp>
    </p:spTree>
    <p:extLst>
      <p:ext uri="{BB962C8B-B14F-4D97-AF65-F5344CB8AC3E}">
        <p14:creationId xmlns:p14="http://schemas.microsoft.com/office/powerpoint/2010/main" val="280499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10D02E2-FFB7-4C75-8D11-7B180575B83D}" type="slidenum">
              <a:rPr lang="en-US" altLang="en-US"/>
              <a:pPr/>
              <a:t>‹#›</a:t>
            </a:fld>
            <a:endParaRPr lang="en-US" altLang="en-US"/>
          </a:p>
        </p:txBody>
      </p:sp>
    </p:spTree>
    <p:extLst>
      <p:ext uri="{BB962C8B-B14F-4D97-AF65-F5344CB8AC3E}">
        <p14:creationId xmlns:p14="http://schemas.microsoft.com/office/powerpoint/2010/main" val="254278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1A0B53F-410B-4ABB-9A29-EAA9A4F8E0CF}" type="slidenum">
              <a:rPr lang="en-US" altLang="en-US"/>
              <a:pPr/>
              <a:t>‹#›</a:t>
            </a:fld>
            <a:endParaRPr lang="en-US" altLang="en-US"/>
          </a:p>
        </p:txBody>
      </p:sp>
    </p:spTree>
    <p:extLst>
      <p:ext uri="{BB962C8B-B14F-4D97-AF65-F5344CB8AC3E}">
        <p14:creationId xmlns:p14="http://schemas.microsoft.com/office/powerpoint/2010/main" val="396087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5BE8D0A-4D54-4FE9-AC2B-E71FE63F6D25}" type="slidenum">
              <a:rPr lang="en-US" altLang="en-US"/>
              <a:pPr/>
              <a:t>‹#›</a:t>
            </a:fld>
            <a:endParaRPr lang="en-US" altLang="en-US"/>
          </a:p>
        </p:txBody>
      </p:sp>
    </p:spTree>
    <p:extLst>
      <p:ext uri="{BB962C8B-B14F-4D97-AF65-F5344CB8AC3E}">
        <p14:creationId xmlns:p14="http://schemas.microsoft.com/office/powerpoint/2010/main" val="224316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582E311-0E7F-4555-92F6-769FBA6A960C}" type="slidenum">
              <a:rPr lang="en-US" altLang="en-US"/>
              <a:pPr/>
              <a:t>‹#›</a:t>
            </a:fld>
            <a:endParaRPr lang="en-US" altLang="en-US"/>
          </a:p>
        </p:txBody>
      </p:sp>
    </p:spTree>
    <p:extLst>
      <p:ext uri="{BB962C8B-B14F-4D97-AF65-F5344CB8AC3E}">
        <p14:creationId xmlns:p14="http://schemas.microsoft.com/office/powerpoint/2010/main" val="60658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A14D3C5-12BD-4BD5-AE3C-574CC082CA64}" type="slidenum">
              <a:rPr lang="en-US" altLang="en-US"/>
              <a:pPr/>
              <a:t>‹#›</a:t>
            </a:fld>
            <a:endParaRPr lang="en-US" altLang="en-US"/>
          </a:p>
        </p:txBody>
      </p:sp>
    </p:spTree>
    <p:extLst>
      <p:ext uri="{BB962C8B-B14F-4D97-AF65-F5344CB8AC3E}">
        <p14:creationId xmlns:p14="http://schemas.microsoft.com/office/powerpoint/2010/main" val="227854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29CB8C9-1A16-47CD-8E48-9204ACAF058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descr="Medium wood"/>
          <p:cNvSpPr>
            <a:spLocks noChangeArrowheads="1"/>
          </p:cNvSpPr>
          <p:nvPr/>
        </p:nvSpPr>
        <p:spPr bwMode="auto">
          <a:xfrm>
            <a:off x="0" y="2209800"/>
            <a:ext cx="9144000" cy="4343400"/>
          </a:xfrm>
          <a:prstGeom prst="rect">
            <a:avLst/>
          </a:prstGeom>
          <a:blipFill dpi="0" rotWithShape="1">
            <a:blip r:embed="rId2">
              <a:alphaModFix amt="35000"/>
            </a:blip>
            <a:srcRect/>
            <a:tile tx="0" ty="0" sx="100000" sy="100000" flip="none" algn="tl"/>
          </a:blip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47" name="AutoShape 3"/>
          <p:cNvSpPr>
            <a:spLocks noChangeArrowheads="1"/>
          </p:cNvSpPr>
          <p:nvPr/>
        </p:nvSpPr>
        <p:spPr bwMode="auto">
          <a:xfrm>
            <a:off x="2971800" y="152400"/>
            <a:ext cx="3124200" cy="3810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348" name="Group 4"/>
          <p:cNvGrpSpPr>
            <a:grpSpLocks/>
          </p:cNvGrpSpPr>
          <p:nvPr/>
        </p:nvGrpSpPr>
        <p:grpSpPr bwMode="auto">
          <a:xfrm>
            <a:off x="228600" y="457200"/>
            <a:ext cx="8686800" cy="1219200"/>
            <a:chOff x="144" y="480"/>
            <a:chExt cx="5472" cy="768"/>
          </a:xfrm>
        </p:grpSpPr>
        <p:sp>
          <p:nvSpPr>
            <p:cNvPr id="57349" name="Rectangle 5"/>
            <p:cNvSpPr>
              <a:spLocks noChangeArrowheads="1"/>
            </p:cNvSpPr>
            <p:nvPr/>
          </p:nvSpPr>
          <p:spPr bwMode="auto">
            <a:xfrm>
              <a:off x="144" y="480"/>
              <a:ext cx="5472" cy="76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0" name="Rectangle 6"/>
            <p:cNvSpPr>
              <a:spLocks noChangeArrowheads="1"/>
            </p:cNvSpPr>
            <p:nvPr/>
          </p:nvSpPr>
          <p:spPr bwMode="auto">
            <a:xfrm>
              <a:off x="192" y="624"/>
              <a:ext cx="537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1" name="Rectangle 7"/>
            <p:cNvSpPr>
              <a:spLocks noChangeArrowheads="1"/>
            </p:cNvSpPr>
            <p:nvPr/>
          </p:nvSpPr>
          <p:spPr bwMode="auto">
            <a:xfrm>
              <a:off x="240" y="672"/>
              <a:ext cx="5280" cy="384"/>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CC9900"/>
                </a:solidFill>
              </a:endParaRPr>
            </a:p>
          </p:txBody>
        </p:sp>
        <p:sp>
          <p:nvSpPr>
            <p:cNvPr id="57352" name="Text Box 8"/>
            <p:cNvSpPr txBox="1">
              <a:spLocks noChangeArrowheads="1"/>
            </p:cNvSpPr>
            <p:nvPr/>
          </p:nvSpPr>
          <p:spPr bwMode="auto">
            <a:xfrm>
              <a:off x="192" y="672"/>
              <a:ext cx="53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latin typeface="Times New Roman" panose="02020603050405020304" pitchFamily="18" charset="0"/>
                </a:rPr>
                <a:t>Judged According to the Things Written in the Books</a:t>
              </a:r>
            </a:p>
          </p:txBody>
        </p:sp>
      </p:grpSp>
      <p:sp>
        <p:nvSpPr>
          <p:cNvPr id="57353" name="Rectangle 9" descr="Medium wood"/>
          <p:cNvSpPr>
            <a:spLocks noChangeArrowheads="1"/>
          </p:cNvSpPr>
          <p:nvPr/>
        </p:nvSpPr>
        <p:spPr bwMode="auto">
          <a:xfrm>
            <a:off x="0" y="1905000"/>
            <a:ext cx="9144000" cy="3048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354" name="Group 10"/>
          <p:cNvGrpSpPr>
            <a:grpSpLocks/>
          </p:cNvGrpSpPr>
          <p:nvPr/>
        </p:nvGrpSpPr>
        <p:grpSpPr bwMode="auto">
          <a:xfrm>
            <a:off x="1219200" y="2516188"/>
            <a:ext cx="990600" cy="3992562"/>
            <a:chOff x="96" y="97"/>
            <a:chExt cx="624" cy="2515"/>
          </a:xfrm>
        </p:grpSpPr>
        <p:grpSp>
          <p:nvGrpSpPr>
            <p:cNvPr id="57355" name="Group 11"/>
            <p:cNvGrpSpPr>
              <a:grpSpLocks/>
            </p:cNvGrpSpPr>
            <p:nvPr/>
          </p:nvGrpSpPr>
          <p:grpSpPr bwMode="auto">
            <a:xfrm>
              <a:off x="96" y="97"/>
              <a:ext cx="624" cy="2515"/>
              <a:chOff x="96" y="97"/>
              <a:chExt cx="624" cy="2515"/>
            </a:xfrm>
          </p:grpSpPr>
          <p:grpSp>
            <p:nvGrpSpPr>
              <p:cNvPr id="57356" name="Group 12"/>
              <p:cNvGrpSpPr>
                <a:grpSpLocks/>
              </p:cNvGrpSpPr>
              <p:nvPr/>
            </p:nvGrpSpPr>
            <p:grpSpPr bwMode="auto">
              <a:xfrm rot="5400000">
                <a:off x="-850" y="1043"/>
                <a:ext cx="2515" cy="624"/>
                <a:chOff x="1536" y="2639"/>
                <a:chExt cx="3792" cy="1009"/>
              </a:xfrm>
            </p:grpSpPr>
            <p:grpSp>
              <p:nvGrpSpPr>
                <p:cNvPr id="57357" name="Group 13"/>
                <p:cNvGrpSpPr>
                  <a:grpSpLocks/>
                </p:cNvGrpSpPr>
                <p:nvPr/>
              </p:nvGrpSpPr>
              <p:grpSpPr bwMode="auto">
                <a:xfrm>
                  <a:off x="1536" y="2639"/>
                  <a:ext cx="3792" cy="1009"/>
                  <a:chOff x="1536" y="2639"/>
                  <a:chExt cx="3792" cy="1009"/>
                </a:xfrm>
              </p:grpSpPr>
              <p:sp>
                <p:nvSpPr>
                  <p:cNvPr id="57358" name="Rectangle 14"/>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9" name="Line 15"/>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60" name="Text Box 16"/>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57361" name="AutoShape 17"/>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362" name="Line 18"/>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63" name="Text Box 19"/>
              <p:cNvSpPr txBox="1">
                <a:spLocks noChangeArrowheads="1"/>
              </p:cNvSpPr>
              <p:nvPr/>
            </p:nvSpPr>
            <p:spPr bwMode="auto">
              <a:xfrm rot="27000000">
                <a:off x="-397" y="1230"/>
                <a:ext cx="15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a:solidFill>
                      <a:schemeClr val="bg1"/>
                    </a:solidFill>
                    <a:latin typeface="Georgia Ref" pitchFamily="18" charset="0"/>
                  </a:rPr>
                  <a:t>Your Book of Faith</a:t>
                </a:r>
              </a:p>
            </p:txBody>
          </p:sp>
        </p:grpSp>
        <p:sp>
          <p:nvSpPr>
            <p:cNvPr id="57364" name="Text Box 20"/>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57365" name="Group 21"/>
          <p:cNvGrpSpPr>
            <a:grpSpLocks/>
          </p:cNvGrpSpPr>
          <p:nvPr/>
        </p:nvGrpSpPr>
        <p:grpSpPr bwMode="auto">
          <a:xfrm>
            <a:off x="2362200" y="2514600"/>
            <a:ext cx="990600" cy="3992563"/>
            <a:chOff x="96" y="97"/>
            <a:chExt cx="624" cy="2515"/>
          </a:xfrm>
        </p:grpSpPr>
        <p:grpSp>
          <p:nvGrpSpPr>
            <p:cNvPr id="57366" name="Group 22"/>
            <p:cNvGrpSpPr>
              <a:grpSpLocks/>
            </p:cNvGrpSpPr>
            <p:nvPr/>
          </p:nvGrpSpPr>
          <p:grpSpPr bwMode="auto">
            <a:xfrm>
              <a:off x="96" y="97"/>
              <a:ext cx="624" cy="2515"/>
              <a:chOff x="96" y="97"/>
              <a:chExt cx="624" cy="2515"/>
            </a:xfrm>
          </p:grpSpPr>
          <p:grpSp>
            <p:nvGrpSpPr>
              <p:cNvPr id="57367" name="Group 23"/>
              <p:cNvGrpSpPr>
                <a:grpSpLocks/>
              </p:cNvGrpSpPr>
              <p:nvPr/>
            </p:nvGrpSpPr>
            <p:grpSpPr bwMode="auto">
              <a:xfrm rot="5400000">
                <a:off x="-850" y="1043"/>
                <a:ext cx="2515" cy="624"/>
                <a:chOff x="1536" y="2639"/>
                <a:chExt cx="3792" cy="1009"/>
              </a:xfrm>
            </p:grpSpPr>
            <p:grpSp>
              <p:nvGrpSpPr>
                <p:cNvPr id="57368" name="Group 24"/>
                <p:cNvGrpSpPr>
                  <a:grpSpLocks/>
                </p:cNvGrpSpPr>
                <p:nvPr/>
              </p:nvGrpSpPr>
              <p:grpSpPr bwMode="auto">
                <a:xfrm>
                  <a:off x="1536" y="2639"/>
                  <a:ext cx="3792" cy="1009"/>
                  <a:chOff x="1536" y="2639"/>
                  <a:chExt cx="3792" cy="1009"/>
                </a:xfrm>
              </p:grpSpPr>
              <p:sp>
                <p:nvSpPr>
                  <p:cNvPr id="57369" name="Rectangle 25"/>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70" name="Line 26"/>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71" name="Text Box 27"/>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57372" name="AutoShape 28"/>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373" name="Line 29"/>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74" name="Text Box 30"/>
              <p:cNvSpPr txBox="1">
                <a:spLocks noChangeArrowheads="1"/>
              </p:cNvSpPr>
              <p:nvPr/>
            </p:nvSpPr>
            <p:spPr bwMode="auto">
              <a:xfrm rot="27000000">
                <a:off x="-387" y="1239"/>
                <a:ext cx="15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chemeClr val="bg1"/>
                    </a:solidFill>
                    <a:latin typeface="Georgia Ref" pitchFamily="18" charset="0"/>
                  </a:rPr>
                  <a:t>Your Book of Sacrifice</a:t>
                </a:r>
              </a:p>
            </p:txBody>
          </p:sp>
        </p:grpSp>
        <p:sp>
          <p:nvSpPr>
            <p:cNvPr id="57375" name="Text Box 31"/>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57376" name="Group 32"/>
          <p:cNvGrpSpPr>
            <a:grpSpLocks/>
          </p:cNvGrpSpPr>
          <p:nvPr/>
        </p:nvGrpSpPr>
        <p:grpSpPr bwMode="auto">
          <a:xfrm>
            <a:off x="3505200" y="2514600"/>
            <a:ext cx="990600" cy="3992563"/>
            <a:chOff x="96" y="97"/>
            <a:chExt cx="624" cy="2515"/>
          </a:xfrm>
        </p:grpSpPr>
        <p:grpSp>
          <p:nvGrpSpPr>
            <p:cNvPr id="57377" name="Group 33"/>
            <p:cNvGrpSpPr>
              <a:grpSpLocks/>
            </p:cNvGrpSpPr>
            <p:nvPr/>
          </p:nvGrpSpPr>
          <p:grpSpPr bwMode="auto">
            <a:xfrm>
              <a:off x="96" y="97"/>
              <a:ext cx="624" cy="2515"/>
              <a:chOff x="96" y="97"/>
              <a:chExt cx="624" cy="2515"/>
            </a:xfrm>
          </p:grpSpPr>
          <p:grpSp>
            <p:nvGrpSpPr>
              <p:cNvPr id="57378" name="Group 34"/>
              <p:cNvGrpSpPr>
                <a:grpSpLocks/>
              </p:cNvGrpSpPr>
              <p:nvPr/>
            </p:nvGrpSpPr>
            <p:grpSpPr bwMode="auto">
              <a:xfrm rot="5400000">
                <a:off x="-850" y="1043"/>
                <a:ext cx="2515" cy="624"/>
                <a:chOff x="1536" y="2639"/>
                <a:chExt cx="3792" cy="1009"/>
              </a:xfrm>
            </p:grpSpPr>
            <p:grpSp>
              <p:nvGrpSpPr>
                <p:cNvPr id="57379" name="Group 35"/>
                <p:cNvGrpSpPr>
                  <a:grpSpLocks/>
                </p:cNvGrpSpPr>
                <p:nvPr/>
              </p:nvGrpSpPr>
              <p:grpSpPr bwMode="auto">
                <a:xfrm>
                  <a:off x="1536" y="2639"/>
                  <a:ext cx="3792" cy="1009"/>
                  <a:chOff x="1536" y="2639"/>
                  <a:chExt cx="3792" cy="1009"/>
                </a:xfrm>
              </p:grpSpPr>
              <p:sp>
                <p:nvSpPr>
                  <p:cNvPr id="57380" name="Rectangle 36"/>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81" name="Line 37"/>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82" name="Text Box 38"/>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57383" name="AutoShape 39"/>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384" name="Line 40"/>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85" name="Text Box 41"/>
              <p:cNvSpPr txBox="1">
                <a:spLocks noChangeArrowheads="1"/>
              </p:cNvSpPr>
              <p:nvPr/>
            </p:nvSpPr>
            <p:spPr bwMode="auto">
              <a:xfrm rot="27000000">
                <a:off x="-373" y="1254"/>
                <a:ext cx="156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500" b="1">
                    <a:solidFill>
                      <a:schemeClr val="bg1"/>
                    </a:solidFill>
                    <a:latin typeface="Georgia Ref" pitchFamily="18" charset="0"/>
                  </a:rPr>
                  <a:t>Your Book of Good Works</a:t>
                </a:r>
              </a:p>
            </p:txBody>
          </p:sp>
        </p:grpSp>
        <p:sp>
          <p:nvSpPr>
            <p:cNvPr id="57386" name="Text Box 42"/>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57387" name="Group 43"/>
          <p:cNvGrpSpPr>
            <a:grpSpLocks/>
          </p:cNvGrpSpPr>
          <p:nvPr/>
        </p:nvGrpSpPr>
        <p:grpSpPr bwMode="auto">
          <a:xfrm>
            <a:off x="4648200" y="2514600"/>
            <a:ext cx="990600" cy="3992563"/>
            <a:chOff x="96" y="97"/>
            <a:chExt cx="624" cy="2515"/>
          </a:xfrm>
        </p:grpSpPr>
        <p:grpSp>
          <p:nvGrpSpPr>
            <p:cNvPr id="57388" name="Group 44"/>
            <p:cNvGrpSpPr>
              <a:grpSpLocks/>
            </p:cNvGrpSpPr>
            <p:nvPr/>
          </p:nvGrpSpPr>
          <p:grpSpPr bwMode="auto">
            <a:xfrm>
              <a:off x="96" y="97"/>
              <a:ext cx="624" cy="2515"/>
              <a:chOff x="96" y="97"/>
              <a:chExt cx="624" cy="2515"/>
            </a:xfrm>
          </p:grpSpPr>
          <p:grpSp>
            <p:nvGrpSpPr>
              <p:cNvPr id="57389" name="Group 45"/>
              <p:cNvGrpSpPr>
                <a:grpSpLocks/>
              </p:cNvGrpSpPr>
              <p:nvPr/>
            </p:nvGrpSpPr>
            <p:grpSpPr bwMode="auto">
              <a:xfrm rot="5400000">
                <a:off x="-850" y="1043"/>
                <a:ext cx="2515" cy="624"/>
                <a:chOff x="1536" y="2639"/>
                <a:chExt cx="3792" cy="1009"/>
              </a:xfrm>
            </p:grpSpPr>
            <p:grpSp>
              <p:nvGrpSpPr>
                <p:cNvPr id="57390" name="Group 46"/>
                <p:cNvGrpSpPr>
                  <a:grpSpLocks/>
                </p:cNvGrpSpPr>
                <p:nvPr/>
              </p:nvGrpSpPr>
              <p:grpSpPr bwMode="auto">
                <a:xfrm>
                  <a:off x="1536" y="2639"/>
                  <a:ext cx="3792" cy="1009"/>
                  <a:chOff x="1536" y="2639"/>
                  <a:chExt cx="3792" cy="1009"/>
                </a:xfrm>
              </p:grpSpPr>
              <p:sp>
                <p:nvSpPr>
                  <p:cNvPr id="57391" name="Rectangle 47"/>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92" name="Line 48"/>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93" name="Text Box 49"/>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57394" name="AutoShape 50"/>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395" name="Line 51"/>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96" name="Text Box 52"/>
              <p:cNvSpPr txBox="1">
                <a:spLocks noChangeArrowheads="1"/>
              </p:cNvSpPr>
              <p:nvPr/>
            </p:nvSpPr>
            <p:spPr bwMode="auto">
              <a:xfrm rot="27000000">
                <a:off x="-392" y="1235"/>
                <a:ext cx="15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Choices</a:t>
                </a:r>
              </a:p>
            </p:txBody>
          </p:sp>
        </p:grpSp>
        <p:sp>
          <p:nvSpPr>
            <p:cNvPr id="57397" name="Text Box 53"/>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57398" name="Group 54"/>
          <p:cNvGrpSpPr>
            <a:grpSpLocks/>
          </p:cNvGrpSpPr>
          <p:nvPr/>
        </p:nvGrpSpPr>
        <p:grpSpPr bwMode="auto">
          <a:xfrm>
            <a:off x="5791200" y="2514600"/>
            <a:ext cx="990600" cy="3992563"/>
            <a:chOff x="2976" y="96"/>
            <a:chExt cx="624" cy="2515"/>
          </a:xfrm>
        </p:grpSpPr>
        <p:grpSp>
          <p:nvGrpSpPr>
            <p:cNvPr id="57399" name="Group 55"/>
            <p:cNvGrpSpPr>
              <a:grpSpLocks/>
            </p:cNvGrpSpPr>
            <p:nvPr/>
          </p:nvGrpSpPr>
          <p:grpSpPr bwMode="auto">
            <a:xfrm rot="5400000">
              <a:off x="2030" y="1042"/>
              <a:ext cx="2515" cy="624"/>
              <a:chOff x="1536" y="2639"/>
              <a:chExt cx="3792" cy="1009"/>
            </a:xfrm>
          </p:grpSpPr>
          <p:grpSp>
            <p:nvGrpSpPr>
              <p:cNvPr id="57400" name="Group 56"/>
              <p:cNvGrpSpPr>
                <a:grpSpLocks/>
              </p:cNvGrpSpPr>
              <p:nvPr/>
            </p:nvGrpSpPr>
            <p:grpSpPr bwMode="auto">
              <a:xfrm>
                <a:off x="1536" y="2639"/>
                <a:ext cx="3792" cy="1009"/>
                <a:chOff x="1536" y="2639"/>
                <a:chExt cx="3792" cy="1009"/>
              </a:xfrm>
            </p:grpSpPr>
            <p:sp>
              <p:nvSpPr>
                <p:cNvPr id="57401" name="Rectangle 57"/>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02" name="Line 58"/>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403" name="Text Box 59"/>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57404" name="AutoShape 60"/>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405" name="Line 61"/>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406" name="Text Box 62"/>
            <p:cNvSpPr txBox="1">
              <a:spLocks noChangeArrowheads="1"/>
            </p:cNvSpPr>
            <p:nvPr/>
          </p:nvSpPr>
          <p:spPr bwMode="auto">
            <a:xfrm rot="27000000">
              <a:off x="2503" y="1143"/>
              <a:ext cx="156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Thankfulness </a:t>
              </a:r>
            </a:p>
          </p:txBody>
        </p:sp>
        <p:sp>
          <p:nvSpPr>
            <p:cNvPr id="57407" name="Text Box 63"/>
            <p:cNvSpPr txBox="1">
              <a:spLocks noChangeArrowheads="1"/>
            </p:cNvSpPr>
            <p:nvPr/>
          </p:nvSpPr>
          <p:spPr bwMode="auto">
            <a:xfrm rot="21600000">
              <a:off x="3059" y="239"/>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57408" name="Group 64"/>
          <p:cNvGrpSpPr>
            <a:grpSpLocks/>
          </p:cNvGrpSpPr>
          <p:nvPr/>
        </p:nvGrpSpPr>
        <p:grpSpPr bwMode="auto">
          <a:xfrm>
            <a:off x="6934200" y="2514600"/>
            <a:ext cx="990600" cy="3992563"/>
            <a:chOff x="2976" y="96"/>
            <a:chExt cx="624" cy="2515"/>
          </a:xfrm>
        </p:grpSpPr>
        <p:grpSp>
          <p:nvGrpSpPr>
            <p:cNvPr id="57409" name="Group 65"/>
            <p:cNvGrpSpPr>
              <a:grpSpLocks/>
            </p:cNvGrpSpPr>
            <p:nvPr/>
          </p:nvGrpSpPr>
          <p:grpSpPr bwMode="auto">
            <a:xfrm rot="5400000">
              <a:off x="2030" y="1042"/>
              <a:ext cx="2515" cy="624"/>
              <a:chOff x="1536" y="2639"/>
              <a:chExt cx="3792" cy="1009"/>
            </a:xfrm>
          </p:grpSpPr>
          <p:grpSp>
            <p:nvGrpSpPr>
              <p:cNvPr id="57410" name="Group 66"/>
              <p:cNvGrpSpPr>
                <a:grpSpLocks/>
              </p:cNvGrpSpPr>
              <p:nvPr/>
            </p:nvGrpSpPr>
            <p:grpSpPr bwMode="auto">
              <a:xfrm>
                <a:off x="1536" y="2639"/>
                <a:ext cx="3792" cy="1009"/>
                <a:chOff x="1536" y="2639"/>
                <a:chExt cx="3792" cy="1009"/>
              </a:xfrm>
            </p:grpSpPr>
            <p:sp>
              <p:nvSpPr>
                <p:cNvPr id="57411" name="Rectangle 67"/>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2" name="Line 68"/>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413" name="Text Box 69"/>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57414" name="AutoShape 70"/>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415" name="Line 71"/>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416" name="Text Box 72"/>
            <p:cNvSpPr txBox="1">
              <a:spLocks noChangeArrowheads="1"/>
            </p:cNvSpPr>
            <p:nvPr/>
          </p:nvSpPr>
          <p:spPr bwMode="auto">
            <a:xfrm rot="27000000">
              <a:off x="2503" y="1143"/>
              <a:ext cx="156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Relationships</a:t>
              </a:r>
            </a:p>
          </p:txBody>
        </p:sp>
        <p:sp>
          <p:nvSpPr>
            <p:cNvPr id="57417" name="Text Box 73"/>
            <p:cNvSpPr txBox="1">
              <a:spLocks noChangeArrowheads="1"/>
            </p:cNvSpPr>
            <p:nvPr/>
          </p:nvSpPr>
          <p:spPr bwMode="auto">
            <a:xfrm rot="21600000">
              <a:off x="3059" y="239"/>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sp>
        <p:nvSpPr>
          <p:cNvPr id="57418" name="Rectangle 74" descr="Medium wood"/>
          <p:cNvSpPr>
            <a:spLocks noChangeArrowheads="1"/>
          </p:cNvSpPr>
          <p:nvPr/>
        </p:nvSpPr>
        <p:spPr bwMode="auto">
          <a:xfrm>
            <a:off x="0" y="6553200"/>
            <a:ext cx="9144000" cy="3048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419" name="Oval 75"/>
          <p:cNvSpPr>
            <a:spLocks noChangeArrowheads="1"/>
          </p:cNvSpPr>
          <p:nvPr/>
        </p:nvSpPr>
        <p:spPr bwMode="auto">
          <a:xfrm>
            <a:off x="4419600" y="76200"/>
            <a:ext cx="228600" cy="152400"/>
          </a:xfrm>
          <a:prstGeom prst="ellipse">
            <a:avLst/>
          </a:prstGeom>
          <a:solidFill>
            <a:srgbClr val="CC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Open_Book_clip_art_h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8077200" cy="5029200"/>
          </a:xfrm>
          <a:prstGeom prst="rect">
            <a:avLst/>
          </a:prstGeom>
          <a:noFill/>
          <a:extLst>
            <a:ext uri="{909E8E84-426E-40DD-AFC4-6F175D3DCCD1}">
              <a14:hiddenFill xmlns:a14="http://schemas.microsoft.com/office/drawing/2010/main">
                <a:solidFill>
                  <a:srgbClr val="FFFFFF"/>
                </a:solidFill>
              </a14:hiddenFill>
            </a:ext>
          </a:extLst>
        </p:spPr>
      </p:pic>
      <p:sp>
        <p:nvSpPr>
          <p:cNvPr id="59395" name="WordArt 3"/>
          <p:cNvSpPr>
            <a:spLocks noChangeArrowheads="1" noChangeShapeType="1" noTextEdit="1"/>
          </p:cNvSpPr>
          <p:nvPr/>
        </p:nvSpPr>
        <p:spPr bwMode="auto">
          <a:xfrm>
            <a:off x="609600" y="228600"/>
            <a:ext cx="8153400" cy="990600"/>
          </a:xfrm>
          <a:prstGeom prst="rect">
            <a:avLst/>
          </a:prstGeom>
        </p:spPr>
        <p:txBody>
          <a:bodyPr wrap="none" fromWordArt="1">
            <a:prstTxWarp prst="textFadeUp">
              <a:avLst>
                <a:gd name="adj" fmla="val 0"/>
              </a:avLst>
            </a:prstTxWarp>
          </a:bodyPr>
          <a:lstStyle/>
          <a:p>
            <a:pPr algn="ctr"/>
            <a:r>
              <a:rPr lang="en-US" sz="2800" kern="10">
                <a:ln w="12700">
                  <a:solidFill>
                    <a:srgbClr val="B2B2B2"/>
                  </a:solidFill>
                  <a:round/>
                  <a:headEnd/>
                  <a:tailEnd/>
                </a:ln>
                <a:effectLst>
                  <a:outerShdw dist="35921" dir="2700000" sy="50000" rotWithShape="0">
                    <a:srgbClr val="875B0D">
                      <a:alpha val="70000"/>
                    </a:srgbClr>
                  </a:outerShdw>
                </a:effectLst>
                <a:latin typeface="Arial Black" panose="020B0A04020102020204" pitchFamily="34" charset="0"/>
              </a:rPr>
              <a:t>Judged According to the Things Written in the Books</a:t>
            </a:r>
          </a:p>
        </p:txBody>
      </p:sp>
      <p:sp>
        <p:nvSpPr>
          <p:cNvPr id="59396" name="Text Box 4"/>
          <p:cNvSpPr txBox="1">
            <a:spLocks noChangeArrowheads="1"/>
          </p:cNvSpPr>
          <p:nvPr/>
        </p:nvSpPr>
        <p:spPr bwMode="auto">
          <a:xfrm rot="476961">
            <a:off x="1150938" y="2532063"/>
            <a:ext cx="4011612"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
            </a:pPr>
            <a:r>
              <a:rPr lang="en-US" altLang="en-US" sz="2800">
                <a:effectLst>
                  <a:outerShdw blurRad="38100" dist="38100" dir="2700000" algn="tl">
                    <a:srgbClr val="C0C0C0"/>
                  </a:outerShdw>
                </a:effectLst>
              </a:rPr>
              <a:t>Your Family</a:t>
            </a:r>
          </a:p>
          <a:p>
            <a:pPr>
              <a:spcBef>
                <a:spcPct val="50000"/>
              </a:spcBef>
              <a:buFont typeface="Wingdings" panose="05000000000000000000" pitchFamily="2" charset="2"/>
              <a:buChar char=""/>
            </a:pPr>
            <a:endParaRPr lang="en-US" altLang="en-US" sz="3200">
              <a:effectLst>
                <a:outerShdw blurRad="38100" dist="38100" dir="2700000" algn="tl">
                  <a:srgbClr val="C0C0C0"/>
                </a:outerShdw>
              </a:effectLst>
            </a:endParaRPr>
          </a:p>
          <a:p>
            <a:pPr>
              <a:spcBef>
                <a:spcPct val="50000"/>
              </a:spcBef>
              <a:buFont typeface="Wingdings" panose="05000000000000000000" pitchFamily="2" charset="2"/>
              <a:buChar char=""/>
            </a:pPr>
            <a:endParaRPr lang="en-US" altLang="en-US">
              <a:effectLst>
                <a:outerShdw blurRad="38100" dist="38100" dir="2700000" algn="tl">
                  <a:srgbClr val="C0C0C0"/>
                </a:outerShdw>
              </a:effectLst>
            </a:endParaRPr>
          </a:p>
        </p:txBody>
      </p:sp>
      <p:sp>
        <p:nvSpPr>
          <p:cNvPr id="59397" name="Freeform 5"/>
          <p:cNvSpPr>
            <a:spLocks/>
          </p:cNvSpPr>
          <p:nvPr/>
        </p:nvSpPr>
        <p:spPr bwMode="auto">
          <a:xfrm>
            <a:off x="1600200" y="2895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398" name="Text Box 6"/>
          <p:cNvSpPr txBox="1">
            <a:spLocks noChangeArrowheads="1"/>
          </p:cNvSpPr>
          <p:nvPr/>
        </p:nvSpPr>
        <p:spPr bwMode="auto">
          <a:xfrm rot="-354503">
            <a:off x="4779963" y="2759075"/>
            <a:ext cx="3444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“Treat Others the Way You Want them to Treat You.”</a:t>
            </a:r>
          </a:p>
          <a:p>
            <a:pPr algn="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nasb </a:t>
            </a:r>
          </a:p>
          <a:p>
            <a:pPr algn="ct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Luke 6:31</a:t>
            </a:r>
            <a:endParaRPr lang="en-US" altLang="en-US" b="1">
              <a:solidFill>
                <a:srgbClr val="CC3300"/>
              </a:solidFill>
              <a:effectLst>
                <a:outerShdw blurRad="38100" dist="38100" dir="2700000" algn="tl">
                  <a:srgbClr val="C0C0C0"/>
                </a:outerShdw>
              </a:effectLst>
            </a:endParaRPr>
          </a:p>
        </p:txBody>
      </p:sp>
      <p:sp>
        <p:nvSpPr>
          <p:cNvPr id="59399" name="WordArt 7"/>
          <p:cNvSpPr>
            <a:spLocks noChangeArrowheads="1" noChangeShapeType="1" noTextEdit="1"/>
          </p:cNvSpPr>
          <p:nvPr/>
        </p:nvSpPr>
        <p:spPr bwMode="auto">
          <a:xfrm>
            <a:off x="3276600" y="1295400"/>
            <a:ext cx="2819400" cy="48577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2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Your Book of Relationships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 calcmode="lin" valueType="num">
                                      <p:cBhvr>
                                        <p:cTn id="7" dur="500" fill="hold"/>
                                        <p:tgtEl>
                                          <p:spTgt spid="59396"/>
                                        </p:tgtEl>
                                        <p:attrNameLst>
                                          <p:attrName>ppt_w</p:attrName>
                                        </p:attrNameLst>
                                      </p:cBhvr>
                                      <p:tavLst>
                                        <p:tav tm="0">
                                          <p:val>
                                            <p:fltVal val="0"/>
                                          </p:val>
                                        </p:tav>
                                        <p:tav tm="100000">
                                          <p:val>
                                            <p:strVal val="#ppt_w"/>
                                          </p:val>
                                        </p:tav>
                                      </p:tavLst>
                                    </p:anim>
                                    <p:anim calcmode="lin" valueType="num">
                                      <p:cBhvr>
                                        <p:cTn id="8" dur="500" fill="hold"/>
                                        <p:tgtEl>
                                          <p:spTgt spid="59396"/>
                                        </p:tgtEl>
                                        <p:attrNameLst>
                                          <p:attrName>ppt_h</p:attrName>
                                        </p:attrNameLst>
                                      </p:cBhvr>
                                      <p:tavLst>
                                        <p:tav tm="0">
                                          <p:val>
                                            <p:fltVal val="0"/>
                                          </p:val>
                                        </p:tav>
                                        <p:tav tm="100000">
                                          <p:val>
                                            <p:strVal val="#ppt_h"/>
                                          </p:val>
                                        </p:tav>
                                      </p:tavLst>
                                    </p:anim>
                                    <p:animEffect transition="in" filter="fade">
                                      <p:cBhvr>
                                        <p:cTn id="9" dur="500"/>
                                        <p:tgtEl>
                                          <p:spTgt spid="59396"/>
                                        </p:tgtEl>
                                      </p:cBhvr>
                                    </p:animEffect>
                                  </p:childTnLst>
                                </p:cTn>
                              </p:par>
                            </p:childTnLst>
                          </p:cTn>
                        </p:par>
                        <p:par>
                          <p:cTn id="10" fill="hold" nodeType="afterGroup">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59397"/>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59398"/>
                                        </p:tgtEl>
                                        <p:attrNameLst>
                                          <p:attrName>style.visibility</p:attrName>
                                        </p:attrNameLst>
                                      </p:cBhvr>
                                      <p:to>
                                        <p:strVal val="visible"/>
                                      </p:to>
                                    </p:set>
                                    <p:animEffect transition="in" filter="fade">
                                      <p:cBhvr>
                                        <p:cTn id="15" dur="5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59397" grpId="0" animBg="1"/>
      <p:bldP spid="593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32" name="Rectangle 80" descr="Medium wood"/>
          <p:cNvSpPr>
            <a:spLocks noChangeArrowheads="1"/>
          </p:cNvSpPr>
          <p:nvPr/>
        </p:nvSpPr>
        <p:spPr bwMode="auto">
          <a:xfrm>
            <a:off x="0" y="4419600"/>
            <a:ext cx="9144000" cy="2133600"/>
          </a:xfrm>
          <a:prstGeom prst="rect">
            <a:avLst/>
          </a:prstGeom>
          <a:blipFill dpi="0" rotWithShape="1">
            <a:blip r:embed="rId2">
              <a:alphaModFix amt="35000"/>
            </a:blip>
            <a:srcRect/>
            <a:tile tx="0" ty="0" sx="100000" sy="100000" flip="none" algn="tl"/>
          </a:blip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33" name="Rectangle 81" descr="Medium wood"/>
          <p:cNvSpPr>
            <a:spLocks noChangeArrowheads="1"/>
          </p:cNvSpPr>
          <p:nvPr/>
        </p:nvSpPr>
        <p:spPr bwMode="auto">
          <a:xfrm>
            <a:off x="0" y="0"/>
            <a:ext cx="9144000" cy="4191000"/>
          </a:xfrm>
          <a:prstGeom prst="rect">
            <a:avLst/>
          </a:prstGeom>
          <a:blipFill dpi="0" rotWithShape="1">
            <a:blip r:embed="rId2">
              <a:alphaModFix amt="35000"/>
            </a:blip>
            <a:srcRect/>
            <a:tile tx="0" ty="0" sx="100000" sy="100000" flip="none" algn="tl"/>
          </a:blip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4" name="Rectangle 2" descr="Medium wood"/>
          <p:cNvSpPr>
            <a:spLocks noChangeArrowheads="1"/>
          </p:cNvSpPr>
          <p:nvPr/>
        </p:nvSpPr>
        <p:spPr bwMode="auto">
          <a:xfrm>
            <a:off x="0" y="6553200"/>
            <a:ext cx="9144000" cy="3048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5" name="Rectangle 3" descr="Medium wood"/>
          <p:cNvSpPr>
            <a:spLocks noChangeArrowheads="1"/>
          </p:cNvSpPr>
          <p:nvPr/>
        </p:nvSpPr>
        <p:spPr bwMode="auto">
          <a:xfrm>
            <a:off x="0" y="4114800"/>
            <a:ext cx="9144000" cy="3048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3556" name="Group 4"/>
          <p:cNvGrpSpPr>
            <a:grpSpLocks/>
          </p:cNvGrpSpPr>
          <p:nvPr/>
        </p:nvGrpSpPr>
        <p:grpSpPr bwMode="auto">
          <a:xfrm>
            <a:off x="457200" y="533400"/>
            <a:ext cx="1601788" cy="6019800"/>
            <a:chOff x="4176" y="336"/>
            <a:chExt cx="1009" cy="3792"/>
          </a:xfrm>
        </p:grpSpPr>
        <p:grpSp>
          <p:nvGrpSpPr>
            <p:cNvPr id="23557" name="Group 5"/>
            <p:cNvGrpSpPr>
              <a:grpSpLocks/>
            </p:cNvGrpSpPr>
            <p:nvPr/>
          </p:nvGrpSpPr>
          <p:grpSpPr bwMode="auto">
            <a:xfrm rot="5400000">
              <a:off x="2785" y="1727"/>
              <a:ext cx="3792" cy="1009"/>
              <a:chOff x="1536" y="2639"/>
              <a:chExt cx="3792" cy="1009"/>
            </a:xfrm>
          </p:grpSpPr>
          <p:grpSp>
            <p:nvGrpSpPr>
              <p:cNvPr id="23558" name="Group 6"/>
              <p:cNvGrpSpPr>
                <a:grpSpLocks/>
              </p:cNvGrpSpPr>
              <p:nvPr/>
            </p:nvGrpSpPr>
            <p:grpSpPr bwMode="auto">
              <a:xfrm>
                <a:off x="1536" y="2639"/>
                <a:ext cx="3792" cy="1009"/>
                <a:chOff x="1536" y="2639"/>
                <a:chExt cx="3792" cy="1009"/>
              </a:xfrm>
            </p:grpSpPr>
            <p:sp>
              <p:nvSpPr>
                <p:cNvPr id="23559" name="Rectangle 7"/>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0" name="Line 8"/>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1" name="Text Box 9"/>
                <p:cNvSpPr txBox="1">
                  <a:spLocks noChangeArrowheads="1"/>
                </p:cNvSpPr>
                <p:nvPr/>
              </p:nvSpPr>
              <p:spPr bwMode="auto">
                <a:xfrm rot="16200000">
                  <a:off x="4478" y="3058"/>
                  <a:ext cx="941"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500" b="1">
                      <a:solidFill>
                        <a:schemeClr val="bg1"/>
                      </a:solidFill>
                    </a:rPr>
                    <a:t>Volume I</a:t>
                  </a:r>
                </a:p>
              </p:txBody>
            </p:sp>
            <p:sp>
              <p:nvSpPr>
                <p:cNvPr id="23562" name="AutoShape 10"/>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563" name="Line 11"/>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564" name="Text Box 12"/>
            <p:cNvSpPr txBox="1">
              <a:spLocks noChangeArrowheads="1"/>
            </p:cNvSpPr>
            <p:nvPr/>
          </p:nvSpPr>
          <p:spPr bwMode="auto">
            <a:xfrm rot="27000000">
              <a:off x="3485" y="2092"/>
              <a:ext cx="2352"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300" b="1">
                  <a:solidFill>
                    <a:schemeClr val="bg1"/>
                  </a:solidFill>
                  <a:latin typeface="Georgia Ref" pitchFamily="18" charset="0"/>
                </a:rPr>
                <a:t>Your Book of Relationships</a:t>
              </a:r>
            </a:p>
          </p:txBody>
        </p:sp>
        <p:sp>
          <p:nvSpPr>
            <p:cNvPr id="23565" name="Text Box 13"/>
            <p:cNvSpPr txBox="1">
              <a:spLocks noChangeArrowheads="1"/>
            </p:cNvSpPr>
            <p:nvPr/>
          </p:nvSpPr>
          <p:spPr bwMode="auto">
            <a:xfrm rot="21600000">
              <a:off x="4272" y="624"/>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 Here</a:t>
              </a:r>
            </a:p>
          </p:txBody>
        </p:sp>
      </p:grpSp>
      <p:sp>
        <p:nvSpPr>
          <p:cNvPr id="23634" name="Line 82"/>
          <p:cNvSpPr>
            <a:spLocks noChangeShapeType="1"/>
          </p:cNvSpPr>
          <p:nvPr/>
        </p:nvSpPr>
        <p:spPr bwMode="auto">
          <a:xfrm flipH="1" flipV="1">
            <a:off x="1219200" y="1447800"/>
            <a:ext cx="1524000" cy="3810000"/>
          </a:xfrm>
          <a:prstGeom prst="line">
            <a:avLst/>
          </a:prstGeom>
          <a:noFill/>
          <a:ln w="38100">
            <a:solidFill>
              <a:srgbClr val="CC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35" name="Text Box 83"/>
          <p:cNvSpPr txBox="1">
            <a:spLocks noChangeArrowheads="1"/>
          </p:cNvSpPr>
          <p:nvPr/>
        </p:nvSpPr>
        <p:spPr bwMode="auto">
          <a:xfrm>
            <a:off x="2667000" y="5181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t>Your Name Here</a:t>
            </a:r>
          </a:p>
        </p:txBody>
      </p:sp>
      <p:grpSp>
        <p:nvGrpSpPr>
          <p:cNvPr id="23636" name="Group 84"/>
          <p:cNvGrpSpPr>
            <a:grpSpLocks/>
          </p:cNvGrpSpPr>
          <p:nvPr/>
        </p:nvGrpSpPr>
        <p:grpSpPr bwMode="auto">
          <a:xfrm>
            <a:off x="2209800" y="153988"/>
            <a:ext cx="990600" cy="3992562"/>
            <a:chOff x="96" y="97"/>
            <a:chExt cx="624" cy="2515"/>
          </a:xfrm>
        </p:grpSpPr>
        <p:grpSp>
          <p:nvGrpSpPr>
            <p:cNvPr id="23637" name="Group 85"/>
            <p:cNvGrpSpPr>
              <a:grpSpLocks/>
            </p:cNvGrpSpPr>
            <p:nvPr/>
          </p:nvGrpSpPr>
          <p:grpSpPr bwMode="auto">
            <a:xfrm>
              <a:off x="96" y="97"/>
              <a:ext cx="624" cy="2515"/>
              <a:chOff x="96" y="97"/>
              <a:chExt cx="624" cy="2515"/>
            </a:xfrm>
          </p:grpSpPr>
          <p:grpSp>
            <p:nvGrpSpPr>
              <p:cNvPr id="23638" name="Group 86"/>
              <p:cNvGrpSpPr>
                <a:grpSpLocks/>
              </p:cNvGrpSpPr>
              <p:nvPr/>
            </p:nvGrpSpPr>
            <p:grpSpPr bwMode="auto">
              <a:xfrm rot="5400000">
                <a:off x="-850" y="1043"/>
                <a:ext cx="2515" cy="624"/>
                <a:chOff x="1536" y="2639"/>
                <a:chExt cx="3792" cy="1009"/>
              </a:xfrm>
            </p:grpSpPr>
            <p:grpSp>
              <p:nvGrpSpPr>
                <p:cNvPr id="23639" name="Group 87"/>
                <p:cNvGrpSpPr>
                  <a:grpSpLocks/>
                </p:cNvGrpSpPr>
                <p:nvPr/>
              </p:nvGrpSpPr>
              <p:grpSpPr bwMode="auto">
                <a:xfrm>
                  <a:off x="1536" y="2639"/>
                  <a:ext cx="3792" cy="1009"/>
                  <a:chOff x="1536" y="2639"/>
                  <a:chExt cx="3792" cy="1009"/>
                </a:xfrm>
              </p:grpSpPr>
              <p:sp>
                <p:nvSpPr>
                  <p:cNvPr id="23640" name="Rectangle 88"/>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41" name="Line 89"/>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42" name="Text Box 90"/>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23643" name="AutoShape 91"/>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644" name="Line 92"/>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645" name="Text Box 93"/>
              <p:cNvSpPr txBox="1">
                <a:spLocks noChangeArrowheads="1"/>
              </p:cNvSpPr>
              <p:nvPr/>
            </p:nvSpPr>
            <p:spPr bwMode="auto">
              <a:xfrm rot="27000000">
                <a:off x="-397" y="1230"/>
                <a:ext cx="15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a:solidFill>
                      <a:schemeClr val="bg1"/>
                    </a:solidFill>
                    <a:latin typeface="Georgia Ref" pitchFamily="18" charset="0"/>
                  </a:rPr>
                  <a:t>Your Book of Faith</a:t>
                </a:r>
              </a:p>
            </p:txBody>
          </p:sp>
        </p:grpSp>
        <p:sp>
          <p:nvSpPr>
            <p:cNvPr id="23646" name="Text Box 94"/>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23647" name="Group 95"/>
          <p:cNvGrpSpPr>
            <a:grpSpLocks/>
          </p:cNvGrpSpPr>
          <p:nvPr/>
        </p:nvGrpSpPr>
        <p:grpSpPr bwMode="auto">
          <a:xfrm>
            <a:off x="3352800" y="152400"/>
            <a:ext cx="990600" cy="3992563"/>
            <a:chOff x="96" y="97"/>
            <a:chExt cx="624" cy="2515"/>
          </a:xfrm>
        </p:grpSpPr>
        <p:grpSp>
          <p:nvGrpSpPr>
            <p:cNvPr id="23648" name="Group 96"/>
            <p:cNvGrpSpPr>
              <a:grpSpLocks/>
            </p:cNvGrpSpPr>
            <p:nvPr/>
          </p:nvGrpSpPr>
          <p:grpSpPr bwMode="auto">
            <a:xfrm>
              <a:off x="96" y="97"/>
              <a:ext cx="624" cy="2515"/>
              <a:chOff x="96" y="97"/>
              <a:chExt cx="624" cy="2515"/>
            </a:xfrm>
          </p:grpSpPr>
          <p:grpSp>
            <p:nvGrpSpPr>
              <p:cNvPr id="23649" name="Group 97"/>
              <p:cNvGrpSpPr>
                <a:grpSpLocks/>
              </p:cNvGrpSpPr>
              <p:nvPr/>
            </p:nvGrpSpPr>
            <p:grpSpPr bwMode="auto">
              <a:xfrm rot="5400000">
                <a:off x="-850" y="1043"/>
                <a:ext cx="2515" cy="624"/>
                <a:chOff x="1536" y="2639"/>
                <a:chExt cx="3792" cy="1009"/>
              </a:xfrm>
            </p:grpSpPr>
            <p:grpSp>
              <p:nvGrpSpPr>
                <p:cNvPr id="23650" name="Group 98"/>
                <p:cNvGrpSpPr>
                  <a:grpSpLocks/>
                </p:cNvGrpSpPr>
                <p:nvPr/>
              </p:nvGrpSpPr>
              <p:grpSpPr bwMode="auto">
                <a:xfrm>
                  <a:off x="1536" y="2639"/>
                  <a:ext cx="3792" cy="1009"/>
                  <a:chOff x="1536" y="2639"/>
                  <a:chExt cx="3792" cy="1009"/>
                </a:xfrm>
              </p:grpSpPr>
              <p:sp>
                <p:nvSpPr>
                  <p:cNvPr id="23651" name="Rectangle 99"/>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52" name="Line 100"/>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53" name="Text Box 101"/>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23654" name="AutoShape 102"/>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655" name="Line 103"/>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656" name="Text Box 104"/>
              <p:cNvSpPr txBox="1">
                <a:spLocks noChangeArrowheads="1"/>
              </p:cNvSpPr>
              <p:nvPr/>
            </p:nvSpPr>
            <p:spPr bwMode="auto">
              <a:xfrm rot="27000000">
                <a:off x="-387" y="1239"/>
                <a:ext cx="15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chemeClr val="bg1"/>
                    </a:solidFill>
                    <a:latin typeface="Georgia Ref" pitchFamily="18" charset="0"/>
                  </a:rPr>
                  <a:t>Your Book of Sacrifice</a:t>
                </a:r>
              </a:p>
            </p:txBody>
          </p:sp>
        </p:grpSp>
        <p:sp>
          <p:nvSpPr>
            <p:cNvPr id="23657" name="Text Box 105"/>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23658" name="Group 106"/>
          <p:cNvGrpSpPr>
            <a:grpSpLocks/>
          </p:cNvGrpSpPr>
          <p:nvPr/>
        </p:nvGrpSpPr>
        <p:grpSpPr bwMode="auto">
          <a:xfrm>
            <a:off x="4495800" y="152400"/>
            <a:ext cx="990600" cy="3992563"/>
            <a:chOff x="96" y="97"/>
            <a:chExt cx="624" cy="2515"/>
          </a:xfrm>
        </p:grpSpPr>
        <p:grpSp>
          <p:nvGrpSpPr>
            <p:cNvPr id="23659" name="Group 107"/>
            <p:cNvGrpSpPr>
              <a:grpSpLocks/>
            </p:cNvGrpSpPr>
            <p:nvPr/>
          </p:nvGrpSpPr>
          <p:grpSpPr bwMode="auto">
            <a:xfrm>
              <a:off x="96" y="97"/>
              <a:ext cx="624" cy="2515"/>
              <a:chOff x="96" y="97"/>
              <a:chExt cx="624" cy="2515"/>
            </a:xfrm>
          </p:grpSpPr>
          <p:grpSp>
            <p:nvGrpSpPr>
              <p:cNvPr id="23660" name="Group 108"/>
              <p:cNvGrpSpPr>
                <a:grpSpLocks/>
              </p:cNvGrpSpPr>
              <p:nvPr/>
            </p:nvGrpSpPr>
            <p:grpSpPr bwMode="auto">
              <a:xfrm rot="5400000">
                <a:off x="-850" y="1043"/>
                <a:ext cx="2515" cy="624"/>
                <a:chOff x="1536" y="2639"/>
                <a:chExt cx="3792" cy="1009"/>
              </a:xfrm>
            </p:grpSpPr>
            <p:grpSp>
              <p:nvGrpSpPr>
                <p:cNvPr id="23661" name="Group 109"/>
                <p:cNvGrpSpPr>
                  <a:grpSpLocks/>
                </p:cNvGrpSpPr>
                <p:nvPr/>
              </p:nvGrpSpPr>
              <p:grpSpPr bwMode="auto">
                <a:xfrm>
                  <a:off x="1536" y="2639"/>
                  <a:ext cx="3792" cy="1009"/>
                  <a:chOff x="1536" y="2639"/>
                  <a:chExt cx="3792" cy="1009"/>
                </a:xfrm>
              </p:grpSpPr>
              <p:sp>
                <p:nvSpPr>
                  <p:cNvPr id="23662" name="Rectangle 110"/>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63" name="Line 111"/>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64" name="Text Box 112"/>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23665" name="AutoShape 113"/>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666" name="Line 114"/>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667" name="Text Box 115"/>
              <p:cNvSpPr txBox="1">
                <a:spLocks noChangeArrowheads="1"/>
              </p:cNvSpPr>
              <p:nvPr/>
            </p:nvSpPr>
            <p:spPr bwMode="auto">
              <a:xfrm rot="27000000">
                <a:off x="-373" y="1254"/>
                <a:ext cx="156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500" b="1">
                    <a:solidFill>
                      <a:schemeClr val="bg1"/>
                    </a:solidFill>
                    <a:latin typeface="Georgia Ref" pitchFamily="18" charset="0"/>
                  </a:rPr>
                  <a:t>Your Book of Good Works</a:t>
                </a:r>
              </a:p>
            </p:txBody>
          </p:sp>
        </p:grpSp>
        <p:sp>
          <p:nvSpPr>
            <p:cNvPr id="23668" name="Text Box 116"/>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23669" name="Group 117"/>
          <p:cNvGrpSpPr>
            <a:grpSpLocks/>
          </p:cNvGrpSpPr>
          <p:nvPr/>
        </p:nvGrpSpPr>
        <p:grpSpPr bwMode="auto">
          <a:xfrm>
            <a:off x="5638800" y="152400"/>
            <a:ext cx="990600" cy="3992563"/>
            <a:chOff x="96" y="97"/>
            <a:chExt cx="624" cy="2515"/>
          </a:xfrm>
        </p:grpSpPr>
        <p:grpSp>
          <p:nvGrpSpPr>
            <p:cNvPr id="23670" name="Group 118"/>
            <p:cNvGrpSpPr>
              <a:grpSpLocks/>
            </p:cNvGrpSpPr>
            <p:nvPr/>
          </p:nvGrpSpPr>
          <p:grpSpPr bwMode="auto">
            <a:xfrm>
              <a:off x="96" y="97"/>
              <a:ext cx="624" cy="2515"/>
              <a:chOff x="96" y="97"/>
              <a:chExt cx="624" cy="2515"/>
            </a:xfrm>
          </p:grpSpPr>
          <p:grpSp>
            <p:nvGrpSpPr>
              <p:cNvPr id="23671" name="Group 119"/>
              <p:cNvGrpSpPr>
                <a:grpSpLocks/>
              </p:cNvGrpSpPr>
              <p:nvPr/>
            </p:nvGrpSpPr>
            <p:grpSpPr bwMode="auto">
              <a:xfrm rot="5400000">
                <a:off x="-850" y="1043"/>
                <a:ext cx="2515" cy="624"/>
                <a:chOff x="1536" y="2639"/>
                <a:chExt cx="3792" cy="1009"/>
              </a:xfrm>
            </p:grpSpPr>
            <p:grpSp>
              <p:nvGrpSpPr>
                <p:cNvPr id="23672" name="Group 120"/>
                <p:cNvGrpSpPr>
                  <a:grpSpLocks/>
                </p:cNvGrpSpPr>
                <p:nvPr/>
              </p:nvGrpSpPr>
              <p:grpSpPr bwMode="auto">
                <a:xfrm>
                  <a:off x="1536" y="2639"/>
                  <a:ext cx="3792" cy="1009"/>
                  <a:chOff x="1536" y="2639"/>
                  <a:chExt cx="3792" cy="1009"/>
                </a:xfrm>
              </p:grpSpPr>
              <p:sp>
                <p:nvSpPr>
                  <p:cNvPr id="23673" name="Rectangle 121"/>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74" name="Line 122"/>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75" name="Text Box 123"/>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23676" name="AutoShape 124"/>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677" name="Line 125"/>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678" name="Text Box 126"/>
              <p:cNvSpPr txBox="1">
                <a:spLocks noChangeArrowheads="1"/>
              </p:cNvSpPr>
              <p:nvPr/>
            </p:nvSpPr>
            <p:spPr bwMode="auto">
              <a:xfrm rot="27000000">
                <a:off x="-392" y="1235"/>
                <a:ext cx="15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Choices</a:t>
                </a:r>
              </a:p>
            </p:txBody>
          </p:sp>
        </p:grpSp>
        <p:sp>
          <p:nvSpPr>
            <p:cNvPr id="23679" name="Text Box 127"/>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23680" name="Group 128"/>
          <p:cNvGrpSpPr>
            <a:grpSpLocks/>
          </p:cNvGrpSpPr>
          <p:nvPr/>
        </p:nvGrpSpPr>
        <p:grpSpPr bwMode="auto">
          <a:xfrm>
            <a:off x="6781800" y="152400"/>
            <a:ext cx="990600" cy="3992563"/>
            <a:chOff x="2976" y="96"/>
            <a:chExt cx="624" cy="2515"/>
          </a:xfrm>
        </p:grpSpPr>
        <p:grpSp>
          <p:nvGrpSpPr>
            <p:cNvPr id="23681" name="Group 129"/>
            <p:cNvGrpSpPr>
              <a:grpSpLocks/>
            </p:cNvGrpSpPr>
            <p:nvPr/>
          </p:nvGrpSpPr>
          <p:grpSpPr bwMode="auto">
            <a:xfrm rot="5400000">
              <a:off x="2030" y="1042"/>
              <a:ext cx="2515" cy="624"/>
              <a:chOff x="1536" y="2639"/>
              <a:chExt cx="3792" cy="1009"/>
            </a:xfrm>
          </p:grpSpPr>
          <p:grpSp>
            <p:nvGrpSpPr>
              <p:cNvPr id="23682" name="Group 130"/>
              <p:cNvGrpSpPr>
                <a:grpSpLocks/>
              </p:cNvGrpSpPr>
              <p:nvPr/>
            </p:nvGrpSpPr>
            <p:grpSpPr bwMode="auto">
              <a:xfrm>
                <a:off x="1536" y="2639"/>
                <a:ext cx="3792" cy="1009"/>
                <a:chOff x="1536" y="2639"/>
                <a:chExt cx="3792" cy="1009"/>
              </a:xfrm>
            </p:grpSpPr>
            <p:sp>
              <p:nvSpPr>
                <p:cNvPr id="23683" name="Rectangle 131"/>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84" name="Line 132"/>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85" name="Text Box 133"/>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23686" name="AutoShape 134"/>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687" name="Line 135"/>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688" name="Text Box 136"/>
            <p:cNvSpPr txBox="1">
              <a:spLocks noChangeArrowheads="1"/>
            </p:cNvSpPr>
            <p:nvPr/>
          </p:nvSpPr>
          <p:spPr bwMode="auto">
            <a:xfrm rot="27000000">
              <a:off x="2503" y="1143"/>
              <a:ext cx="156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Thankfulness </a:t>
              </a:r>
            </a:p>
          </p:txBody>
        </p:sp>
        <p:sp>
          <p:nvSpPr>
            <p:cNvPr id="23689" name="Text Box 137"/>
            <p:cNvSpPr txBox="1">
              <a:spLocks noChangeArrowheads="1"/>
            </p:cNvSpPr>
            <p:nvPr/>
          </p:nvSpPr>
          <p:spPr bwMode="auto">
            <a:xfrm rot="21600000">
              <a:off x="3059" y="239"/>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23690" name="Group 138"/>
          <p:cNvGrpSpPr>
            <a:grpSpLocks/>
          </p:cNvGrpSpPr>
          <p:nvPr/>
        </p:nvGrpSpPr>
        <p:grpSpPr bwMode="auto">
          <a:xfrm>
            <a:off x="7924800" y="152400"/>
            <a:ext cx="990600" cy="3992563"/>
            <a:chOff x="2976" y="96"/>
            <a:chExt cx="624" cy="2515"/>
          </a:xfrm>
        </p:grpSpPr>
        <p:grpSp>
          <p:nvGrpSpPr>
            <p:cNvPr id="23691" name="Group 139"/>
            <p:cNvGrpSpPr>
              <a:grpSpLocks/>
            </p:cNvGrpSpPr>
            <p:nvPr/>
          </p:nvGrpSpPr>
          <p:grpSpPr bwMode="auto">
            <a:xfrm rot="5400000">
              <a:off x="2030" y="1042"/>
              <a:ext cx="2515" cy="624"/>
              <a:chOff x="1536" y="2639"/>
              <a:chExt cx="3792" cy="1009"/>
            </a:xfrm>
          </p:grpSpPr>
          <p:grpSp>
            <p:nvGrpSpPr>
              <p:cNvPr id="23692" name="Group 140"/>
              <p:cNvGrpSpPr>
                <a:grpSpLocks/>
              </p:cNvGrpSpPr>
              <p:nvPr/>
            </p:nvGrpSpPr>
            <p:grpSpPr bwMode="auto">
              <a:xfrm>
                <a:off x="1536" y="2639"/>
                <a:ext cx="3792" cy="1009"/>
                <a:chOff x="1536" y="2639"/>
                <a:chExt cx="3792" cy="1009"/>
              </a:xfrm>
            </p:grpSpPr>
            <p:sp>
              <p:nvSpPr>
                <p:cNvPr id="23693" name="Rectangle 141"/>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694" name="Line 142"/>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95" name="Text Box 143"/>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23696" name="AutoShape 144"/>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3697" name="Line 145"/>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698" name="Text Box 146"/>
            <p:cNvSpPr txBox="1">
              <a:spLocks noChangeArrowheads="1"/>
            </p:cNvSpPr>
            <p:nvPr/>
          </p:nvSpPr>
          <p:spPr bwMode="auto">
            <a:xfrm rot="27000000">
              <a:off x="2503" y="1143"/>
              <a:ext cx="156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Relationships</a:t>
              </a:r>
            </a:p>
          </p:txBody>
        </p:sp>
        <p:sp>
          <p:nvSpPr>
            <p:cNvPr id="23699" name="Text Box 147"/>
            <p:cNvSpPr txBox="1">
              <a:spLocks noChangeArrowheads="1"/>
            </p:cNvSpPr>
            <p:nvPr/>
          </p:nvSpPr>
          <p:spPr bwMode="auto">
            <a:xfrm rot="21600000">
              <a:off x="3059" y="239"/>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23690"/>
                                        </p:tgtEl>
                                      </p:cBhvr>
                                    </p:animEffect>
                                    <p:set>
                                      <p:cBhvr>
                                        <p:cTn id="7" dur="1" fill="hold">
                                          <p:stCondLst>
                                            <p:cond delay="499"/>
                                          </p:stCondLst>
                                        </p:cTn>
                                        <p:tgtEl>
                                          <p:spTgt spid="23690"/>
                                        </p:tgtEl>
                                        <p:attrNameLst>
                                          <p:attrName>style.visibility</p:attrName>
                                        </p:attrNameLst>
                                      </p:cBhvr>
                                      <p:to>
                                        <p:strVal val="hidden"/>
                                      </p:to>
                                    </p:se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3556"/>
                                        </p:tgtEl>
                                        <p:attrNameLst>
                                          <p:attrName>style.visibility</p:attrName>
                                        </p:attrNameLst>
                                      </p:cBhvr>
                                      <p:to>
                                        <p:strVal val="visible"/>
                                      </p:to>
                                    </p:set>
                                    <p:animEffect transition="in" filter="dissolve">
                                      <p:cBhvr>
                                        <p:cTn id="11" dur="500"/>
                                        <p:tgtEl>
                                          <p:spTgt spid="235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23635"/>
                                        </p:tgtEl>
                                        <p:attrNameLst>
                                          <p:attrName>style.visibility</p:attrName>
                                        </p:attrNameLst>
                                      </p:cBhvr>
                                      <p:to>
                                        <p:strVal val="visible"/>
                                      </p:to>
                                    </p:set>
                                    <p:animEffect transition="in" filter="wipe(right)">
                                      <p:cBhvr>
                                        <p:cTn id="16" dur="500"/>
                                        <p:tgtEl>
                                          <p:spTgt spid="23635"/>
                                        </p:tgtEl>
                                      </p:cBhvr>
                                    </p:animEffect>
                                  </p:childTnLst>
                                </p:cTn>
                              </p:par>
                            </p:childTnLst>
                          </p:cTn>
                        </p:par>
                        <p:par>
                          <p:cTn id="17" fill="hold" nodeType="afterGroup">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23634"/>
                                        </p:tgtEl>
                                        <p:attrNameLst>
                                          <p:attrName>style.visibility</p:attrName>
                                        </p:attrNameLst>
                                      </p:cBhvr>
                                      <p:to>
                                        <p:strVal val="visible"/>
                                      </p:to>
                                    </p:set>
                                    <p:animEffect transition="in" filter="wipe(right)">
                                      <p:cBhvr>
                                        <p:cTn id="20" dur="500"/>
                                        <p:tgtEl>
                                          <p:spTgt spid="23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34" grpId="0" animBg="1"/>
      <p:bldP spid="236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Open_Book_clip_art_h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8077200" cy="5029200"/>
          </a:xfrm>
          <a:prstGeom prst="rect">
            <a:avLst/>
          </a:prstGeom>
          <a:noFill/>
          <a:extLst>
            <a:ext uri="{909E8E84-426E-40DD-AFC4-6F175D3DCCD1}">
              <a14:hiddenFill xmlns:a14="http://schemas.microsoft.com/office/drawing/2010/main">
                <a:solidFill>
                  <a:srgbClr val="FFFFFF"/>
                </a:solidFill>
              </a14:hiddenFill>
            </a:ext>
          </a:extLst>
        </p:spPr>
      </p:pic>
      <p:sp>
        <p:nvSpPr>
          <p:cNvPr id="58371" name="WordArt 3"/>
          <p:cNvSpPr>
            <a:spLocks noChangeArrowheads="1" noChangeShapeType="1" noTextEdit="1"/>
          </p:cNvSpPr>
          <p:nvPr/>
        </p:nvSpPr>
        <p:spPr bwMode="auto">
          <a:xfrm>
            <a:off x="609600" y="228600"/>
            <a:ext cx="8153400" cy="990600"/>
          </a:xfrm>
          <a:prstGeom prst="rect">
            <a:avLst/>
          </a:prstGeom>
        </p:spPr>
        <p:txBody>
          <a:bodyPr wrap="none" fromWordArt="1">
            <a:prstTxWarp prst="textFadeUp">
              <a:avLst>
                <a:gd name="adj" fmla="val 0"/>
              </a:avLst>
            </a:prstTxWarp>
          </a:bodyPr>
          <a:lstStyle/>
          <a:p>
            <a:pPr algn="ctr"/>
            <a:r>
              <a:rPr lang="en-US" sz="2800" kern="10">
                <a:ln w="12700">
                  <a:solidFill>
                    <a:srgbClr val="B2B2B2"/>
                  </a:solidFill>
                  <a:round/>
                  <a:headEnd/>
                  <a:tailEnd/>
                </a:ln>
                <a:effectLst>
                  <a:outerShdw dist="35921" dir="2700000" sy="50000" rotWithShape="0">
                    <a:srgbClr val="875B0D">
                      <a:alpha val="70000"/>
                    </a:srgbClr>
                  </a:outerShdw>
                </a:effectLst>
                <a:latin typeface="Arial Black" panose="020B0A04020102020204" pitchFamily="34" charset="0"/>
              </a:rPr>
              <a:t>Judged According to the Things Written in the Books</a:t>
            </a:r>
          </a:p>
        </p:txBody>
      </p:sp>
      <p:sp>
        <p:nvSpPr>
          <p:cNvPr id="58372" name="Text Box 4"/>
          <p:cNvSpPr txBox="1">
            <a:spLocks noChangeArrowheads="1"/>
          </p:cNvSpPr>
          <p:nvPr/>
        </p:nvSpPr>
        <p:spPr bwMode="auto">
          <a:xfrm rot="476961">
            <a:off x="1147763" y="2530475"/>
            <a:ext cx="4011612"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
            </a:pPr>
            <a:r>
              <a:rPr lang="en-US" altLang="en-US" sz="2800">
                <a:effectLst>
                  <a:outerShdw blurRad="38100" dist="38100" dir="2700000" algn="tl">
                    <a:srgbClr val="C0C0C0"/>
                  </a:outerShdw>
                </a:effectLst>
              </a:rPr>
              <a:t>Your Family</a:t>
            </a:r>
          </a:p>
          <a:p>
            <a:pPr>
              <a:spcBef>
                <a:spcPct val="50000"/>
              </a:spcBef>
              <a:buFont typeface="Wingdings" panose="05000000000000000000" pitchFamily="2" charset="2"/>
              <a:buNone/>
            </a:pPr>
            <a:endParaRPr lang="en-US" altLang="en-US" sz="3200">
              <a:effectLst>
                <a:outerShdw blurRad="38100" dist="38100" dir="2700000" algn="tl">
                  <a:srgbClr val="C0C0C0"/>
                </a:outerShdw>
              </a:effectLst>
            </a:endParaRPr>
          </a:p>
          <a:p>
            <a:pPr>
              <a:spcBef>
                <a:spcPct val="50000"/>
              </a:spcBef>
              <a:buFont typeface="Wingdings" panose="05000000000000000000" pitchFamily="2" charset="2"/>
              <a:buChar char=""/>
            </a:pPr>
            <a:endParaRPr lang="en-US" altLang="en-US">
              <a:effectLst>
                <a:outerShdw blurRad="38100" dist="38100" dir="2700000" algn="tl">
                  <a:srgbClr val="C0C0C0"/>
                </a:outerShdw>
              </a:effectLst>
            </a:endParaRPr>
          </a:p>
        </p:txBody>
      </p:sp>
      <p:sp>
        <p:nvSpPr>
          <p:cNvPr id="58373" name="Freeform 5"/>
          <p:cNvSpPr>
            <a:spLocks/>
          </p:cNvSpPr>
          <p:nvPr/>
        </p:nvSpPr>
        <p:spPr bwMode="auto">
          <a:xfrm>
            <a:off x="1524000" y="2895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5" name="WordArt 7"/>
          <p:cNvSpPr>
            <a:spLocks noChangeArrowheads="1" noChangeShapeType="1" noTextEdit="1"/>
          </p:cNvSpPr>
          <p:nvPr/>
        </p:nvSpPr>
        <p:spPr bwMode="auto">
          <a:xfrm>
            <a:off x="3276600" y="1295400"/>
            <a:ext cx="2819400" cy="48577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2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Your Book of Relationships</a:t>
            </a:r>
          </a:p>
        </p:txBody>
      </p:sp>
      <p:sp>
        <p:nvSpPr>
          <p:cNvPr id="58377" name="Rectangle 9"/>
          <p:cNvSpPr>
            <a:spLocks noChangeArrowheads="1"/>
          </p:cNvSpPr>
          <p:nvPr/>
        </p:nvSpPr>
        <p:spPr bwMode="auto">
          <a:xfrm rot="-372001">
            <a:off x="4800600" y="2212975"/>
            <a:ext cx="3046413"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6" name="Text Box 8"/>
          <p:cNvSpPr txBox="1">
            <a:spLocks noChangeArrowheads="1"/>
          </p:cNvSpPr>
          <p:nvPr/>
        </p:nvSpPr>
        <p:spPr bwMode="auto">
          <a:xfrm rot="-354503">
            <a:off x="4692650" y="2209800"/>
            <a:ext cx="3646488" cy="360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3" panose="05040102010807070707" pitchFamily="18" charset="2"/>
              <a:buNone/>
            </a:pPr>
            <a:r>
              <a:rPr lang="en-US" altLang="en-US" sz="2400">
                <a:solidFill>
                  <a:schemeClr val="bg1"/>
                </a:solidFill>
                <a:effectLst>
                  <a:outerShdw blurRad="38100" dist="38100" dir="2700000" algn="tl">
                    <a:srgbClr val="C0C0C0"/>
                  </a:outerShdw>
                </a:effectLst>
                <a:latin typeface="Accord Heavy SF" pitchFamily="2" charset="0"/>
              </a:rPr>
              <a:t>Husband &amp; Father</a:t>
            </a:r>
          </a:p>
          <a:p>
            <a:pPr algn="ct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Ephesians 5:23</a:t>
            </a:r>
          </a:p>
          <a:p>
            <a:pPr algn="ct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Ephesians 6:4</a:t>
            </a:r>
          </a:p>
          <a:p>
            <a:pPr algn="ct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Ephesians 5:25</a:t>
            </a:r>
          </a:p>
          <a:p>
            <a:pPr algn="ct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Ephesians 5:28</a:t>
            </a:r>
          </a:p>
          <a:p>
            <a:pPr algn="ctr">
              <a:spcBef>
                <a:spcPct val="50000"/>
              </a:spcBef>
              <a:buFont typeface="Wingdings 3" panose="05040102010807070707" pitchFamily="18" charset="2"/>
              <a:buNone/>
            </a:pPr>
            <a:r>
              <a:rPr lang="en-US" altLang="en-US" sz="2400">
                <a:solidFill>
                  <a:srgbClr val="CC3300"/>
                </a:solidFill>
                <a:effectLst>
                  <a:outerShdw blurRad="38100" dist="38100" dir="2700000" algn="tl">
                    <a:srgbClr val="C0C0C0"/>
                  </a:outerShdw>
                </a:effectLst>
                <a:latin typeface="Accord Heavy SF" pitchFamily="2" charset="0"/>
              </a:rPr>
              <a:t>Colossians 3:21</a:t>
            </a:r>
            <a:endParaRPr lang="en-US" altLang="en-US" sz="2100">
              <a:solidFill>
                <a:srgbClr val="CC3300"/>
              </a:solidFill>
              <a:effectLst>
                <a:outerShdw blurRad="38100" dist="38100" dir="2700000" algn="tl">
                  <a:srgbClr val="C0C0C0"/>
                </a:outerShdw>
              </a:effectLst>
              <a:latin typeface="Accord Heavy SF" pitchFamily="2" charset="0"/>
            </a:endParaRPr>
          </a:p>
          <a:p>
            <a:pPr>
              <a:spcBef>
                <a:spcPct val="50000"/>
              </a:spcBef>
              <a:buFont typeface="Wingdings 3" panose="05040102010807070707" pitchFamily="18" charset="2"/>
              <a:buChar char="Ê"/>
            </a:pPr>
            <a:endParaRPr lang="en-US" altLang="en-US" b="1">
              <a:solidFill>
                <a:srgbClr val="CC3300"/>
              </a:solidFill>
              <a:effectLst>
                <a:outerShdw blurRad="38100" dist="38100" dir="2700000" algn="tl">
                  <a:srgbClr val="C0C0C0"/>
                </a:outerShdw>
              </a:effectLst>
            </a:endParaRPr>
          </a:p>
        </p:txBody>
      </p:sp>
      <p:sp>
        <p:nvSpPr>
          <p:cNvPr id="58378" name="Line 10"/>
          <p:cNvSpPr>
            <a:spLocks noChangeShapeType="1"/>
          </p:cNvSpPr>
          <p:nvPr/>
        </p:nvSpPr>
        <p:spPr bwMode="auto">
          <a:xfrm flipV="1">
            <a:off x="5334000" y="3657600"/>
            <a:ext cx="22860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p:cTn id="7" dur="500" fill="hold"/>
                                        <p:tgtEl>
                                          <p:spTgt spid="58372"/>
                                        </p:tgtEl>
                                        <p:attrNameLst>
                                          <p:attrName>ppt_w</p:attrName>
                                        </p:attrNameLst>
                                      </p:cBhvr>
                                      <p:tavLst>
                                        <p:tav tm="0">
                                          <p:val>
                                            <p:fltVal val="0"/>
                                          </p:val>
                                        </p:tav>
                                        <p:tav tm="100000">
                                          <p:val>
                                            <p:strVal val="#ppt_w"/>
                                          </p:val>
                                        </p:tav>
                                      </p:tavLst>
                                    </p:anim>
                                    <p:anim calcmode="lin" valueType="num">
                                      <p:cBhvr>
                                        <p:cTn id="8" dur="500" fill="hold"/>
                                        <p:tgtEl>
                                          <p:spTgt spid="58372"/>
                                        </p:tgtEl>
                                        <p:attrNameLst>
                                          <p:attrName>ppt_h</p:attrName>
                                        </p:attrNameLst>
                                      </p:cBhvr>
                                      <p:tavLst>
                                        <p:tav tm="0">
                                          <p:val>
                                            <p:fltVal val="0"/>
                                          </p:val>
                                        </p:tav>
                                        <p:tav tm="100000">
                                          <p:val>
                                            <p:strVal val="#ppt_h"/>
                                          </p:val>
                                        </p:tav>
                                      </p:tavLst>
                                    </p:anim>
                                    <p:animEffect transition="in" filter="fade">
                                      <p:cBhvr>
                                        <p:cTn id="9" dur="500"/>
                                        <p:tgtEl>
                                          <p:spTgt spid="58372"/>
                                        </p:tgtEl>
                                      </p:cBhvr>
                                    </p:animEffect>
                                  </p:childTnLst>
                                </p:cTn>
                              </p:par>
                            </p:childTnLst>
                          </p:cTn>
                        </p:par>
                        <p:par>
                          <p:cTn id="10" fill="hold" nodeType="afterGroup">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5837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6"/>
                                        </p:tgtEl>
                                        <p:attrNameLst>
                                          <p:attrName>style.visibility</p:attrName>
                                        </p:attrNameLst>
                                      </p:cBhvr>
                                      <p:to>
                                        <p:strVal val="visible"/>
                                      </p:to>
                                    </p:set>
                                    <p:animEffect transition="in" filter="fade">
                                      <p:cBhvr>
                                        <p:cTn id="17" dur="500"/>
                                        <p:tgtEl>
                                          <p:spTgt spid="5837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8377"/>
                                        </p:tgtEl>
                                        <p:attrNameLst>
                                          <p:attrName>style.visibility</p:attrName>
                                        </p:attrNameLst>
                                      </p:cBhvr>
                                      <p:to>
                                        <p:strVal val="visible"/>
                                      </p:to>
                                    </p:set>
                                    <p:animEffect transition="in" filter="fade">
                                      <p:cBhvr>
                                        <p:cTn id="20" dur="500"/>
                                        <p:tgtEl>
                                          <p:spTgt spid="5837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8378"/>
                                        </p:tgtEl>
                                        <p:attrNameLst>
                                          <p:attrName>style.visibility</p:attrName>
                                        </p:attrNameLst>
                                      </p:cBhvr>
                                      <p:to>
                                        <p:strVal val="visible"/>
                                      </p:to>
                                    </p:set>
                                    <p:animEffect transition="in" filter="wipe(left)">
                                      <p:cBhvr>
                                        <p:cTn id="25" dur="500"/>
                                        <p:tgtEl>
                                          <p:spTgt spid="58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3" grpId="0" animBg="1"/>
      <p:bldP spid="58377" grpId="0" animBg="1"/>
      <p:bldP spid="58376" grpId="0"/>
      <p:bldP spid="583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Open_Book_clip_art_h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8077200" cy="5029200"/>
          </a:xfrm>
          <a:prstGeom prst="rect">
            <a:avLst/>
          </a:prstGeom>
          <a:noFill/>
          <a:extLst>
            <a:ext uri="{909E8E84-426E-40DD-AFC4-6F175D3DCCD1}">
              <a14:hiddenFill xmlns:a14="http://schemas.microsoft.com/office/drawing/2010/main">
                <a:solidFill>
                  <a:srgbClr val="FFFFFF"/>
                </a:solidFill>
              </a14:hiddenFill>
            </a:ext>
          </a:extLst>
        </p:spPr>
      </p:pic>
      <p:sp>
        <p:nvSpPr>
          <p:cNvPr id="65539" name="WordArt 3"/>
          <p:cNvSpPr>
            <a:spLocks noChangeArrowheads="1" noChangeShapeType="1" noTextEdit="1"/>
          </p:cNvSpPr>
          <p:nvPr/>
        </p:nvSpPr>
        <p:spPr bwMode="auto">
          <a:xfrm>
            <a:off x="609600" y="228600"/>
            <a:ext cx="8153400" cy="990600"/>
          </a:xfrm>
          <a:prstGeom prst="rect">
            <a:avLst/>
          </a:prstGeom>
        </p:spPr>
        <p:txBody>
          <a:bodyPr wrap="none" fromWordArt="1">
            <a:prstTxWarp prst="textFadeUp">
              <a:avLst>
                <a:gd name="adj" fmla="val 0"/>
              </a:avLst>
            </a:prstTxWarp>
          </a:bodyPr>
          <a:lstStyle/>
          <a:p>
            <a:pPr algn="ctr"/>
            <a:r>
              <a:rPr lang="en-US" sz="2800" kern="10">
                <a:ln w="12700">
                  <a:solidFill>
                    <a:srgbClr val="B2B2B2"/>
                  </a:solidFill>
                  <a:round/>
                  <a:headEnd/>
                  <a:tailEnd/>
                </a:ln>
                <a:effectLst>
                  <a:outerShdw dist="35921" dir="2700000" sy="50000" rotWithShape="0">
                    <a:srgbClr val="875B0D">
                      <a:alpha val="70000"/>
                    </a:srgbClr>
                  </a:outerShdw>
                </a:effectLst>
                <a:latin typeface="Arial Black" panose="020B0A04020102020204" pitchFamily="34" charset="0"/>
              </a:rPr>
              <a:t>Judged According to the Things Written in the Books</a:t>
            </a:r>
          </a:p>
        </p:txBody>
      </p:sp>
      <p:sp>
        <p:nvSpPr>
          <p:cNvPr id="65540" name="Text Box 4"/>
          <p:cNvSpPr txBox="1">
            <a:spLocks noChangeArrowheads="1"/>
          </p:cNvSpPr>
          <p:nvPr/>
        </p:nvSpPr>
        <p:spPr bwMode="auto">
          <a:xfrm rot="476961">
            <a:off x="1147763" y="2530475"/>
            <a:ext cx="4011612"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
            </a:pPr>
            <a:r>
              <a:rPr lang="en-US" altLang="en-US" sz="2800">
                <a:effectLst>
                  <a:outerShdw blurRad="38100" dist="38100" dir="2700000" algn="tl">
                    <a:srgbClr val="C0C0C0"/>
                  </a:outerShdw>
                </a:effectLst>
              </a:rPr>
              <a:t>Your Family</a:t>
            </a:r>
          </a:p>
          <a:p>
            <a:pPr>
              <a:spcBef>
                <a:spcPct val="50000"/>
              </a:spcBef>
              <a:buFont typeface="Wingdings" panose="05000000000000000000" pitchFamily="2" charset="2"/>
              <a:buNone/>
            </a:pPr>
            <a:endParaRPr lang="en-US" altLang="en-US" sz="3200">
              <a:effectLst>
                <a:outerShdw blurRad="38100" dist="38100" dir="2700000" algn="tl">
                  <a:srgbClr val="C0C0C0"/>
                </a:outerShdw>
              </a:effectLst>
            </a:endParaRPr>
          </a:p>
          <a:p>
            <a:pPr>
              <a:spcBef>
                <a:spcPct val="50000"/>
              </a:spcBef>
              <a:buFont typeface="Wingdings" panose="05000000000000000000" pitchFamily="2" charset="2"/>
              <a:buChar char=""/>
            </a:pPr>
            <a:endParaRPr lang="en-US" altLang="en-US">
              <a:effectLst>
                <a:outerShdw blurRad="38100" dist="38100" dir="2700000" algn="tl">
                  <a:srgbClr val="C0C0C0"/>
                </a:outerShdw>
              </a:effectLst>
            </a:endParaRPr>
          </a:p>
        </p:txBody>
      </p:sp>
      <p:sp>
        <p:nvSpPr>
          <p:cNvPr id="65541" name="Freeform 5"/>
          <p:cNvSpPr>
            <a:spLocks/>
          </p:cNvSpPr>
          <p:nvPr/>
        </p:nvSpPr>
        <p:spPr bwMode="auto">
          <a:xfrm>
            <a:off x="1524000" y="2895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2" name="WordArt 6"/>
          <p:cNvSpPr>
            <a:spLocks noChangeArrowheads="1" noChangeShapeType="1" noTextEdit="1"/>
          </p:cNvSpPr>
          <p:nvPr/>
        </p:nvSpPr>
        <p:spPr bwMode="auto">
          <a:xfrm>
            <a:off x="3276600" y="1295400"/>
            <a:ext cx="2819400" cy="48577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2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Your Book of Relationships</a:t>
            </a:r>
          </a:p>
        </p:txBody>
      </p:sp>
      <p:sp>
        <p:nvSpPr>
          <p:cNvPr id="65543" name="Rectangle 7"/>
          <p:cNvSpPr>
            <a:spLocks noChangeArrowheads="1"/>
          </p:cNvSpPr>
          <p:nvPr/>
        </p:nvSpPr>
        <p:spPr bwMode="auto">
          <a:xfrm rot="-372001">
            <a:off x="4800600" y="2212975"/>
            <a:ext cx="3046413"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Text Box 8"/>
          <p:cNvSpPr txBox="1">
            <a:spLocks noChangeArrowheads="1"/>
          </p:cNvSpPr>
          <p:nvPr/>
        </p:nvSpPr>
        <p:spPr bwMode="auto">
          <a:xfrm rot="-354503">
            <a:off x="4675188" y="2209800"/>
            <a:ext cx="3646487"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3" panose="05040102010807070707" pitchFamily="18" charset="2"/>
              <a:buNone/>
            </a:pPr>
            <a:r>
              <a:rPr lang="en-US" altLang="en-US" sz="2400">
                <a:solidFill>
                  <a:schemeClr val="bg1"/>
                </a:solidFill>
                <a:effectLst>
                  <a:outerShdw blurRad="38100" dist="38100" dir="2700000" algn="tl">
                    <a:srgbClr val="C0C0C0"/>
                  </a:outerShdw>
                </a:effectLst>
                <a:latin typeface="Accord Heavy SF" pitchFamily="2" charset="0"/>
              </a:rPr>
              <a:t>Wife &amp; Mother</a:t>
            </a:r>
          </a:p>
          <a:p>
            <a:pPr algn="ctr">
              <a:spcBef>
                <a:spcPct val="50000"/>
              </a:spcBef>
              <a:buFont typeface="Wingdings 3" panose="05040102010807070707" pitchFamily="18" charset="2"/>
              <a:buNone/>
            </a:pPr>
            <a:endParaRPr lang="en-US" altLang="en-US" sz="800">
              <a:solidFill>
                <a:schemeClr val="bg1"/>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Titus 2:4-5</a:t>
            </a:r>
          </a:p>
          <a:p>
            <a:pPr algn="ctr"/>
            <a:endParaRPr lang="en-US" altLang="en-US" sz="600">
              <a:solidFill>
                <a:srgbClr val="CC3300"/>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 Ephesians 5:22</a:t>
            </a:r>
          </a:p>
          <a:p>
            <a:pPr algn="ctr"/>
            <a:endParaRPr lang="en-US" altLang="en-US" sz="600">
              <a:solidFill>
                <a:srgbClr val="CC3300"/>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Colossians 3:18</a:t>
            </a:r>
          </a:p>
          <a:p>
            <a:pPr algn="ctr"/>
            <a:endParaRPr lang="en-US" altLang="en-US" sz="600">
              <a:solidFill>
                <a:srgbClr val="CC3300"/>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Genesis 2:18</a:t>
            </a:r>
          </a:p>
          <a:p>
            <a:pPr algn="ctr"/>
            <a:endParaRPr lang="en-US" altLang="en-US" sz="600">
              <a:solidFill>
                <a:srgbClr val="CC3300"/>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Ephesians 5:33</a:t>
            </a:r>
          </a:p>
          <a:p>
            <a:pPr algn="ctr"/>
            <a:endParaRPr lang="en-US" altLang="en-US" sz="600">
              <a:solidFill>
                <a:srgbClr val="CC3300"/>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Proverbs 31</a:t>
            </a:r>
            <a:endParaRPr lang="en-US" altLang="en-US" sz="2400" b="1">
              <a:solidFill>
                <a:srgbClr val="CC3300"/>
              </a:solidFill>
              <a:effectLst>
                <a:outerShdw blurRad="38100" dist="38100" dir="2700000" algn="tl">
                  <a:srgbClr val="C0C0C0"/>
                </a:outerShdw>
              </a:effectLst>
              <a:latin typeface="Accord Heavy SF" pitchFamily="2" charset="0"/>
            </a:endParaRPr>
          </a:p>
        </p:txBody>
      </p:sp>
      <p:sp>
        <p:nvSpPr>
          <p:cNvPr id="65545" name="Line 9"/>
          <p:cNvSpPr>
            <a:spLocks noChangeShapeType="1"/>
          </p:cNvSpPr>
          <p:nvPr/>
        </p:nvSpPr>
        <p:spPr bwMode="auto">
          <a:xfrm flipV="1">
            <a:off x="5410200" y="3048000"/>
            <a:ext cx="22860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5544"/>
                                        </p:tgtEl>
                                        <p:attrNameLst>
                                          <p:attrName>style.visibility</p:attrName>
                                        </p:attrNameLst>
                                      </p:cBhvr>
                                      <p:to>
                                        <p:strVal val="visible"/>
                                      </p:to>
                                    </p:set>
                                    <p:animEffect transition="in" filter="fade">
                                      <p:cBhvr>
                                        <p:cTn id="7" dur="500"/>
                                        <p:tgtEl>
                                          <p:spTgt spid="655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5543"/>
                                        </p:tgtEl>
                                        <p:attrNameLst>
                                          <p:attrName>style.visibility</p:attrName>
                                        </p:attrNameLst>
                                      </p:cBhvr>
                                      <p:to>
                                        <p:strVal val="visible"/>
                                      </p:to>
                                    </p:set>
                                    <p:animEffect transition="in" filter="fade">
                                      <p:cBhvr>
                                        <p:cTn id="10" dur="500"/>
                                        <p:tgtEl>
                                          <p:spTgt spid="6554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5545"/>
                                        </p:tgtEl>
                                        <p:attrNameLst>
                                          <p:attrName>style.visibility</p:attrName>
                                        </p:attrNameLst>
                                      </p:cBhvr>
                                      <p:to>
                                        <p:strVal val="visible"/>
                                      </p:to>
                                    </p:set>
                                    <p:animEffect transition="in" filter="wipe(left)">
                                      <p:cBhvr>
                                        <p:cTn id="15" dur="500"/>
                                        <p:tgtEl>
                                          <p:spTgt spid="65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3" grpId="0" animBg="1"/>
      <p:bldP spid="65544" grpId="0"/>
      <p:bldP spid="655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Open_Book_clip_art_h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8077200" cy="5029200"/>
          </a:xfrm>
          <a:prstGeom prst="rect">
            <a:avLst/>
          </a:prstGeom>
          <a:noFill/>
          <a:extLst>
            <a:ext uri="{909E8E84-426E-40DD-AFC4-6F175D3DCCD1}">
              <a14:hiddenFill xmlns:a14="http://schemas.microsoft.com/office/drawing/2010/main">
                <a:solidFill>
                  <a:srgbClr val="FFFFFF"/>
                </a:solidFill>
              </a14:hiddenFill>
            </a:ext>
          </a:extLst>
        </p:spPr>
      </p:pic>
      <p:sp>
        <p:nvSpPr>
          <p:cNvPr id="66563" name="WordArt 3"/>
          <p:cNvSpPr>
            <a:spLocks noChangeArrowheads="1" noChangeShapeType="1" noTextEdit="1"/>
          </p:cNvSpPr>
          <p:nvPr/>
        </p:nvSpPr>
        <p:spPr bwMode="auto">
          <a:xfrm>
            <a:off x="609600" y="228600"/>
            <a:ext cx="8153400" cy="990600"/>
          </a:xfrm>
          <a:prstGeom prst="rect">
            <a:avLst/>
          </a:prstGeom>
        </p:spPr>
        <p:txBody>
          <a:bodyPr wrap="none" fromWordArt="1">
            <a:prstTxWarp prst="textFadeUp">
              <a:avLst>
                <a:gd name="adj" fmla="val 0"/>
              </a:avLst>
            </a:prstTxWarp>
          </a:bodyPr>
          <a:lstStyle/>
          <a:p>
            <a:pPr algn="ctr"/>
            <a:r>
              <a:rPr lang="en-US" sz="2800" kern="10">
                <a:ln w="12700">
                  <a:solidFill>
                    <a:srgbClr val="B2B2B2"/>
                  </a:solidFill>
                  <a:round/>
                  <a:headEnd/>
                  <a:tailEnd/>
                </a:ln>
                <a:effectLst>
                  <a:outerShdw dist="35921" dir="2700000" sy="50000" rotWithShape="0">
                    <a:srgbClr val="875B0D">
                      <a:alpha val="70000"/>
                    </a:srgbClr>
                  </a:outerShdw>
                </a:effectLst>
                <a:latin typeface="Arial Black" panose="020B0A04020102020204" pitchFamily="34" charset="0"/>
              </a:rPr>
              <a:t>Judged According to the Things Written in the Books</a:t>
            </a:r>
          </a:p>
        </p:txBody>
      </p:sp>
      <p:sp>
        <p:nvSpPr>
          <p:cNvPr id="66564" name="Text Box 4"/>
          <p:cNvSpPr txBox="1">
            <a:spLocks noChangeArrowheads="1"/>
          </p:cNvSpPr>
          <p:nvPr/>
        </p:nvSpPr>
        <p:spPr bwMode="auto">
          <a:xfrm rot="476961">
            <a:off x="1147763" y="2530475"/>
            <a:ext cx="4011612"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
            </a:pPr>
            <a:r>
              <a:rPr lang="en-US" altLang="en-US" sz="2800">
                <a:effectLst>
                  <a:outerShdw blurRad="38100" dist="38100" dir="2700000" algn="tl">
                    <a:srgbClr val="C0C0C0"/>
                  </a:outerShdw>
                </a:effectLst>
              </a:rPr>
              <a:t>Your Family</a:t>
            </a:r>
          </a:p>
          <a:p>
            <a:pPr>
              <a:spcBef>
                <a:spcPct val="50000"/>
              </a:spcBef>
              <a:buFont typeface="Wingdings" panose="05000000000000000000" pitchFamily="2" charset="2"/>
              <a:buNone/>
            </a:pPr>
            <a:endParaRPr lang="en-US" altLang="en-US" sz="3200">
              <a:effectLst>
                <a:outerShdw blurRad="38100" dist="38100" dir="2700000" algn="tl">
                  <a:srgbClr val="C0C0C0"/>
                </a:outerShdw>
              </a:effectLst>
            </a:endParaRPr>
          </a:p>
          <a:p>
            <a:pPr>
              <a:spcBef>
                <a:spcPct val="50000"/>
              </a:spcBef>
              <a:buFont typeface="Wingdings" panose="05000000000000000000" pitchFamily="2" charset="2"/>
              <a:buChar char=""/>
            </a:pPr>
            <a:endParaRPr lang="en-US" altLang="en-US">
              <a:effectLst>
                <a:outerShdw blurRad="38100" dist="38100" dir="2700000" algn="tl">
                  <a:srgbClr val="C0C0C0"/>
                </a:outerShdw>
              </a:effectLst>
            </a:endParaRPr>
          </a:p>
        </p:txBody>
      </p:sp>
      <p:sp>
        <p:nvSpPr>
          <p:cNvPr id="66565" name="Freeform 5"/>
          <p:cNvSpPr>
            <a:spLocks/>
          </p:cNvSpPr>
          <p:nvPr/>
        </p:nvSpPr>
        <p:spPr bwMode="auto">
          <a:xfrm>
            <a:off x="1524000" y="2895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6" name="WordArt 6"/>
          <p:cNvSpPr>
            <a:spLocks noChangeArrowheads="1" noChangeShapeType="1" noTextEdit="1"/>
          </p:cNvSpPr>
          <p:nvPr/>
        </p:nvSpPr>
        <p:spPr bwMode="auto">
          <a:xfrm>
            <a:off x="3276600" y="1295400"/>
            <a:ext cx="2819400" cy="48577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2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Your Book of Relationships</a:t>
            </a:r>
          </a:p>
        </p:txBody>
      </p:sp>
      <p:sp>
        <p:nvSpPr>
          <p:cNvPr id="66567" name="Rectangle 7"/>
          <p:cNvSpPr>
            <a:spLocks noChangeArrowheads="1"/>
          </p:cNvSpPr>
          <p:nvPr/>
        </p:nvSpPr>
        <p:spPr bwMode="auto">
          <a:xfrm rot="-372001">
            <a:off x="4800600" y="2212975"/>
            <a:ext cx="3046413" cy="457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Text Box 8"/>
          <p:cNvSpPr txBox="1">
            <a:spLocks noChangeArrowheads="1"/>
          </p:cNvSpPr>
          <p:nvPr/>
        </p:nvSpPr>
        <p:spPr bwMode="auto">
          <a:xfrm rot="-354503">
            <a:off x="4603750" y="2212975"/>
            <a:ext cx="364648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3" panose="05040102010807070707" pitchFamily="18" charset="2"/>
              <a:buNone/>
            </a:pPr>
            <a:r>
              <a:rPr lang="en-US" altLang="en-US" sz="2400">
                <a:solidFill>
                  <a:schemeClr val="bg1"/>
                </a:solidFill>
                <a:effectLst>
                  <a:outerShdw blurRad="38100" dist="38100" dir="2700000" algn="tl">
                    <a:srgbClr val="C0C0C0"/>
                  </a:outerShdw>
                </a:effectLst>
                <a:latin typeface="Accord Heavy SF" pitchFamily="2" charset="0"/>
              </a:rPr>
              <a:t>Children</a:t>
            </a:r>
          </a:p>
          <a:p>
            <a:pPr algn="ctr">
              <a:spcBef>
                <a:spcPct val="50000"/>
              </a:spcBef>
              <a:buFont typeface="Wingdings 3" panose="05040102010807070707" pitchFamily="18" charset="2"/>
              <a:buNone/>
            </a:pPr>
            <a:endParaRPr lang="en-US" altLang="en-US" sz="800">
              <a:solidFill>
                <a:schemeClr val="bg1"/>
              </a:solidFill>
              <a:effectLst>
                <a:outerShdw blurRad="38100" dist="38100" dir="2700000" algn="tl">
                  <a:srgbClr val="C0C0C0"/>
                </a:outerShdw>
              </a:effectLst>
              <a:latin typeface="Accord Heavy SF" pitchFamily="2" charset="0"/>
            </a:endParaRPr>
          </a:p>
          <a:p>
            <a:pPr algn="ctr"/>
            <a:endParaRPr lang="en-US" altLang="en-US" sz="600">
              <a:solidFill>
                <a:srgbClr val="CC3300"/>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 Ephesians 6:1-3</a:t>
            </a:r>
          </a:p>
          <a:p>
            <a:pPr algn="ctr"/>
            <a:endParaRPr lang="en-US" altLang="en-US" sz="2400">
              <a:solidFill>
                <a:srgbClr val="CC3300"/>
              </a:solidFill>
              <a:effectLst>
                <a:outerShdw blurRad="38100" dist="38100" dir="2700000" algn="tl">
                  <a:srgbClr val="C0C0C0"/>
                </a:outerShdw>
              </a:effectLst>
              <a:latin typeface="Accord Heavy SF" pitchFamily="2" charset="0"/>
            </a:endParaRPr>
          </a:p>
          <a:p>
            <a:pPr algn="ctr"/>
            <a:endParaRPr lang="en-US" altLang="en-US" sz="600">
              <a:solidFill>
                <a:srgbClr val="CC3300"/>
              </a:solidFill>
              <a:effectLst>
                <a:outerShdw blurRad="38100" dist="38100" dir="2700000" algn="tl">
                  <a:srgbClr val="C0C0C0"/>
                </a:outerShdw>
              </a:effectLst>
              <a:latin typeface="Accord Heavy SF" pitchFamily="2" charset="0"/>
            </a:endParaRPr>
          </a:p>
          <a:p>
            <a:pPr algn="ctr"/>
            <a:r>
              <a:rPr lang="en-US" altLang="en-US" sz="2400">
                <a:solidFill>
                  <a:srgbClr val="CC3300"/>
                </a:solidFill>
                <a:effectLst>
                  <a:outerShdw blurRad="38100" dist="38100" dir="2700000" algn="tl">
                    <a:srgbClr val="C0C0C0"/>
                  </a:outerShdw>
                </a:effectLst>
                <a:latin typeface="Accord Heavy SF" pitchFamily="2" charset="0"/>
              </a:rPr>
              <a:t>Ecclesiastes 11:9</a:t>
            </a:r>
            <a:endParaRPr lang="en-US" altLang="en-US" sz="2400" b="1">
              <a:solidFill>
                <a:srgbClr val="CC3300"/>
              </a:solidFill>
              <a:effectLst>
                <a:outerShdw blurRad="38100" dist="38100" dir="2700000" algn="tl">
                  <a:srgbClr val="C0C0C0"/>
                </a:outerShdw>
              </a:effectLst>
              <a:latin typeface="Accord Heavy SF"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6568"/>
                                        </p:tgtEl>
                                        <p:attrNameLst>
                                          <p:attrName>style.visibility</p:attrName>
                                        </p:attrNameLst>
                                      </p:cBhvr>
                                      <p:to>
                                        <p:strVal val="visible"/>
                                      </p:to>
                                    </p:set>
                                    <p:animEffect transition="in" filter="fade">
                                      <p:cBhvr>
                                        <p:cTn id="7" dur="500"/>
                                        <p:tgtEl>
                                          <p:spTgt spid="6656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6567"/>
                                        </p:tgtEl>
                                        <p:attrNameLst>
                                          <p:attrName>style.visibility</p:attrName>
                                        </p:attrNameLst>
                                      </p:cBhvr>
                                      <p:to>
                                        <p:strVal val="visible"/>
                                      </p:to>
                                    </p:set>
                                    <p:animEffect transition="in" filter="fade">
                                      <p:cBhvr>
                                        <p:cTn id="10" dur="500"/>
                                        <p:tgtEl>
                                          <p:spTgt spid="66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animBg="1"/>
      <p:bldP spid="665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Open_Book_clip_art_h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8077200" cy="5029200"/>
          </a:xfrm>
          <a:prstGeom prst="rect">
            <a:avLst/>
          </a:prstGeom>
          <a:noFill/>
          <a:extLst>
            <a:ext uri="{909E8E84-426E-40DD-AFC4-6F175D3DCCD1}">
              <a14:hiddenFill xmlns:a14="http://schemas.microsoft.com/office/drawing/2010/main">
                <a:solidFill>
                  <a:srgbClr val="FFFFFF"/>
                </a:solidFill>
              </a14:hiddenFill>
            </a:ext>
          </a:extLst>
        </p:spPr>
      </p:pic>
      <p:sp>
        <p:nvSpPr>
          <p:cNvPr id="60419" name="WordArt 3"/>
          <p:cNvSpPr>
            <a:spLocks noChangeArrowheads="1" noChangeShapeType="1" noTextEdit="1"/>
          </p:cNvSpPr>
          <p:nvPr/>
        </p:nvSpPr>
        <p:spPr bwMode="auto">
          <a:xfrm>
            <a:off x="609600" y="228600"/>
            <a:ext cx="8153400" cy="990600"/>
          </a:xfrm>
          <a:prstGeom prst="rect">
            <a:avLst/>
          </a:prstGeom>
        </p:spPr>
        <p:txBody>
          <a:bodyPr wrap="none" fromWordArt="1">
            <a:prstTxWarp prst="textFadeUp">
              <a:avLst>
                <a:gd name="adj" fmla="val 0"/>
              </a:avLst>
            </a:prstTxWarp>
          </a:bodyPr>
          <a:lstStyle/>
          <a:p>
            <a:pPr algn="ctr"/>
            <a:r>
              <a:rPr lang="en-US" sz="2800" kern="10">
                <a:ln w="12700">
                  <a:solidFill>
                    <a:srgbClr val="B2B2B2"/>
                  </a:solidFill>
                  <a:round/>
                  <a:headEnd/>
                  <a:tailEnd/>
                </a:ln>
                <a:effectLst>
                  <a:outerShdw dist="35921" dir="2700000" sy="50000" rotWithShape="0">
                    <a:srgbClr val="875B0D">
                      <a:alpha val="70000"/>
                    </a:srgbClr>
                  </a:outerShdw>
                </a:effectLst>
                <a:latin typeface="Arial Black" panose="020B0A04020102020204" pitchFamily="34" charset="0"/>
              </a:rPr>
              <a:t>Judged According to the Things Written in the Books</a:t>
            </a:r>
          </a:p>
        </p:txBody>
      </p:sp>
      <p:sp>
        <p:nvSpPr>
          <p:cNvPr id="60420" name="Text Box 4"/>
          <p:cNvSpPr txBox="1">
            <a:spLocks noChangeArrowheads="1"/>
          </p:cNvSpPr>
          <p:nvPr/>
        </p:nvSpPr>
        <p:spPr bwMode="auto">
          <a:xfrm rot="476961">
            <a:off x="1100138" y="2528888"/>
            <a:ext cx="4011612" cy="239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
            </a:pPr>
            <a:r>
              <a:rPr lang="en-US" altLang="en-US" sz="2800">
                <a:effectLst>
                  <a:outerShdw blurRad="38100" dist="38100" dir="2700000" algn="tl">
                    <a:srgbClr val="C0C0C0"/>
                  </a:outerShdw>
                </a:effectLst>
              </a:rPr>
              <a:t>Your Family</a:t>
            </a:r>
          </a:p>
          <a:p>
            <a:pPr>
              <a:spcBef>
                <a:spcPct val="50000"/>
              </a:spcBef>
              <a:buFont typeface="Wingdings" panose="05000000000000000000" pitchFamily="2" charset="2"/>
              <a:buChar char=""/>
            </a:pPr>
            <a:r>
              <a:rPr lang="en-US" altLang="en-US" sz="3200">
                <a:effectLst>
                  <a:outerShdw blurRad="38100" dist="38100" dir="2700000" algn="tl">
                    <a:srgbClr val="C0C0C0"/>
                  </a:outerShdw>
                </a:effectLst>
              </a:rPr>
              <a:t>Your Friends</a:t>
            </a:r>
          </a:p>
          <a:p>
            <a:pPr>
              <a:spcBef>
                <a:spcPct val="50000"/>
              </a:spcBef>
              <a:buFont typeface="Wingdings" panose="05000000000000000000" pitchFamily="2" charset="2"/>
              <a:buChar char=""/>
            </a:pPr>
            <a:endParaRPr lang="en-US" altLang="en-US" sz="3200">
              <a:effectLst>
                <a:outerShdw blurRad="38100" dist="38100" dir="2700000" algn="tl">
                  <a:srgbClr val="C0C0C0"/>
                </a:outerShdw>
              </a:effectLst>
            </a:endParaRPr>
          </a:p>
          <a:p>
            <a:pPr>
              <a:spcBef>
                <a:spcPct val="50000"/>
              </a:spcBef>
              <a:buFont typeface="Wingdings" panose="05000000000000000000" pitchFamily="2" charset="2"/>
              <a:buChar char=""/>
            </a:pPr>
            <a:endParaRPr lang="en-US" altLang="en-US">
              <a:effectLst>
                <a:outerShdw blurRad="38100" dist="38100" dir="2700000" algn="tl">
                  <a:srgbClr val="C0C0C0"/>
                </a:outerShdw>
              </a:effectLst>
            </a:endParaRPr>
          </a:p>
        </p:txBody>
      </p:sp>
      <p:sp>
        <p:nvSpPr>
          <p:cNvPr id="60421" name="Freeform 5"/>
          <p:cNvSpPr>
            <a:spLocks/>
          </p:cNvSpPr>
          <p:nvPr/>
        </p:nvSpPr>
        <p:spPr bwMode="auto">
          <a:xfrm>
            <a:off x="1600200" y="2895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3" name="WordArt 7"/>
          <p:cNvSpPr>
            <a:spLocks noChangeArrowheads="1" noChangeShapeType="1" noTextEdit="1"/>
          </p:cNvSpPr>
          <p:nvPr/>
        </p:nvSpPr>
        <p:spPr bwMode="auto">
          <a:xfrm>
            <a:off x="3276600" y="1295400"/>
            <a:ext cx="2819400" cy="48577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2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Your Book of Relationships</a:t>
            </a:r>
          </a:p>
        </p:txBody>
      </p:sp>
      <p:sp>
        <p:nvSpPr>
          <p:cNvPr id="60424" name="Freeform 8"/>
          <p:cNvSpPr>
            <a:spLocks/>
          </p:cNvSpPr>
          <p:nvPr/>
        </p:nvSpPr>
        <p:spPr bwMode="auto">
          <a:xfrm>
            <a:off x="1524000" y="3657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6" name="Text Box 10"/>
          <p:cNvSpPr txBox="1">
            <a:spLocks noChangeArrowheads="1"/>
          </p:cNvSpPr>
          <p:nvPr/>
        </p:nvSpPr>
        <p:spPr bwMode="auto">
          <a:xfrm rot="-205822">
            <a:off x="4857750" y="2362200"/>
            <a:ext cx="3298825" cy="26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3" panose="05040102010807070707" pitchFamily="18" charset="2"/>
              <a:buChar char="Ê"/>
            </a:pPr>
            <a:r>
              <a:rPr lang="en-US" altLang="en-US" sz="2400">
                <a:solidFill>
                  <a:srgbClr val="CC3300"/>
                </a:solidFill>
                <a:effectLst>
                  <a:outerShdw blurRad="38100" dist="38100" dir="2700000" algn="tl">
                    <a:srgbClr val="C0C0C0"/>
                  </a:outerShdw>
                </a:effectLst>
                <a:latin typeface="Accord Heavy SF" pitchFamily="2" charset="0"/>
              </a:rPr>
              <a:t>Proverbs 17:17</a:t>
            </a:r>
          </a:p>
          <a:p>
            <a:pPr>
              <a:spcBef>
                <a:spcPct val="50000"/>
              </a:spcBef>
              <a:buFont typeface="Wingdings 3" panose="05040102010807070707" pitchFamily="18" charset="2"/>
              <a:buChar char="Ê"/>
            </a:pPr>
            <a:r>
              <a:rPr lang="en-US" altLang="en-US" sz="2400">
                <a:solidFill>
                  <a:srgbClr val="CC3300"/>
                </a:solidFill>
                <a:effectLst>
                  <a:outerShdw blurRad="38100" dist="38100" dir="2700000" algn="tl">
                    <a:srgbClr val="C0C0C0"/>
                  </a:outerShdw>
                </a:effectLst>
                <a:latin typeface="Accord Heavy SF" pitchFamily="2" charset="0"/>
              </a:rPr>
              <a:t>Proverbs 27:9</a:t>
            </a:r>
          </a:p>
          <a:p>
            <a:pPr>
              <a:spcBef>
                <a:spcPct val="50000"/>
              </a:spcBef>
              <a:buFont typeface="Wingdings 3" panose="05040102010807070707" pitchFamily="18" charset="2"/>
              <a:buChar char="Ê"/>
            </a:pPr>
            <a:r>
              <a:rPr lang="en-US" altLang="en-US" sz="2400">
                <a:solidFill>
                  <a:srgbClr val="CC3300"/>
                </a:solidFill>
                <a:effectLst>
                  <a:outerShdw blurRad="38100" dist="38100" dir="2700000" algn="tl">
                    <a:srgbClr val="C0C0C0"/>
                  </a:outerShdw>
                </a:effectLst>
                <a:latin typeface="Accord Heavy SF" pitchFamily="2" charset="0"/>
              </a:rPr>
              <a:t>Proverbs 27:17</a:t>
            </a:r>
          </a:p>
          <a:p>
            <a:pPr>
              <a:spcBef>
                <a:spcPct val="50000"/>
              </a:spcBef>
              <a:buFont typeface="Wingdings 3" panose="05040102010807070707" pitchFamily="18" charset="2"/>
              <a:buChar char="Ê"/>
            </a:pPr>
            <a:r>
              <a:rPr lang="en-US" altLang="en-US" sz="2200">
                <a:solidFill>
                  <a:srgbClr val="CC3300"/>
                </a:solidFill>
                <a:effectLst>
                  <a:outerShdw blurRad="38100" dist="38100" dir="2700000" algn="tl">
                    <a:srgbClr val="C0C0C0"/>
                  </a:outerShdw>
                </a:effectLst>
                <a:latin typeface="Accord Heavy SF" pitchFamily="2" charset="0"/>
              </a:rPr>
              <a:t>I Corinthians 15:33</a:t>
            </a:r>
          </a:p>
          <a:p>
            <a:pPr>
              <a:spcBef>
                <a:spcPct val="50000"/>
              </a:spcBef>
              <a:buFont typeface="Wingdings 3" panose="05040102010807070707" pitchFamily="18" charset="2"/>
              <a:buChar char="Ê"/>
            </a:pPr>
            <a:r>
              <a:rPr lang="en-US" altLang="en-US" sz="2400">
                <a:solidFill>
                  <a:srgbClr val="CC3300"/>
                </a:solidFill>
                <a:effectLst>
                  <a:outerShdw blurRad="38100" dist="38100" dir="2700000" algn="tl">
                    <a:srgbClr val="C0C0C0"/>
                  </a:outerShdw>
                </a:effectLst>
                <a:latin typeface="Accord Heavy SF" pitchFamily="2" charset="0"/>
              </a:rPr>
              <a:t>II Samuel 13:3</a:t>
            </a:r>
            <a:endParaRPr lang="en-US" altLang="en-US" b="1">
              <a:solidFill>
                <a:srgbClr val="CC33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60420">
                                            <p:txEl>
                                              <p:pRg st="1" end="1"/>
                                            </p:txEl>
                                          </p:spTgt>
                                        </p:tgtEl>
                                        <p:attrNameLst>
                                          <p:attrName>style.visibility</p:attrName>
                                        </p:attrNameLst>
                                      </p:cBhvr>
                                      <p:to>
                                        <p:strVal val="visible"/>
                                      </p:to>
                                    </p:set>
                                    <p:anim calcmode="lin" valueType="num">
                                      <p:cBhvr>
                                        <p:cTn id="7" dur="500" fill="hold"/>
                                        <p:tgtEl>
                                          <p:spTgt spid="6042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0420">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0420">
                                            <p:txEl>
                                              <p:pRg st="1" end="1"/>
                                            </p:txEl>
                                          </p:spTgt>
                                        </p:tgtEl>
                                      </p:cBhvr>
                                    </p:animEffect>
                                  </p:childTnLst>
                                </p:cTn>
                              </p:par>
                            </p:childTnLst>
                          </p:cTn>
                        </p:par>
                        <p:par>
                          <p:cTn id="10" fill="hold" nodeType="afterGroup">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60424"/>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60426"/>
                                        </p:tgtEl>
                                        <p:attrNameLst>
                                          <p:attrName>style.visibility</p:attrName>
                                        </p:attrNameLst>
                                      </p:cBhvr>
                                      <p:to>
                                        <p:strVal val="visible"/>
                                      </p:to>
                                    </p:set>
                                    <p:animEffect transition="in" filter="fade">
                                      <p:cBhvr>
                                        <p:cTn id="15" dur="1000"/>
                                        <p:tgtEl>
                                          <p:spTgt spid="60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4" grpId="0" animBg="1"/>
      <p:bldP spid="604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Open_Book_clip_art_h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8077200" cy="5029200"/>
          </a:xfrm>
          <a:prstGeom prst="rect">
            <a:avLst/>
          </a:prstGeom>
          <a:noFill/>
          <a:extLst>
            <a:ext uri="{909E8E84-426E-40DD-AFC4-6F175D3DCCD1}">
              <a14:hiddenFill xmlns:a14="http://schemas.microsoft.com/office/drawing/2010/main">
                <a:solidFill>
                  <a:srgbClr val="FFFFFF"/>
                </a:solidFill>
              </a14:hiddenFill>
            </a:ext>
          </a:extLst>
        </p:spPr>
      </p:pic>
      <p:sp>
        <p:nvSpPr>
          <p:cNvPr id="61443" name="WordArt 3"/>
          <p:cNvSpPr>
            <a:spLocks noChangeArrowheads="1" noChangeShapeType="1" noTextEdit="1"/>
          </p:cNvSpPr>
          <p:nvPr/>
        </p:nvSpPr>
        <p:spPr bwMode="auto">
          <a:xfrm>
            <a:off x="609600" y="228600"/>
            <a:ext cx="8153400" cy="990600"/>
          </a:xfrm>
          <a:prstGeom prst="rect">
            <a:avLst/>
          </a:prstGeom>
        </p:spPr>
        <p:txBody>
          <a:bodyPr wrap="none" fromWordArt="1">
            <a:prstTxWarp prst="textFadeUp">
              <a:avLst>
                <a:gd name="adj" fmla="val 0"/>
              </a:avLst>
            </a:prstTxWarp>
          </a:bodyPr>
          <a:lstStyle/>
          <a:p>
            <a:pPr algn="ctr"/>
            <a:r>
              <a:rPr lang="en-US" sz="2800" kern="10">
                <a:ln w="12700">
                  <a:solidFill>
                    <a:srgbClr val="B2B2B2"/>
                  </a:solidFill>
                  <a:round/>
                  <a:headEnd/>
                  <a:tailEnd/>
                </a:ln>
                <a:effectLst>
                  <a:outerShdw dist="35921" dir="2700000" sy="50000" rotWithShape="0">
                    <a:srgbClr val="875B0D">
                      <a:alpha val="70000"/>
                    </a:srgbClr>
                  </a:outerShdw>
                </a:effectLst>
                <a:latin typeface="Arial Black" panose="020B0A04020102020204" pitchFamily="34" charset="0"/>
              </a:rPr>
              <a:t>Judged According to the Things Written in the Books</a:t>
            </a:r>
          </a:p>
        </p:txBody>
      </p:sp>
      <p:sp>
        <p:nvSpPr>
          <p:cNvPr id="61444" name="Text Box 4"/>
          <p:cNvSpPr txBox="1">
            <a:spLocks noChangeArrowheads="1"/>
          </p:cNvSpPr>
          <p:nvPr/>
        </p:nvSpPr>
        <p:spPr bwMode="auto">
          <a:xfrm rot="476961">
            <a:off x="1100138" y="2528888"/>
            <a:ext cx="4011612" cy="239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
            </a:pPr>
            <a:r>
              <a:rPr lang="en-US" altLang="en-US" sz="2800">
                <a:effectLst>
                  <a:outerShdw blurRad="38100" dist="38100" dir="2700000" algn="tl">
                    <a:srgbClr val="C0C0C0"/>
                  </a:outerShdw>
                </a:effectLst>
              </a:rPr>
              <a:t>Your Family</a:t>
            </a:r>
          </a:p>
          <a:p>
            <a:pPr>
              <a:spcBef>
                <a:spcPct val="50000"/>
              </a:spcBef>
              <a:buFont typeface="Wingdings" panose="05000000000000000000" pitchFamily="2" charset="2"/>
              <a:buChar char=""/>
            </a:pPr>
            <a:r>
              <a:rPr lang="en-US" altLang="en-US" sz="3200">
                <a:effectLst>
                  <a:outerShdw blurRad="38100" dist="38100" dir="2700000" algn="tl">
                    <a:srgbClr val="C0C0C0"/>
                  </a:outerShdw>
                </a:effectLst>
              </a:rPr>
              <a:t>Your Friends</a:t>
            </a:r>
          </a:p>
          <a:p>
            <a:pPr>
              <a:spcBef>
                <a:spcPct val="50000"/>
              </a:spcBef>
              <a:buFont typeface="Wingdings" panose="05000000000000000000" pitchFamily="2" charset="2"/>
              <a:buChar char=""/>
            </a:pPr>
            <a:r>
              <a:rPr lang="en-US" altLang="en-US" sz="3200">
                <a:effectLst>
                  <a:outerShdw blurRad="38100" dist="38100" dir="2700000" algn="tl">
                    <a:srgbClr val="C0C0C0"/>
                  </a:outerShdw>
                </a:effectLst>
              </a:rPr>
              <a:t>Your Brethren</a:t>
            </a:r>
          </a:p>
          <a:p>
            <a:pPr>
              <a:spcBef>
                <a:spcPct val="50000"/>
              </a:spcBef>
              <a:buFont typeface="Wingdings" panose="05000000000000000000" pitchFamily="2" charset="2"/>
              <a:buChar char=""/>
            </a:pPr>
            <a:endParaRPr lang="en-US" altLang="en-US">
              <a:effectLst>
                <a:outerShdw blurRad="38100" dist="38100" dir="2700000" algn="tl">
                  <a:srgbClr val="C0C0C0"/>
                </a:outerShdw>
              </a:effectLst>
            </a:endParaRPr>
          </a:p>
        </p:txBody>
      </p:sp>
      <p:sp>
        <p:nvSpPr>
          <p:cNvPr id="61445" name="Freeform 5"/>
          <p:cNvSpPr>
            <a:spLocks/>
          </p:cNvSpPr>
          <p:nvPr/>
        </p:nvSpPr>
        <p:spPr bwMode="auto">
          <a:xfrm>
            <a:off x="1600200" y="2895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7" name="WordArt 7"/>
          <p:cNvSpPr>
            <a:spLocks noChangeArrowheads="1" noChangeShapeType="1" noTextEdit="1"/>
          </p:cNvSpPr>
          <p:nvPr/>
        </p:nvSpPr>
        <p:spPr bwMode="auto">
          <a:xfrm>
            <a:off x="3276600" y="1295400"/>
            <a:ext cx="2819400" cy="485775"/>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en-US" sz="2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Your Book of Relationships</a:t>
            </a:r>
          </a:p>
        </p:txBody>
      </p:sp>
      <p:sp>
        <p:nvSpPr>
          <p:cNvPr id="61448" name="Freeform 8"/>
          <p:cNvSpPr>
            <a:spLocks/>
          </p:cNvSpPr>
          <p:nvPr/>
        </p:nvSpPr>
        <p:spPr bwMode="auto">
          <a:xfrm>
            <a:off x="1524000" y="3657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9" name="Freeform 9"/>
          <p:cNvSpPr>
            <a:spLocks/>
          </p:cNvSpPr>
          <p:nvPr/>
        </p:nvSpPr>
        <p:spPr bwMode="auto">
          <a:xfrm>
            <a:off x="1447800" y="4419600"/>
            <a:ext cx="2971800" cy="457200"/>
          </a:xfrm>
          <a:custGeom>
            <a:avLst/>
            <a:gdLst>
              <a:gd name="T0" fmla="*/ 0 w 1550"/>
              <a:gd name="T1" fmla="*/ 0 h 209"/>
              <a:gd name="T2" fmla="*/ 507 w 1550"/>
              <a:gd name="T3" fmla="*/ 40 h 209"/>
              <a:gd name="T4" fmla="*/ 626 w 1550"/>
              <a:gd name="T5" fmla="*/ 70 h 209"/>
              <a:gd name="T6" fmla="*/ 725 w 1550"/>
              <a:gd name="T7" fmla="*/ 109 h 209"/>
              <a:gd name="T8" fmla="*/ 1043 w 1550"/>
              <a:gd name="T9" fmla="*/ 100 h 209"/>
              <a:gd name="T10" fmla="*/ 1262 w 1550"/>
              <a:gd name="T11" fmla="*/ 129 h 209"/>
              <a:gd name="T12" fmla="*/ 1460 w 1550"/>
              <a:gd name="T13" fmla="*/ 179 h 209"/>
              <a:gd name="T14" fmla="*/ 1520 w 1550"/>
              <a:gd name="T15" fmla="*/ 199 h 209"/>
              <a:gd name="T16" fmla="*/ 1550 w 1550"/>
              <a:gd name="T1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50" h="209">
                <a:moveTo>
                  <a:pt x="0" y="0"/>
                </a:moveTo>
                <a:cubicBezTo>
                  <a:pt x="88" y="29"/>
                  <a:pt x="402" y="35"/>
                  <a:pt x="507" y="40"/>
                </a:cubicBezTo>
                <a:cubicBezTo>
                  <a:pt x="548" y="48"/>
                  <a:pt x="586" y="60"/>
                  <a:pt x="626" y="70"/>
                </a:cubicBezTo>
                <a:cubicBezTo>
                  <a:pt x="660" y="93"/>
                  <a:pt x="685" y="100"/>
                  <a:pt x="725" y="109"/>
                </a:cubicBezTo>
                <a:cubicBezTo>
                  <a:pt x="831" y="106"/>
                  <a:pt x="937" y="100"/>
                  <a:pt x="1043" y="100"/>
                </a:cubicBezTo>
                <a:cubicBezTo>
                  <a:pt x="1108" y="100"/>
                  <a:pt x="1198" y="121"/>
                  <a:pt x="1262" y="129"/>
                </a:cubicBezTo>
                <a:cubicBezTo>
                  <a:pt x="1330" y="138"/>
                  <a:pt x="1395" y="159"/>
                  <a:pt x="1460" y="179"/>
                </a:cubicBezTo>
                <a:cubicBezTo>
                  <a:pt x="1480" y="185"/>
                  <a:pt x="1500" y="192"/>
                  <a:pt x="1520" y="199"/>
                </a:cubicBezTo>
                <a:cubicBezTo>
                  <a:pt x="1530" y="202"/>
                  <a:pt x="1550" y="209"/>
                  <a:pt x="1550" y="2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0" name="Text Box 10"/>
          <p:cNvSpPr txBox="1">
            <a:spLocks noChangeArrowheads="1"/>
          </p:cNvSpPr>
          <p:nvPr/>
        </p:nvSpPr>
        <p:spPr bwMode="auto">
          <a:xfrm rot="-205822">
            <a:off x="4876800" y="2133600"/>
            <a:ext cx="3298825" cy="344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3" panose="05040102010807070707" pitchFamily="18" charset="2"/>
              <a:buChar char="Ê"/>
            </a:pPr>
            <a:r>
              <a:rPr lang="en-US" altLang="en-US" sz="2200">
                <a:solidFill>
                  <a:srgbClr val="CC3300"/>
                </a:solidFill>
                <a:effectLst>
                  <a:outerShdw blurRad="38100" dist="38100" dir="2700000" algn="tl">
                    <a:srgbClr val="C0C0C0"/>
                  </a:outerShdw>
                </a:effectLst>
                <a:latin typeface="Accord Heavy SF" pitchFamily="2" charset="0"/>
              </a:rPr>
              <a:t>I Timothy 5:1-2</a:t>
            </a:r>
          </a:p>
          <a:p>
            <a:pPr>
              <a:spcBef>
                <a:spcPct val="50000"/>
              </a:spcBef>
              <a:buFont typeface="Wingdings 3" panose="05040102010807070707" pitchFamily="18" charset="2"/>
              <a:buChar char="Ê"/>
            </a:pPr>
            <a:r>
              <a:rPr lang="en-US" altLang="en-US" sz="2200">
                <a:solidFill>
                  <a:srgbClr val="CC3300"/>
                </a:solidFill>
                <a:effectLst>
                  <a:outerShdw blurRad="38100" dist="38100" dir="2700000" algn="tl">
                    <a:srgbClr val="C0C0C0"/>
                  </a:outerShdw>
                </a:effectLst>
                <a:latin typeface="Accord Heavy SF" pitchFamily="2" charset="0"/>
              </a:rPr>
              <a:t>I John 4:20-21</a:t>
            </a:r>
          </a:p>
          <a:p>
            <a:pPr>
              <a:spcBef>
                <a:spcPct val="50000"/>
              </a:spcBef>
              <a:buFont typeface="Wingdings 3" panose="05040102010807070707" pitchFamily="18" charset="2"/>
              <a:buChar char="Ê"/>
            </a:pPr>
            <a:r>
              <a:rPr lang="en-US" altLang="en-US" sz="2200">
                <a:solidFill>
                  <a:srgbClr val="CC3300"/>
                </a:solidFill>
                <a:effectLst>
                  <a:outerShdw blurRad="38100" dist="38100" dir="2700000" algn="tl">
                    <a:srgbClr val="C0C0C0"/>
                  </a:outerShdw>
                </a:effectLst>
                <a:latin typeface="Accord Heavy SF" pitchFamily="2" charset="0"/>
              </a:rPr>
              <a:t>I Thessalonians 4:9</a:t>
            </a:r>
          </a:p>
          <a:p>
            <a:pPr>
              <a:spcBef>
                <a:spcPct val="50000"/>
              </a:spcBef>
              <a:buFont typeface="Wingdings 3" panose="05040102010807070707" pitchFamily="18" charset="2"/>
              <a:buChar char="Ê"/>
            </a:pPr>
            <a:r>
              <a:rPr lang="en-US" altLang="en-US" sz="2200" b="1">
                <a:solidFill>
                  <a:srgbClr val="CC3300"/>
                </a:solidFill>
                <a:effectLst>
                  <a:outerShdw blurRad="38100" dist="38100" dir="2700000" algn="tl">
                    <a:srgbClr val="C0C0C0"/>
                  </a:outerShdw>
                </a:effectLst>
              </a:rPr>
              <a:t>I John 3:15</a:t>
            </a:r>
          </a:p>
          <a:p>
            <a:pPr>
              <a:spcBef>
                <a:spcPct val="50000"/>
              </a:spcBef>
              <a:buFont typeface="Wingdings 3" panose="05040102010807070707" pitchFamily="18" charset="2"/>
              <a:buChar char="Ê"/>
            </a:pPr>
            <a:r>
              <a:rPr lang="en-US" altLang="en-US" sz="2200" b="1">
                <a:solidFill>
                  <a:srgbClr val="CC3300"/>
                </a:solidFill>
                <a:effectLst>
                  <a:outerShdw blurRad="38100" dist="38100" dir="2700000" algn="tl">
                    <a:srgbClr val="C0C0C0"/>
                  </a:outerShdw>
                </a:effectLst>
              </a:rPr>
              <a:t>I John 2:9-11</a:t>
            </a:r>
          </a:p>
          <a:p>
            <a:pPr>
              <a:spcBef>
                <a:spcPct val="50000"/>
              </a:spcBef>
              <a:buFont typeface="Wingdings 3" panose="05040102010807070707" pitchFamily="18" charset="2"/>
              <a:buChar char="Ê"/>
            </a:pPr>
            <a:r>
              <a:rPr lang="en-US" altLang="en-US" sz="2200" b="1">
                <a:solidFill>
                  <a:srgbClr val="CC3300"/>
                </a:solidFill>
                <a:effectLst>
                  <a:outerShdw blurRad="38100" dist="38100" dir="2700000" algn="tl">
                    <a:srgbClr val="C0C0C0"/>
                  </a:outerShdw>
                </a:effectLst>
              </a:rPr>
              <a:t>I Peter 1:7</a:t>
            </a:r>
          </a:p>
          <a:p>
            <a:pPr>
              <a:spcBef>
                <a:spcPct val="50000"/>
              </a:spcBef>
              <a:buFont typeface="Wingdings 3" panose="05040102010807070707" pitchFamily="18" charset="2"/>
              <a:buChar char="Ê"/>
            </a:pPr>
            <a:r>
              <a:rPr lang="en-US" altLang="en-US" sz="2200" b="1">
                <a:solidFill>
                  <a:srgbClr val="CC3300"/>
                </a:solidFill>
                <a:effectLst>
                  <a:outerShdw blurRad="38100" dist="38100" dir="2700000" algn="tl">
                    <a:srgbClr val="C0C0C0"/>
                  </a:outerShdw>
                </a:effectLst>
              </a:rPr>
              <a:t>John 17:20-21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61444">
                                            <p:txEl>
                                              <p:pRg st="2" end="2"/>
                                            </p:txEl>
                                          </p:spTgt>
                                        </p:tgtEl>
                                        <p:attrNameLst>
                                          <p:attrName>style.visibility</p:attrName>
                                        </p:attrNameLst>
                                      </p:cBhvr>
                                      <p:to>
                                        <p:strVal val="visible"/>
                                      </p:to>
                                    </p:set>
                                    <p:anim calcmode="lin" valueType="num">
                                      <p:cBhvr>
                                        <p:cTn id="7" dur="500" fill="hold"/>
                                        <p:tgtEl>
                                          <p:spTgt spid="6144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144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61444">
                                            <p:txEl>
                                              <p:pRg st="2" end="2"/>
                                            </p:txEl>
                                          </p:spTgt>
                                        </p:tgtEl>
                                      </p:cBhvr>
                                    </p:animEffect>
                                  </p:childTnLst>
                                </p:cTn>
                              </p:par>
                            </p:childTnLst>
                          </p:cTn>
                        </p:par>
                        <p:par>
                          <p:cTn id="10" fill="hold" nodeType="afterGroup">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61449"/>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61450"/>
                                        </p:tgtEl>
                                        <p:attrNameLst>
                                          <p:attrName>style.visibility</p:attrName>
                                        </p:attrNameLst>
                                      </p:cBhvr>
                                      <p:to>
                                        <p:strVal val="visible"/>
                                      </p:to>
                                    </p:set>
                                    <p:animEffect transition="in" filter="fade">
                                      <p:cBhvr>
                                        <p:cTn id="15" dur="1000"/>
                                        <p:tgtEl>
                                          <p:spTgt spid="61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animBg="1"/>
      <p:bldP spid="614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descr="Medium wood"/>
          <p:cNvSpPr>
            <a:spLocks noChangeArrowheads="1"/>
          </p:cNvSpPr>
          <p:nvPr/>
        </p:nvSpPr>
        <p:spPr bwMode="auto">
          <a:xfrm>
            <a:off x="0" y="2209800"/>
            <a:ext cx="9144000" cy="4343400"/>
          </a:xfrm>
          <a:prstGeom prst="rect">
            <a:avLst/>
          </a:prstGeom>
          <a:blipFill dpi="0" rotWithShape="1">
            <a:blip r:embed="rId2">
              <a:alphaModFix amt="35000"/>
            </a:blip>
            <a:srcRect/>
            <a:tile tx="0" ty="0" sx="100000" sy="100000" flip="none" algn="tl"/>
          </a:blip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7" name="AutoShape 3"/>
          <p:cNvSpPr>
            <a:spLocks noChangeArrowheads="1"/>
          </p:cNvSpPr>
          <p:nvPr/>
        </p:nvSpPr>
        <p:spPr bwMode="auto">
          <a:xfrm>
            <a:off x="2971800" y="152400"/>
            <a:ext cx="3124200" cy="381000"/>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468" name="Group 4"/>
          <p:cNvGrpSpPr>
            <a:grpSpLocks/>
          </p:cNvGrpSpPr>
          <p:nvPr/>
        </p:nvGrpSpPr>
        <p:grpSpPr bwMode="auto">
          <a:xfrm>
            <a:off x="228600" y="457200"/>
            <a:ext cx="8686800" cy="1219200"/>
            <a:chOff x="144" y="480"/>
            <a:chExt cx="5472" cy="768"/>
          </a:xfrm>
        </p:grpSpPr>
        <p:sp>
          <p:nvSpPr>
            <p:cNvPr id="62469" name="Rectangle 5"/>
            <p:cNvSpPr>
              <a:spLocks noChangeArrowheads="1"/>
            </p:cNvSpPr>
            <p:nvPr/>
          </p:nvSpPr>
          <p:spPr bwMode="auto">
            <a:xfrm>
              <a:off x="144" y="480"/>
              <a:ext cx="5472" cy="76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0" name="Rectangle 6"/>
            <p:cNvSpPr>
              <a:spLocks noChangeArrowheads="1"/>
            </p:cNvSpPr>
            <p:nvPr/>
          </p:nvSpPr>
          <p:spPr bwMode="auto">
            <a:xfrm>
              <a:off x="192" y="624"/>
              <a:ext cx="5376"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Rectangle 7"/>
            <p:cNvSpPr>
              <a:spLocks noChangeArrowheads="1"/>
            </p:cNvSpPr>
            <p:nvPr/>
          </p:nvSpPr>
          <p:spPr bwMode="auto">
            <a:xfrm>
              <a:off x="240" y="672"/>
              <a:ext cx="5280" cy="384"/>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CC9900"/>
                </a:solidFill>
              </a:endParaRPr>
            </a:p>
          </p:txBody>
        </p:sp>
        <p:sp>
          <p:nvSpPr>
            <p:cNvPr id="62472" name="Text Box 8"/>
            <p:cNvSpPr txBox="1">
              <a:spLocks noChangeArrowheads="1"/>
            </p:cNvSpPr>
            <p:nvPr/>
          </p:nvSpPr>
          <p:spPr bwMode="auto">
            <a:xfrm>
              <a:off x="192" y="672"/>
              <a:ext cx="53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latin typeface="Times New Roman" panose="02020603050405020304" pitchFamily="18" charset="0"/>
                </a:rPr>
                <a:t>Judged According to the Things Written in the Books</a:t>
              </a:r>
            </a:p>
          </p:txBody>
        </p:sp>
      </p:grpSp>
      <p:sp>
        <p:nvSpPr>
          <p:cNvPr id="62473" name="Rectangle 9" descr="Medium wood"/>
          <p:cNvSpPr>
            <a:spLocks noChangeArrowheads="1"/>
          </p:cNvSpPr>
          <p:nvPr/>
        </p:nvSpPr>
        <p:spPr bwMode="auto">
          <a:xfrm>
            <a:off x="0" y="1905000"/>
            <a:ext cx="9144000" cy="3048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474" name="Group 10"/>
          <p:cNvGrpSpPr>
            <a:grpSpLocks/>
          </p:cNvGrpSpPr>
          <p:nvPr/>
        </p:nvGrpSpPr>
        <p:grpSpPr bwMode="auto">
          <a:xfrm>
            <a:off x="1219200" y="2516188"/>
            <a:ext cx="990600" cy="3992562"/>
            <a:chOff x="96" y="97"/>
            <a:chExt cx="624" cy="2515"/>
          </a:xfrm>
        </p:grpSpPr>
        <p:grpSp>
          <p:nvGrpSpPr>
            <p:cNvPr id="62475" name="Group 11"/>
            <p:cNvGrpSpPr>
              <a:grpSpLocks/>
            </p:cNvGrpSpPr>
            <p:nvPr/>
          </p:nvGrpSpPr>
          <p:grpSpPr bwMode="auto">
            <a:xfrm>
              <a:off x="96" y="97"/>
              <a:ext cx="624" cy="2515"/>
              <a:chOff x="96" y="97"/>
              <a:chExt cx="624" cy="2515"/>
            </a:xfrm>
          </p:grpSpPr>
          <p:grpSp>
            <p:nvGrpSpPr>
              <p:cNvPr id="62476" name="Group 12"/>
              <p:cNvGrpSpPr>
                <a:grpSpLocks/>
              </p:cNvGrpSpPr>
              <p:nvPr/>
            </p:nvGrpSpPr>
            <p:grpSpPr bwMode="auto">
              <a:xfrm rot="5400000">
                <a:off x="-850" y="1043"/>
                <a:ext cx="2515" cy="624"/>
                <a:chOff x="1536" y="2639"/>
                <a:chExt cx="3792" cy="1009"/>
              </a:xfrm>
            </p:grpSpPr>
            <p:grpSp>
              <p:nvGrpSpPr>
                <p:cNvPr id="62477" name="Group 13"/>
                <p:cNvGrpSpPr>
                  <a:grpSpLocks/>
                </p:cNvGrpSpPr>
                <p:nvPr/>
              </p:nvGrpSpPr>
              <p:grpSpPr bwMode="auto">
                <a:xfrm>
                  <a:off x="1536" y="2639"/>
                  <a:ext cx="3792" cy="1009"/>
                  <a:chOff x="1536" y="2639"/>
                  <a:chExt cx="3792" cy="1009"/>
                </a:xfrm>
              </p:grpSpPr>
              <p:sp>
                <p:nvSpPr>
                  <p:cNvPr id="62478" name="Rectangle 14"/>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9" name="Line 15"/>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80" name="Text Box 16"/>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62481" name="AutoShape 17"/>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482" name="Line 18"/>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483" name="Text Box 19"/>
              <p:cNvSpPr txBox="1">
                <a:spLocks noChangeArrowheads="1"/>
              </p:cNvSpPr>
              <p:nvPr/>
            </p:nvSpPr>
            <p:spPr bwMode="auto">
              <a:xfrm rot="27000000">
                <a:off x="-397" y="1230"/>
                <a:ext cx="15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b="1">
                    <a:solidFill>
                      <a:schemeClr val="bg1"/>
                    </a:solidFill>
                    <a:latin typeface="Georgia Ref" pitchFamily="18" charset="0"/>
                  </a:rPr>
                  <a:t>Your Book of Faith</a:t>
                </a:r>
              </a:p>
            </p:txBody>
          </p:sp>
        </p:grpSp>
        <p:sp>
          <p:nvSpPr>
            <p:cNvPr id="62484" name="Text Box 20"/>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62485" name="Group 21"/>
          <p:cNvGrpSpPr>
            <a:grpSpLocks/>
          </p:cNvGrpSpPr>
          <p:nvPr/>
        </p:nvGrpSpPr>
        <p:grpSpPr bwMode="auto">
          <a:xfrm>
            <a:off x="2362200" y="2514600"/>
            <a:ext cx="990600" cy="3992563"/>
            <a:chOff x="96" y="97"/>
            <a:chExt cx="624" cy="2515"/>
          </a:xfrm>
        </p:grpSpPr>
        <p:grpSp>
          <p:nvGrpSpPr>
            <p:cNvPr id="62486" name="Group 22"/>
            <p:cNvGrpSpPr>
              <a:grpSpLocks/>
            </p:cNvGrpSpPr>
            <p:nvPr/>
          </p:nvGrpSpPr>
          <p:grpSpPr bwMode="auto">
            <a:xfrm>
              <a:off x="96" y="97"/>
              <a:ext cx="624" cy="2515"/>
              <a:chOff x="96" y="97"/>
              <a:chExt cx="624" cy="2515"/>
            </a:xfrm>
          </p:grpSpPr>
          <p:grpSp>
            <p:nvGrpSpPr>
              <p:cNvPr id="62487" name="Group 23"/>
              <p:cNvGrpSpPr>
                <a:grpSpLocks/>
              </p:cNvGrpSpPr>
              <p:nvPr/>
            </p:nvGrpSpPr>
            <p:grpSpPr bwMode="auto">
              <a:xfrm rot="5400000">
                <a:off x="-850" y="1043"/>
                <a:ext cx="2515" cy="624"/>
                <a:chOff x="1536" y="2639"/>
                <a:chExt cx="3792" cy="1009"/>
              </a:xfrm>
            </p:grpSpPr>
            <p:grpSp>
              <p:nvGrpSpPr>
                <p:cNvPr id="62488" name="Group 24"/>
                <p:cNvGrpSpPr>
                  <a:grpSpLocks/>
                </p:cNvGrpSpPr>
                <p:nvPr/>
              </p:nvGrpSpPr>
              <p:grpSpPr bwMode="auto">
                <a:xfrm>
                  <a:off x="1536" y="2639"/>
                  <a:ext cx="3792" cy="1009"/>
                  <a:chOff x="1536" y="2639"/>
                  <a:chExt cx="3792" cy="1009"/>
                </a:xfrm>
              </p:grpSpPr>
              <p:sp>
                <p:nvSpPr>
                  <p:cNvPr id="62489" name="Rectangle 25"/>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0" name="Line 26"/>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91" name="Text Box 27"/>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62492" name="AutoShape 28"/>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493" name="Line 29"/>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494" name="Text Box 30"/>
              <p:cNvSpPr txBox="1">
                <a:spLocks noChangeArrowheads="1"/>
              </p:cNvSpPr>
              <p:nvPr/>
            </p:nvSpPr>
            <p:spPr bwMode="auto">
              <a:xfrm rot="27000000">
                <a:off x="-387" y="1239"/>
                <a:ext cx="15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chemeClr val="bg1"/>
                    </a:solidFill>
                    <a:latin typeface="Georgia Ref" pitchFamily="18" charset="0"/>
                  </a:rPr>
                  <a:t>Your Book of Sacrifice</a:t>
                </a:r>
              </a:p>
            </p:txBody>
          </p:sp>
        </p:grpSp>
        <p:sp>
          <p:nvSpPr>
            <p:cNvPr id="62495" name="Text Box 31"/>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62496" name="Group 32"/>
          <p:cNvGrpSpPr>
            <a:grpSpLocks/>
          </p:cNvGrpSpPr>
          <p:nvPr/>
        </p:nvGrpSpPr>
        <p:grpSpPr bwMode="auto">
          <a:xfrm>
            <a:off x="3505200" y="2514600"/>
            <a:ext cx="990600" cy="3992563"/>
            <a:chOff x="96" y="97"/>
            <a:chExt cx="624" cy="2515"/>
          </a:xfrm>
        </p:grpSpPr>
        <p:grpSp>
          <p:nvGrpSpPr>
            <p:cNvPr id="62497" name="Group 33"/>
            <p:cNvGrpSpPr>
              <a:grpSpLocks/>
            </p:cNvGrpSpPr>
            <p:nvPr/>
          </p:nvGrpSpPr>
          <p:grpSpPr bwMode="auto">
            <a:xfrm>
              <a:off x="96" y="97"/>
              <a:ext cx="624" cy="2515"/>
              <a:chOff x="96" y="97"/>
              <a:chExt cx="624" cy="2515"/>
            </a:xfrm>
          </p:grpSpPr>
          <p:grpSp>
            <p:nvGrpSpPr>
              <p:cNvPr id="62498" name="Group 34"/>
              <p:cNvGrpSpPr>
                <a:grpSpLocks/>
              </p:cNvGrpSpPr>
              <p:nvPr/>
            </p:nvGrpSpPr>
            <p:grpSpPr bwMode="auto">
              <a:xfrm rot="5400000">
                <a:off x="-850" y="1043"/>
                <a:ext cx="2515" cy="624"/>
                <a:chOff x="1536" y="2639"/>
                <a:chExt cx="3792" cy="1009"/>
              </a:xfrm>
            </p:grpSpPr>
            <p:grpSp>
              <p:nvGrpSpPr>
                <p:cNvPr id="62499" name="Group 35"/>
                <p:cNvGrpSpPr>
                  <a:grpSpLocks/>
                </p:cNvGrpSpPr>
                <p:nvPr/>
              </p:nvGrpSpPr>
              <p:grpSpPr bwMode="auto">
                <a:xfrm>
                  <a:off x="1536" y="2639"/>
                  <a:ext cx="3792" cy="1009"/>
                  <a:chOff x="1536" y="2639"/>
                  <a:chExt cx="3792" cy="1009"/>
                </a:xfrm>
              </p:grpSpPr>
              <p:sp>
                <p:nvSpPr>
                  <p:cNvPr id="62500" name="Rectangle 36"/>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1" name="Line 37"/>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02" name="Text Box 38"/>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62503" name="AutoShape 39"/>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504" name="Line 40"/>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505" name="Text Box 41"/>
              <p:cNvSpPr txBox="1">
                <a:spLocks noChangeArrowheads="1"/>
              </p:cNvSpPr>
              <p:nvPr/>
            </p:nvSpPr>
            <p:spPr bwMode="auto">
              <a:xfrm rot="27000000">
                <a:off x="-373" y="1254"/>
                <a:ext cx="156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500" b="1">
                    <a:solidFill>
                      <a:schemeClr val="bg1"/>
                    </a:solidFill>
                    <a:latin typeface="Georgia Ref" pitchFamily="18" charset="0"/>
                  </a:rPr>
                  <a:t>Your Book of Good Works</a:t>
                </a:r>
              </a:p>
            </p:txBody>
          </p:sp>
        </p:grpSp>
        <p:sp>
          <p:nvSpPr>
            <p:cNvPr id="62506" name="Text Box 42"/>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62507" name="Group 43"/>
          <p:cNvGrpSpPr>
            <a:grpSpLocks/>
          </p:cNvGrpSpPr>
          <p:nvPr/>
        </p:nvGrpSpPr>
        <p:grpSpPr bwMode="auto">
          <a:xfrm>
            <a:off x="4648200" y="2514600"/>
            <a:ext cx="990600" cy="3992563"/>
            <a:chOff x="96" y="97"/>
            <a:chExt cx="624" cy="2515"/>
          </a:xfrm>
        </p:grpSpPr>
        <p:grpSp>
          <p:nvGrpSpPr>
            <p:cNvPr id="62508" name="Group 44"/>
            <p:cNvGrpSpPr>
              <a:grpSpLocks/>
            </p:cNvGrpSpPr>
            <p:nvPr/>
          </p:nvGrpSpPr>
          <p:grpSpPr bwMode="auto">
            <a:xfrm>
              <a:off x="96" y="97"/>
              <a:ext cx="624" cy="2515"/>
              <a:chOff x="96" y="97"/>
              <a:chExt cx="624" cy="2515"/>
            </a:xfrm>
          </p:grpSpPr>
          <p:grpSp>
            <p:nvGrpSpPr>
              <p:cNvPr id="62509" name="Group 45"/>
              <p:cNvGrpSpPr>
                <a:grpSpLocks/>
              </p:cNvGrpSpPr>
              <p:nvPr/>
            </p:nvGrpSpPr>
            <p:grpSpPr bwMode="auto">
              <a:xfrm rot="5400000">
                <a:off x="-850" y="1043"/>
                <a:ext cx="2515" cy="624"/>
                <a:chOff x="1536" y="2639"/>
                <a:chExt cx="3792" cy="1009"/>
              </a:xfrm>
            </p:grpSpPr>
            <p:grpSp>
              <p:nvGrpSpPr>
                <p:cNvPr id="62510" name="Group 46"/>
                <p:cNvGrpSpPr>
                  <a:grpSpLocks/>
                </p:cNvGrpSpPr>
                <p:nvPr/>
              </p:nvGrpSpPr>
              <p:grpSpPr bwMode="auto">
                <a:xfrm>
                  <a:off x="1536" y="2639"/>
                  <a:ext cx="3792" cy="1009"/>
                  <a:chOff x="1536" y="2639"/>
                  <a:chExt cx="3792" cy="1009"/>
                </a:xfrm>
              </p:grpSpPr>
              <p:sp>
                <p:nvSpPr>
                  <p:cNvPr id="62511" name="Rectangle 47"/>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12" name="Line 48"/>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13" name="Text Box 49"/>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62514" name="AutoShape 50"/>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515" name="Line 51"/>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516" name="Text Box 52"/>
              <p:cNvSpPr txBox="1">
                <a:spLocks noChangeArrowheads="1"/>
              </p:cNvSpPr>
              <p:nvPr/>
            </p:nvSpPr>
            <p:spPr bwMode="auto">
              <a:xfrm rot="27000000">
                <a:off x="-392" y="1235"/>
                <a:ext cx="1560" cy="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Choices</a:t>
                </a:r>
              </a:p>
            </p:txBody>
          </p:sp>
        </p:grpSp>
        <p:sp>
          <p:nvSpPr>
            <p:cNvPr id="62517" name="Text Box 53"/>
            <p:cNvSpPr txBox="1">
              <a:spLocks noChangeArrowheads="1"/>
            </p:cNvSpPr>
            <p:nvPr/>
          </p:nvSpPr>
          <p:spPr bwMode="auto">
            <a:xfrm rot="21600000">
              <a:off x="179" y="240"/>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62518" name="Group 54"/>
          <p:cNvGrpSpPr>
            <a:grpSpLocks/>
          </p:cNvGrpSpPr>
          <p:nvPr/>
        </p:nvGrpSpPr>
        <p:grpSpPr bwMode="auto">
          <a:xfrm>
            <a:off x="5791200" y="2514600"/>
            <a:ext cx="990600" cy="3992563"/>
            <a:chOff x="2976" y="96"/>
            <a:chExt cx="624" cy="2515"/>
          </a:xfrm>
        </p:grpSpPr>
        <p:grpSp>
          <p:nvGrpSpPr>
            <p:cNvPr id="62519" name="Group 55"/>
            <p:cNvGrpSpPr>
              <a:grpSpLocks/>
            </p:cNvGrpSpPr>
            <p:nvPr/>
          </p:nvGrpSpPr>
          <p:grpSpPr bwMode="auto">
            <a:xfrm rot="5400000">
              <a:off x="2030" y="1042"/>
              <a:ext cx="2515" cy="624"/>
              <a:chOff x="1536" y="2639"/>
              <a:chExt cx="3792" cy="1009"/>
            </a:xfrm>
          </p:grpSpPr>
          <p:grpSp>
            <p:nvGrpSpPr>
              <p:cNvPr id="62520" name="Group 56"/>
              <p:cNvGrpSpPr>
                <a:grpSpLocks/>
              </p:cNvGrpSpPr>
              <p:nvPr/>
            </p:nvGrpSpPr>
            <p:grpSpPr bwMode="auto">
              <a:xfrm>
                <a:off x="1536" y="2639"/>
                <a:ext cx="3792" cy="1009"/>
                <a:chOff x="1536" y="2639"/>
                <a:chExt cx="3792" cy="1009"/>
              </a:xfrm>
            </p:grpSpPr>
            <p:sp>
              <p:nvSpPr>
                <p:cNvPr id="62521" name="Rectangle 57"/>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22" name="Line 58"/>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23" name="Text Box 59"/>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62524" name="AutoShape 60"/>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525" name="Line 61"/>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526" name="Text Box 62"/>
            <p:cNvSpPr txBox="1">
              <a:spLocks noChangeArrowheads="1"/>
            </p:cNvSpPr>
            <p:nvPr/>
          </p:nvSpPr>
          <p:spPr bwMode="auto">
            <a:xfrm rot="27000000">
              <a:off x="2503" y="1143"/>
              <a:ext cx="156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Thankfulness </a:t>
              </a:r>
            </a:p>
          </p:txBody>
        </p:sp>
        <p:sp>
          <p:nvSpPr>
            <p:cNvPr id="62527" name="Text Box 63"/>
            <p:cNvSpPr txBox="1">
              <a:spLocks noChangeArrowheads="1"/>
            </p:cNvSpPr>
            <p:nvPr/>
          </p:nvSpPr>
          <p:spPr bwMode="auto">
            <a:xfrm rot="21600000">
              <a:off x="3059" y="239"/>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grpSp>
        <p:nvGrpSpPr>
          <p:cNvPr id="62528" name="Group 64"/>
          <p:cNvGrpSpPr>
            <a:grpSpLocks/>
          </p:cNvGrpSpPr>
          <p:nvPr/>
        </p:nvGrpSpPr>
        <p:grpSpPr bwMode="auto">
          <a:xfrm>
            <a:off x="6934200" y="2514600"/>
            <a:ext cx="990600" cy="3992563"/>
            <a:chOff x="2976" y="96"/>
            <a:chExt cx="624" cy="2515"/>
          </a:xfrm>
        </p:grpSpPr>
        <p:grpSp>
          <p:nvGrpSpPr>
            <p:cNvPr id="62529" name="Group 65"/>
            <p:cNvGrpSpPr>
              <a:grpSpLocks/>
            </p:cNvGrpSpPr>
            <p:nvPr/>
          </p:nvGrpSpPr>
          <p:grpSpPr bwMode="auto">
            <a:xfrm rot="5400000">
              <a:off x="2030" y="1042"/>
              <a:ext cx="2515" cy="624"/>
              <a:chOff x="1536" y="2639"/>
              <a:chExt cx="3792" cy="1009"/>
            </a:xfrm>
          </p:grpSpPr>
          <p:grpSp>
            <p:nvGrpSpPr>
              <p:cNvPr id="62530" name="Group 66"/>
              <p:cNvGrpSpPr>
                <a:grpSpLocks/>
              </p:cNvGrpSpPr>
              <p:nvPr/>
            </p:nvGrpSpPr>
            <p:grpSpPr bwMode="auto">
              <a:xfrm>
                <a:off x="1536" y="2639"/>
                <a:ext cx="3792" cy="1009"/>
                <a:chOff x="1536" y="2639"/>
                <a:chExt cx="3792" cy="1009"/>
              </a:xfrm>
            </p:grpSpPr>
            <p:sp>
              <p:nvSpPr>
                <p:cNvPr id="62531" name="Rectangle 67"/>
                <p:cNvSpPr>
                  <a:spLocks noChangeArrowheads="1"/>
                </p:cNvSpPr>
                <p:nvPr/>
              </p:nvSpPr>
              <p:spPr bwMode="auto">
                <a:xfrm rot="16200000">
                  <a:off x="2928" y="1248"/>
                  <a:ext cx="1008" cy="3792"/>
                </a:xfrm>
                <a:prstGeom prst="rect">
                  <a:avLst/>
                </a:prstGeom>
                <a:solidFill>
                  <a:srgbClr val="000000"/>
                </a:solidFill>
                <a:ln w="571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2" name="Line 68"/>
                <p:cNvSpPr>
                  <a:spLocks noChangeShapeType="1"/>
                </p:cNvSpPr>
                <p:nvPr/>
              </p:nvSpPr>
              <p:spPr bwMode="auto">
                <a:xfrm rot="16200000">
                  <a:off x="4672" y="3143"/>
                  <a:ext cx="1008"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533" name="Text Box 69"/>
                <p:cNvSpPr txBox="1">
                  <a:spLocks noChangeArrowheads="1"/>
                </p:cNvSpPr>
                <p:nvPr/>
              </p:nvSpPr>
              <p:spPr bwMode="auto">
                <a:xfrm rot="16200000">
                  <a:off x="4522" y="3014"/>
                  <a:ext cx="941"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b="1">
                      <a:solidFill>
                        <a:schemeClr val="bg1"/>
                      </a:solidFill>
                    </a:rPr>
                    <a:t>Volume I</a:t>
                  </a:r>
                </a:p>
              </p:txBody>
            </p:sp>
            <p:sp>
              <p:nvSpPr>
                <p:cNvPr id="62534" name="AutoShape 70"/>
                <p:cNvSpPr>
                  <a:spLocks noChangeArrowheads="1"/>
                </p:cNvSpPr>
                <p:nvPr/>
              </p:nvSpPr>
              <p:spPr bwMode="auto">
                <a:xfrm rot="16200000">
                  <a:off x="1595" y="2915"/>
                  <a:ext cx="740" cy="455"/>
                </a:xfrm>
                <a:prstGeom prst="plaque">
                  <a:avLst>
                    <a:gd name="adj" fmla="val 16667"/>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2535" name="Line 71"/>
              <p:cNvSpPr>
                <a:spLocks noChangeShapeType="1"/>
              </p:cNvSpPr>
              <p:nvPr/>
            </p:nvSpPr>
            <p:spPr bwMode="auto">
              <a:xfrm rot="16200000">
                <a:off x="4199" y="3144"/>
                <a:ext cx="1009" cy="0"/>
              </a:xfrm>
              <a:prstGeom prst="line">
                <a:avLst/>
              </a:prstGeom>
              <a:noFill/>
              <a:ln w="7620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2536" name="Text Box 72"/>
            <p:cNvSpPr txBox="1">
              <a:spLocks noChangeArrowheads="1"/>
            </p:cNvSpPr>
            <p:nvPr/>
          </p:nvSpPr>
          <p:spPr bwMode="auto">
            <a:xfrm rot="27000000">
              <a:off x="2503" y="1143"/>
              <a:ext cx="1560"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900" b="1">
                  <a:solidFill>
                    <a:schemeClr val="bg1"/>
                  </a:solidFill>
                  <a:latin typeface="Georgia Ref" pitchFamily="18" charset="0"/>
                </a:rPr>
                <a:t>Your Book of Relationships</a:t>
              </a:r>
            </a:p>
          </p:txBody>
        </p:sp>
        <p:sp>
          <p:nvSpPr>
            <p:cNvPr id="62537" name="Text Box 73"/>
            <p:cNvSpPr txBox="1">
              <a:spLocks noChangeArrowheads="1"/>
            </p:cNvSpPr>
            <p:nvPr/>
          </p:nvSpPr>
          <p:spPr bwMode="auto">
            <a:xfrm rot="21600000">
              <a:off x="3059" y="239"/>
              <a:ext cx="4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t>Your Name</a:t>
              </a:r>
            </a:p>
          </p:txBody>
        </p:sp>
      </p:grpSp>
      <p:sp>
        <p:nvSpPr>
          <p:cNvPr id="62538" name="Rectangle 74" descr="Medium wood"/>
          <p:cNvSpPr>
            <a:spLocks noChangeArrowheads="1"/>
          </p:cNvSpPr>
          <p:nvPr/>
        </p:nvSpPr>
        <p:spPr bwMode="auto">
          <a:xfrm>
            <a:off x="0" y="6553200"/>
            <a:ext cx="9144000" cy="304800"/>
          </a:xfrm>
          <a:prstGeom prst="rect">
            <a:avLst/>
          </a:prstGeom>
          <a:blipFill dpi="0" rotWithShape="1">
            <a:blip r:embed="rId2"/>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39" name="Oval 75"/>
          <p:cNvSpPr>
            <a:spLocks noChangeArrowheads="1"/>
          </p:cNvSpPr>
          <p:nvPr/>
        </p:nvSpPr>
        <p:spPr bwMode="auto">
          <a:xfrm>
            <a:off x="4419600" y="76200"/>
            <a:ext cx="228600" cy="152400"/>
          </a:xfrm>
          <a:prstGeom prst="ellipse">
            <a:avLst/>
          </a:prstGeom>
          <a:solidFill>
            <a:srgbClr val="CC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715962"/>
          </a:xfrm>
          <a:solidFill>
            <a:srgbClr val="99CC00"/>
          </a:solidFill>
        </p:spPr>
        <p:txBody>
          <a:bodyPr/>
          <a:lstStyle/>
          <a:p>
            <a:r>
              <a:rPr lang="en-US" altLang="en-US" sz="4000"/>
              <a:t>Galatians 3:26-29</a:t>
            </a:r>
          </a:p>
        </p:txBody>
      </p:sp>
      <p:pic>
        <p:nvPicPr>
          <p:cNvPr id="63492" name="Picture 4" descr="inde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052888"/>
            <a:ext cx="3733800" cy="2805112"/>
          </a:xfrm>
          <a:prstGeom prst="rect">
            <a:avLst/>
          </a:prstGeom>
          <a:noFill/>
          <a:extLst>
            <a:ext uri="{909E8E84-426E-40DD-AFC4-6F175D3DCCD1}">
              <a14:hiddenFill xmlns:a14="http://schemas.microsoft.com/office/drawing/2010/main">
                <a:solidFill>
                  <a:srgbClr val="FFFFFF"/>
                </a:solidFill>
              </a14:hiddenFill>
            </a:ext>
          </a:extLst>
        </p:spPr>
      </p:pic>
      <p:sp>
        <p:nvSpPr>
          <p:cNvPr id="63491" name="Rectangle 3"/>
          <p:cNvSpPr>
            <a:spLocks noGrp="1" noChangeArrowheads="1"/>
          </p:cNvSpPr>
          <p:nvPr>
            <p:ph type="body" idx="1"/>
          </p:nvPr>
        </p:nvSpPr>
        <p:spPr>
          <a:xfrm>
            <a:off x="381000" y="1066800"/>
            <a:ext cx="8382000" cy="4525963"/>
          </a:xfrm>
        </p:spPr>
        <p:txBody>
          <a:bodyPr/>
          <a:lstStyle/>
          <a:p>
            <a:pPr marL="0" indent="3175" algn="just">
              <a:buFontTx/>
              <a:buNone/>
            </a:pPr>
            <a:r>
              <a:rPr lang="en-US" altLang="en-US" sz="3000"/>
              <a:t>“For ye are all sons of God, through faith, in Christ Jesus. For as many of you as were baptized into Christ did put on Christ. There can be neither Jew nor Greek, there can be neither bond nor free, there can be no male and female; for ye all are one </a:t>
            </a:r>
            <a:r>
              <a:rPr lang="en-US" altLang="en-US" sz="3000" i="1"/>
              <a:t>man</a:t>
            </a:r>
            <a:r>
              <a:rPr lang="en-US" altLang="en-US" sz="3000"/>
              <a:t> in Christ Jesus. And if ye are Christ’s, then are ye Abraham’s seed, heirs according to promise.”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5464</TotalTime>
  <Words>373</Words>
  <Application>Microsoft Office PowerPoint</Application>
  <PresentationFormat>On-screen Show (4:3)</PresentationFormat>
  <Paragraphs>124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Times New Roman</vt:lpstr>
      <vt:lpstr>Georgia Ref</vt:lpstr>
      <vt:lpstr>Wingdings</vt:lpstr>
      <vt:lpstr>Accord Heavy SF</vt:lpstr>
      <vt:lpstr>Wingdings 3</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Galatians 3:26-29</vt:lpstr>
      <vt:lpstr>PowerPoint Presentation</vt:lpstr>
    </vt:vector>
  </TitlesOfParts>
  <Company>Crimdelacrim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Stacy Crim</dc:creator>
  <cp:lastModifiedBy>Craig Thomas</cp:lastModifiedBy>
  <cp:revision>61</cp:revision>
  <dcterms:created xsi:type="dcterms:W3CDTF">2009-10-02T17:30:38Z</dcterms:created>
  <dcterms:modified xsi:type="dcterms:W3CDTF">2015-03-31T16:05:34Z</dcterms:modified>
</cp:coreProperties>
</file>