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9" r:id="rId2"/>
    <p:sldId id="257" r:id="rId3"/>
    <p:sldId id="256" r:id="rId4"/>
    <p:sldId id="260" r:id="rId5"/>
    <p:sldId id="303" r:id="rId6"/>
    <p:sldId id="304" r:id="rId7"/>
    <p:sldId id="305" r:id="rId8"/>
    <p:sldId id="306" r:id="rId9"/>
    <p:sldId id="307" r:id="rId10"/>
    <p:sldId id="308" r:id="rId11"/>
    <p:sldId id="29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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 You Care?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0936"/>
            <a:ext cx="8534400" cy="5562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actions indicate your care or lack thereof: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14:15; 1 Jn. 5:2-3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you’re not a Christian what do your actions say about your care for your own soul?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an unfaithful Christian, what do your actions say about your care for your own soul?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540872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If you die and go to hell, who cares?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054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1787"/>
            <a:ext cx="8915400" cy="2660713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die and go to hell, who cares?</a:t>
            </a:r>
            <a:endParaRPr lang="en-US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some respects, the care of others (even God!) matters very little.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matters most is: 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care?!</a:t>
            </a:r>
            <a:endParaRPr lang="en-US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00063" y="4446712"/>
            <a:ext cx="811053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 anchor="t"/>
          <a:lstStyle/>
          <a:p>
            <a:pPr algn="just">
              <a:defRPr/>
            </a:pPr>
            <a:r>
              <a:rPr lang="en-US" sz="4000" i="1" dirty="0">
                <a:latin typeface="Gill Sans MT" panose="020B0502020104020203" pitchFamily="34" charset="0"/>
              </a:rPr>
              <a:t>“Behold, now is the accepted time; behold, now is the day of salvation</a:t>
            </a:r>
            <a:r>
              <a:rPr lang="en-US" sz="4000" i="1" dirty="0" smtClean="0">
                <a:latin typeface="Gill Sans MT" panose="020B0502020104020203" pitchFamily="34" charset="0"/>
              </a:rPr>
              <a:t>.”</a:t>
            </a:r>
          </a:p>
          <a:p>
            <a:pPr algn="just">
              <a:defRPr/>
            </a:pPr>
            <a:endParaRPr lang="en-US" sz="1200" b="1" i="1" dirty="0">
              <a:latin typeface="+mn-lt"/>
            </a:endParaRPr>
          </a:p>
          <a:p>
            <a:pPr algn="r">
              <a:defRPr/>
            </a:pPr>
            <a:r>
              <a:rPr lang="en-US" sz="3600" b="1" i="1" dirty="0" smtClean="0">
                <a:latin typeface="+mn-lt"/>
              </a:rPr>
              <a:t>2 Corinthians</a:t>
            </a:r>
            <a:r>
              <a:rPr lang="en-US" sz="3600" b="1" dirty="0" smtClean="0">
                <a:latin typeface="+mn-lt"/>
              </a:rPr>
              <a:t> 6:2</a:t>
            </a:r>
            <a:endParaRPr lang="en-US" sz="3600" b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 rtlCol="0" anchor="t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being a gospel preacher: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9:17; Phil. 1:17; 2 Tim. 4:5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joy to share the good news: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3:16; Rom. 5:8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most reject it!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3:19-21; 2 Cor. 4:3-4; 1 Jn. 2:15-17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shouldn’t be surprised: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7:13-14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Die and </a:t>
            </a:r>
            <a:r>
              <a:rPr lang="en-US" sz="4900" i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</a:t>
            </a:r>
            <a:r>
              <a:rPr lang="en-US" sz="4900" i="1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900" i="1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Hell, Who Cares?</a:t>
            </a:r>
            <a:b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 33:10-11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Our Father in Heaven Cares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cared enough to plan our redemption from long ago: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1:4; Gen. 3:15; 12:3; Gal. 3:16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promised an everlasting kingdom: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7:16; Dan. 2:44; Jn. 18:36; Dan. 2:34; Heb. 8:2; Matt. 16:18-19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fulfilled that promise: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4:4; Mk. 9:1; Acts 1:8; 2:47; Col. 1:13-14; Jer. 31:34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cared enough to sacrifice His Son: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3:16; Lk. 19:10; Mk. 2:17; Rom. 5:8; Lk. 15:11-32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540872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If you die and go to hell, who cares?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Our Father in Heaven Cares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desires all men to be saved, not condemned: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2:3-4; 2 Pet. 3:9; Ezek. 33:11; Matt. 25:41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Thankfully God warns us of the dangers of disobedience: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Testament examples: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15:4; 1 Cor. 10:11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Vivid descriptions of hell: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25:41; Mk. 9:43-48; Matt. 25:46; 8:12; 2 Thess. 1:9; Rev. 19:20</a:t>
            </a:r>
          </a:p>
          <a:p>
            <a:pPr marL="879475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Tells us who is going there: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25:41; Rev. 21:8; Rom. 2:8-9; 2 Thess. 1:8</a:t>
            </a:r>
          </a:p>
          <a:p>
            <a:pPr marL="520700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who truly cares does these things!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540872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If you die and go to hell, who cares?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870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Jesus Our Savior Cares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0936"/>
            <a:ext cx="8534400" cy="5562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Christ did, He did voluntarily: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15:13; 1 Tim. 2:6; Jn. 10:17-18</a:t>
            </a:r>
            <a:endParaRPr lang="en-US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to seek and save the lost: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3:23; Matt. 18:11; 1:21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knew the agony He was to endure: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12:32-33; 3:14-15 (Num. 21); Lk. 22:42-44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deeply cares for us: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1:19-23; Heb. 7:25; 2:14-18; 1 Tim. 2:5; Heb. 9:24; 1 Jn. 2:1-2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not left us in the dark: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16:13; Eph. 3:1-5; Jude 3; 2 Tim. 2:16-17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Jesus Care? 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“Oh, yes, He cares, I know He cares…”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540872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If you die and go to hell, who cares?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399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Heaven Cares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0936"/>
            <a:ext cx="8534400" cy="5562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Angels rejoiced at the birth of Christ: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2:8-14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Heavenly care emanates from God’s very throne: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5:8-14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Angels rejoice when one repents: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15:7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540872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If you die and go to hell, who cares?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2693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Lost Care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0936"/>
            <a:ext cx="8534400" cy="5562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the rich man and Lazarus?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16:19-31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 man wanted to prevent others from going to torment: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16:27-31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 if the dead could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commun-icate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living!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4:18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540872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If you die and go to hell, who cares?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2595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We Care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0936"/>
            <a:ext cx="8534400" cy="5562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care because God cares for us: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3:16; 1 Tim. 2:4; 2 Pet. 3:9; Mk. 16:15; Matt. 28:19-20; Ezek. 33:8-9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 of how rude, arrogant, obstinate, or perverse the lost may be we can never forget their value: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16:26; Lk. 15:4-6; 1 Pet. 3:15; Matt. 5:43-45; 5:16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care by not “soft soaping” the gospel: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20:27; 2:37; 7:54; 1 Pet. 4:11; Rev. 22:18-19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540872" y="6370638"/>
            <a:ext cx="41148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If you die and go to hell, who cares?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578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8344</TotalTime>
  <Words>814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Corbel</vt:lpstr>
      <vt:lpstr>Gill Sans MT</vt:lpstr>
      <vt:lpstr>Wingdings</vt:lpstr>
      <vt:lpstr>Wingdings 2</vt:lpstr>
      <vt:lpstr>Wingdings 3</vt:lpstr>
      <vt:lpstr>Module</vt:lpstr>
      <vt:lpstr>PowerPoint Presentation</vt:lpstr>
      <vt:lpstr>Introduction</vt:lpstr>
      <vt:lpstr>If You Die and Go To Hell, Who Cares? Ezekiel 33:10-11</vt:lpstr>
      <vt:lpstr>God Our Father in Heaven Cares</vt:lpstr>
      <vt:lpstr>God Our Father in Heaven Cares</vt:lpstr>
      <vt:lpstr>Jesus Our Savior Cares</vt:lpstr>
      <vt:lpstr>Heaven Cares</vt:lpstr>
      <vt:lpstr>The Lost Care</vt:lpstr>
      <vt:lpstr>We Care</vt:lpstr>
      <vt:lpstr>Do You Care?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Die and Go To Hell, Who Cares?</dc:title>
  <dc:creator>Craig Thomas</dc:creator>
  <dc:description>Westside:  3/1/2015 AM</dc:description>
  <cp:lastModifiedBy>Craig Thomas</cp:lastModifiedBy>
  <cp:revision>697</cp:revision>
  <dcterms:created xsi:type="dcterms:W3CDTF">2009-06-28T13:18:56Z</dcterms:created>
  <dcterms:modified xsi:type="dcterms:W3CDTF">2015-03-15T11:53:59Z</dcterms:modified>
</cp:coreProperties>
</file>