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9" r:id="rId2"/>
    <p:sldId id="256" r:id="rId3"/>
    <p:sldId id="257" r:id="rId4"/>
    <p:sldId id="260" r:id="rId5"/>
    <p:sldId id="303" r:id="rId6"/>
    <p:sldId id="304" r:id="rId7"/>
    <p:sldId id="305" r:id="rId8"/>
    <p:sldId id="306" r:id="rId9"/>
    <p:sldId id="29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74" autoAdjust="0"/>
    <p:restoredTop sz="94678" autoAdjust="0"/>
  </p:normalViewPr>
  <p:slideViewPr>
    <p:cSldViewPr showGuides="1">
      <p:cViewPr varScale="1">
        <p:scale>
          <a:sx n="49" d="100"/>
          <a:sy n="49" d="100"/>
        </p:scale>
        <p:origin x="154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2A0C-ABE7-41F3-9CD2-1CE8BBDF7F70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FB4A-0EC3-48F9-BEC8-748778C95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6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76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659C-F515-4372-8ECC-76CB2FEE0C5C}" type="datetime1">
              <a:rPr lang="en-US" smtClean="0"/>
              <a:t>3/14/2015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57E35-FEA3-4221-9C54-1043E63ACA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60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844F-B8C7-4013-A07E-A793DAAD2950}" type="datetime1">
              <a:rPr lang="en-US" smtClean="0"/>
              <a:t>3/14/2015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D8920-5024-4352-9BBB-788DE0388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22237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812E-8A69-453B-B758-6BB9B25F0F48}" type="datetime1">
              <a:rPr lang="en-US" smtClean="0"/>
              <a:t>3/14/2015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62B1-888C-4FA4-A674-530EA06A67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25388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8279-46E1-4235-9070-477D3BF0B812}" type="datetime1">
              <a:rPr lang="en-US" smtClean="0"/>
              <a:t>3/14/2015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D182-E177-439E-963A-8290377CD4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28449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44C1-6005-45B6-B907-982075972C94}" type="datetime1">
              <a:rPr lang="en-US" smtClean="0"/>
              <a:t>3/14/2015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4FAF9-B184-4648-A1AA-4916B9885E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87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9526-997F-44B1-9DEA-ABCFF930549D}" type="datetime1">
              <a:rPr lang="en-US" smtClean="0"/>
              <a:t>3/14/2015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2C74E-9754-49C9-BA82-29C2BEF325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442971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C18A-015E-4296-86E6-7EB84E254E08}" type="datetime1">
              <a:rPr lang="en-US" smtClean="0"/>
              <a:t>3/14/2015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09C8-A718-40B0-8F13-B66258D36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04904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E891-1B91-4DA4-BE3E-095934E410B9}" type="datetime1">
              <a:rPr lang="en-US" smtClean="0"/>
              <a:t>3/14/2015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CF5D-AC06-4281-BAC8-27EAF84AAE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44890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83C7-6D5C-45A3-B884-105FA39CB9B0}" type="datetime1">
              <a:rPr lang="en-US" smtClean="0"/>
              <a:t>3/14/2015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B24A-AB5F-4F5D-A80B-00D568921C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1216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E4B2-9BC4-4456-8B0C-528C1CC1487B}" type="datetime1">
              <a:rPr lang="en-US" smtClean="0"/>
              <a:t>3/14/2015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C002-0C1A-42E4-A3F4-47EA616916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25167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5715-69D7-400A-A8D0-E6AA13FFAE1D}" type="datetime1">
              <a:rPr lang="en-US" smtClean="0"/>
              <a:t>3/14/2015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9AA0D79-05D1-43D3-9988-8B91E8B6F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490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B5194F-45C8-4493-98AE-E07CBCCB9666}" type="datetime1">
              <a:rPr lang="en-US" smtClean="0"/>
              <a:t>3/14/2015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74110EA-B87B-49AF-8A67-F9C13B182B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0" r:id="rId2"/>
    <p:sldLayoutId id="2147483956" r:id="rId3"/>
    <p:sldLayoutId id="2147483951" r:id="rId4"/>
    <p:sldLayoutId id="2147483952" r:id="rId5"/>
    <p:sldLayoutId id="2147483953" r:id="rId6"/>
    <p:sldLayoutId id="2147483957" r:id="rId7"/>
    <p:sldLayoutId id="2147483958" r:id="rId8"/>
    <p:sldLayoutId id="2147483959" r:id="rId9"/>
    <p:sldLayoutId id="2147483954" r:id="rId10"/>
    <p:sldLayoutId id="2147483960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334000"/>
            <a:ext cx="8839200" cy="12954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6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5600" i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D’s of </a:t>
            </a:r>
            <a:r>
              <a:rPr lang="en-US" sz="56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 Teachers</a:t>
            </a:r>
            <a:br>
              <a:rPr lang="en-US" sz="56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6:3-5</a:t>
            </a:r>
            <a:endParaRPr lang="en-US" sz="5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298"/>
            <a:ext cx="9144000" cy="5105400"/>
          </a:xfrm>
        </p:spPr>
        <p:txBody>
          <a:bodyPr rtlCol="0" anchor="t">
            <a:normAutofit fontScale="925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Unpleasant, but necessary topic: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20:27; Jude 3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 of unsavory topics needed to achieve spiritual maturity: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3:1-3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Teachers of truth often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criticized while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 teachers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allowed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spread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error:  </a:t>
            </a:r>
            <a:r>
              <a:rPr lang="en-US" sz="36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Cor. 10:10; 11:13-15; 1 Pet. 5:8; 2 Cor. 11:4; Rom. 16:17; </a:t>
            </a:r>
            <a:r>
              <a:rPr lang="en-US" sz="3600" b="1" i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Jd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Teachers of truth are sometimes accused of being “troublemakers”: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Kgs. 18:17;  1 Tim. 6:3-5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2879833" y="6370638"/>
            <a:ext cx="34747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The </a:t>
            </a:r>
            <a:r>
              <a:rPr lang="en-US" sz="2000" b="1" i="1" dirty="0" smtClean="0">
                <a:solidFill>
                  <a:schemeClr val="tx1"/>
                </a:solidFill>
              </a:rPr>
              <a:t>Four D’s </a:t>
            </a:r>
            <a:r>
              <a:rPr lang="en-US" sz="2000" b="1" i="1" dirty="0" smtClean="0">
                <a:solidFill>
                  <a:schemeClr val="tx1"/>
                </a:solidFill>
              </a:rPr>
              <a:t>of False Teachers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Deception:  </a:t>
            </a: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2 Corinthians 11:13-15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7704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 teachers don’t “self-identify”: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7:15</a:t>
            </a:r>
            <a:endParaRPr lang="en-US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Deception is their primary tool: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4:1-2; 2:17; Eph. 4:14-15; Matt. 7:15-20; Jude 4; 2 Pet. 2:3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put every teacher’s doctrine to the test of Scripture!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17:11; 1 Jn. 4:1, 6; Rev. 2:2; Eph. 5:6-7</a:t>
            </a:r>
            <a:endParaRPr lang="en-US" sz="36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2879833" y="6370638"/>
            <a:ext cx="34747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The </a:t>
            </a:r>
            <a:r>
              <a:rPr lang="en-US" sz="2000" b="1" i="1" dirty="0" smtClean="0">
                <a:solidFill>
                  <a:schemeClr val="tx1"/>
                </a:solidFill>
              </a:rPr>
              <a:t>Four D’s </a:t>
            </a:r>
            <a:r>
              <a:rPr lang="en-US" sz="2000" b="1" i="1" dirty="0" smtClean="0">
                <a:solidFill>
                  <a:schemeClr val="tx1"/>
                </a:solidFill>
              </a:rPr>
              <a:t>of False Teachers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v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Destruction:  </a:t>
            </a: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2 Peter 2:1-2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7704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Destroy self, destroy those who accept their error: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Pet.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:15,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19;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3:16;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2:16-18; Acts 20:29-30</a:t>
            </a:r>
            <a:endParaRPr lang="en-US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Destroy the good influence of truth: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2:2; Titus 2:7-8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be ever diligent to grow in knowledge of the truth: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Pet. 3:17-18</a:t>
            </a:r>
            <a:endParaRPr lang="en-US" sz="36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2879833" y="6370638"/>
            <a:ext cx="34747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The </a:t>
            </a:r>
            <a:r>
              <a:rPr lang="en-US" sz="2000" b="1" i="1" dirty="0" smtClean="0">
                <a:solidFill>
                  <a:schemeClr val="tx1"/>
                </a:solidFill>
              </a:rPr>
              <a:t>Four D’s </a:t>
            </a:r>
            <a:r>
              <a:rPr lang="en-US" sz="2000" b="1" i="1" dirty="0" smtClean="0">
                <a:solidFill>
                  <a:schemeClr val="tx1"/>
                </a:solidFill>
              </a:rPr>
              <a:t>of False Teachers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80673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w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Devour:  </a:t>
            </a: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Matthew 7:15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534400" cy="47704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Wolves devour their prey!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7:15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 teachers covet you for them-selves, not for the sake of the truth: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6:12-13; Col. 2:4, 8</a:t>
            </a:r>
            <a:endParaRPr lang="en-US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Regardless of how nice they may be, never forget their real motives!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16:18; 2 Pet. 2:3; 1 Thess. 2:5; Acts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20:20</a:t>
            </a:r>
            <a:endParaRPr lang="en-US" sz="36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2879833" y="6370638"/>
            <a:ext cx="34747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The </a:t>
            </a:r>
            <a:r>
              <a:rPr lang="en-US" sz="2000" b="1" i="1" dirty="0" smtClean="0">
                <a:solidFill>
                  <a:schemeClr val="tx1"/>
                </a:solidFill>
              </a:rPr>
              <a:t>Four D’s </a:t>
            </a:r>
            <a:r>
              <a:rPr lang="en-US" sz="2000" b="1" i="1" dirty="0" smtClean="0">
                <a:solidFill>
                  <a:schemeClr val="tx1"/>
                </a:solidFill>
              </a:rPr>
              <a:t>of False Teachers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35192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w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Devour:  </a:t>
            </a: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Matthew 7:15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7704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cannot let false teaching go unchallenged: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1:10-11</a:t>
            </a:r>
          </a:p>
          <a:p>
            <a:pPr marL="879475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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Withstand with the truth: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11:4</a:t>
            </a:r>
          </a:p>
          <a:p>
            <a:pPr marL="879475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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Contend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faith: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Jude 3</a:t>
            </a:r>
          </a:p>
          <a:p>
            <a:pPr marL="879475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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the battle clearly: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10:3-5; Eph. 6:10-12</a:t>
            </a:r>
          </a:p>
          <a:p>
            <a:pPr marL="879475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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identify false teachers: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2:16-18</a:t>
            </a:r>
          </a:p>
          <a:p>
            <a:pPr marL="879475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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deliver false teachers to Satan: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Tim. 1:18-20; Rom. 16:17</a:t>
            </a:r>
          </a:p>
          <a:p>
            <a:pPr marL="879475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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turn away from them: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6:3-5</a:t>
            </a:r>
            <a:endParaRPr lang="en-US" sz="28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2879833" y="6370638"/>
            <a:ext cx="34747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The </a:t>
            </a:r>
            <a:r>
              <a:rPr lang="en-US" sz="2000" b="1" i="1" dirty="0" smtClean="0">
                <a:solidFill>
                  <a:schemeClr val="tx1"/>
                </a:solidFill>
              </a:rPr>
              <a:t>Four D’s </a:t>
            </a:r>
            <a:r>
              <a:rPr lang="en-US" sz="2000" b="1" i="1" dirty="0" smtClean="0">
                <a:solidFill>
                  <a:schemeClr val="tx1"/>
                </a:solidFill>
              </a:rPr>
              <a:t>of False Teachers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35674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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Divide:  </a:t>
            </a: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Romans 16:17-18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534400" cy="47704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 division where unity should exist:  </a:t>
            </a:r>
            <a:r>
              <a:rPr lang="en-US" sz="4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1:10-13; 1 Kgs. 18:17; Rom. 16:17; 1 Jn. 2:19; Eph. 4:3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mark false teachers:  </a:t>
            </a:r>
            <a:r>
              <a:rPr lang="en-US" sz="4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16:17; Matt. 16:6; Titus 3:10-11</a:t>
            </a:r>
            <a:endParaRPr lang="en-US" sz="44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2879833" y="6370638"/>
            <a:ext cx="34747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The </a:t>
            </a:r>
            <a:r>
              <a:rPr lang="en-US" sz="2000" b="1" i="1" dirty="0" smtClean="0">
                <a:solidFill>
                  <a:schemeClr val="tx1"/>
                </a:solidFill>
              </a:rPr>
              <a:t>Four D’s </a:t>
            </a:r>
            <a:r>
              <a:rPr lang="en-US" sz="2000" b="1" i="1" dirty="0" smtClean="0">
                <a:solidFill>
                  <a:schemeClr val="tx1"/>
                </a:solidFill>
              </a:rPr>
              <a:t>of False Teachers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70841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1788"/>
            <a:ext cx="8915400" cy="5027612"/>
          </a:xfrm>
        </p:spPr>
        <p:txBody>
          <a:bodyPr rtlCol="0" anchor="t">
            <a:normAutofit fontScale="925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 teaching is ubiquitous!  Islam, </a:t>
            </a:r>
            <a:r>
              <a:rPr lang="en-US" sz="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Cath-olicism</a:t>
            </a: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denominationalism, secularism, liberalism, plan of salvation; work, worship, organization of the church; “contemporary” worship, etc., etc.</a:t>
            </a:r>
            <a:endParaRPr lang="en-US" sz="38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battling false teaching pleasant?  </a:t>
            </a:r>
            <a:r>
              <a:rPr lang="en-US" sz="3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NO!</a:t>
            </a: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Is battling false teaching necessary?  </a:t>
            </a:r>
            <a:r>
              <a:rPr lang="en-US" sz="3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YES!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Lord’s church has a sacred obligation in regards to battling false teaching:  </a:t>
            </a:r>
            <a:r>
              <a:rPr lang="en-US" sz="3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3:15; 2 Thess. 2:10-12</a:t>
            </a:r>
            <a:endParaRPr lang="en-US" sz="3800" b="1" i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7884</TotalTime>
  <Words>532</Words>
  <Application>Microsoft Office PowerPoint</Application>
  <PresentationFormat>On-screen Show (4:3)</PresentationFormat>
  <Paragraphs>47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The Four D’s of False Teachers 1 Timothy 6:3-5</vt:lpstr>
      <vt:lpstr>Introduction</vt:lpstr>
      <vt:lpstr>Deception:  2 Corinthians 11:13-15</vt:lpstr>
      <vt:lpstr>Destruction:  2 Peter 2:1-2</vt:lpstr>
      <vt:lpstr>Devour:  Matthew 7:15</vt:lpstr>
      <vt:lpstr>Devour:  Matthew 7:15</vt:lpstr>
      <vt:lpstr>Divide:  Romans 16:17-18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Four D's of False Teachers</dc:title>
  <dc:creator>Craig Thomas</dc:creator>
  <dc:description>Westside:  03/15/2015 PM</dc:description>
  <cp:lastModifiedBy>Craig Thomas</cp:lastModifiedBy>
  <cp:revision>681</cp:revision>
  <dcterms:created xsi:type="dcterms:W3CDTF">2009-06-28T13:18:56Z</dcterms:created>
  <dcterms:modified xsi:type="dcterms:W3CDTF">2015-03-14T23:54:46Z</dcterms:modified>
</cp:coreProperties>
</file>