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9" r:id="rId2"/>
    <p:sldId id="257" r:id="rId3"/>
    <p:sldId id="312" r:id="rId4"/>
    <p:sldId id="256" r:id="rId5"/>
    <p:sldId id="299" r:id="rId6"/>
    <p:sldId id="313" r:id="rId7"/>
    <p:sldId id="314" r:id="rId8"/>
    <p:sldId id="315" r:id="rId9"/>
    <p:sldId id="316" r:id="rId10"/>
    <p:sldId id="317" r:id="rId11"/>
    <p:sldId id="318" r:id="rId12"/>
    <p:sldId id="29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4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27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2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Household of God:  1 Timothy 3:14-15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refer to a dwelling place or a family relationship: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7:24-27; 1 Pet. 2:4-5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relationship: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16:31; 18:8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is His family over which Christ rules: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3:6; Eph. 2:19</a:t>
            </a:r>
            <a:endParaRPr lang="en-US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6:9, 33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Heb. 4:14-16; 2 Cor. 1:3; Heb. 12:4-11; Rom. 8:17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6:6; Gal. 3:26-27; Rom. 6:3-4; 8:17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Brothers/Sisters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5:19-20; Gal. 6:1-2; Eph. 4:32; 2 Tim. 4:2-3; Rom. 13:8; 12:10; Matt. 25:31-40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250272" y="6370638"/>
            <a:ext cx="265176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Portraits of the Church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344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Vineyard of the Lord:  Matthew 21:28-31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aspects of the Lord’s vineyard:  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call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“go work”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relationship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“son”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time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“today”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place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“in my vineyard”</a:t>
            </a:r>
          </a:p>
          <a:p>
            <a:pPr marL="508000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place of labor is the Lord’s vineyard, the church: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3:21; Jn. 15:1-8; Rom. 7:4</a:t>
            </a:r>
          </a:p>
          <a:p>
            <a:pPr marL="508000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Seniority does not determine reward: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20:8-16; 2 Tim. 4:6-8; 1 Pet. 1:3-5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250272" y="6370638"/>
            <a:ext cx="265176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Portraits of the Church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4410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1788"/>
            <a:ext cx="8915400" cy="4341812"/>
          </a:xfrm>
        </p:spPr>
        <p:txBody>
          <a:bodyPr rtlCol="0" anchor="t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 are worth a thousand words!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body of Christ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of God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temple of God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household of God</a:t>
            </a:r>
          </a:p>
          <a:p>
            <a:pPr marL="1047750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vineyard of the Lord</a:t>
            </a:r>
            <a:endParaRPr lang="en-US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250272" y="6370638"/>
            <a:ext cx="265176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Portraits of the Church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105400"/>
          </a:xfrm>
        </p:spPr>
        <p:txBody>
          <a:bodyPr rtlCol="0" anchor="t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many responsibilities in life.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also have many roles and responsibilities:</a:t>
            </a:r>
          </a:p>
          <a:p>
            <a:pPr marL="86360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</a:t>
            </a: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1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11:26</a:t>
            </a:r>
          </a:p>
          <a:p>
            <a:pPr marL="86360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Saints</a:t>
            </a: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1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1:2</a:t>
            </a:r>
          </a:p>
          <a:p>
            <a:pPr marL="86360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Priests</a:t>
            </a: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1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2:5, 9; Rom. 12:1-2</a:t>
            </a:r>
          </a:p>
          <a:p>
            <a:pPr marL="86360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Bondservants</a:t>
            </a: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1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</a:t>
            </a:r>
          </a:p>
          <a:p>
            <a:pPr marL="86360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</a:t>
            </a: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1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5:14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of these words depicts a relationship/role one accepts when he/she becomes a Christian.</a:t>
            </a:r>
            <a:endParaRPr lang="en-US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105400"/>
          </a:xfrm>
        </p:spPr>
        <p:txBody>
          <a:bodyPr rtlCol="0" anchor="t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is an assembly of people who have answered the gospel call, leaving the world, living separate from sin (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6:17; 1 Pet. 2:9-10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Christians are: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Consecrated to God, peculiar, zealous for good works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2:11-14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written in heaven, lives which reflect God’s character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12:22-23; Col. 3:1-2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lives as Christians involve many roles and relationships.</a:t>
            </a:r>
            <a:endParaRPr lang="en-US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73176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en-US" sz="4800" i="1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Portraits of the Church</a:t>
            </a: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1:20-23; </a:t>
            </a:r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1:13-14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0698" y="1425476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New Testament Church</a:t>
            </a:r>
            <a:endParaRPr lang="en-US" sz="7200" b="1" i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Body:  Ephesians 1:22-23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critical passages: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12:4-8; 1 Cor. 12:12-31; Eph. 4:11-16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aspects of the body: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1:22-23; 4:4; 5:23-24; 2 Jn. 9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41387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12:14; Rom. 12:4-8; 1 Cor. 12:15-26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690563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13:8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edify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14:19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comfort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4:18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admonish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15:4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serve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5:13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bear burdens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6:2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forgive (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4:32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250272" y="6370638"/>
            <a:ext cx="265176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Portraits of the Church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5617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Kingdom:  Colossians 1:13-14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a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“kingdom”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redeemed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“through His blood,”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church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“purchased with His own blood”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1:13-14; Acts 20:28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aspects of the kingdom: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8:12; Col. 1:13; Eph. 5:5; Rev. 1:5; 17:14; Acts 2:33-36; Eph. 1:20-23; Matt. 28:18; Jn. 18:36; Lk. 17:20-21; Rom. 14:17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12:22-23; 12:28; Dan. 2:44; Jn. 18:36; Phil. 3:20; Col. 3:1-2; Jn. 3:3-5; 1 Pet. 1:22-23; 2 Cor. 5:17; Gal. 3:27; Rom. 6:3-4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250272" y="6370638"/>
            <a:ext cx="265176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Portraits of the Church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5415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Kingdom:  Colossians 1:13-14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a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“kingdom”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redeemed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“through His blood,”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church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“purchased with His own blood”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1:13-14; Acts 20:28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aspects of the kingdom: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Realm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8:4-15; Matt. 13:19, 23; Lk. 17:20-21; Matt. 13:3-9, 18-23; Phil. 1:9-11; Gal. 5:22-23; 1 Cor. 1:2; Col. 1:1, 13; 1 Pet. 2:9-10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250272" y="6370638"/>
            <a:ext cx="265176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Portraits of the Church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685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Temple:  1 Corinthians 3:16-17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“Temple”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draws from OT imagery: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40; 2 Chr. 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Consider: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“holy priesthood”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2:4-6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“living stones”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1 Pet. 2:3-11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“foundation of the apostles and prophets, Jesus Christ Himself the chief cornerstone”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Eph.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2:19-22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250272" y="6370638"/>
            <a:ext cx="265176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Portraits of the Church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9626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Temple:  1 Corinthians 3:16-17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as God’s temple means three things: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2:19-22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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stones built on Christ; upon the foundation of truth revealed by the apostles and prophets.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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a spiritual house; sacred, holy, separated from all defilement and dedicated to God.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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a dwelling place of God; signifying fellowship and reconciliation to God; outside the church no portion with God, no blessings of Christ: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1:3; 1:22-23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250272" y="6370638"/>
            <a:ext cx="265176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Portraits of the Church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141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9669</TotalTime>
  <Words>881</Words>
  <Application>Microsoft Office PowerPoint</Application>
  <PresentationFormat>On-screen Show (4:3)</PresentationFormat>
  <Paragraphs>84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Introduction</vt:lpstr>
      <vt:lpstr>Part 4:  Portraits of the Church Ephesians 1:20-23; Colossians 1:13-14</vt:lpstr>
      <vt:lpstr>The Body:  Ephesians 1:22-23</vt:lpstr>
      <vt:lpstr>The Kingdom:  Colossians 1:13-14</vt:lpstr>
      <vt:lpstr>The Kingdom:  Colossians 1:13-14</vt:lpstr>
      <vt:lpstr>The Temple:  1 Corinthians 3:16-17</vt:lpstr>
      <vt:lpstr>The Temple:  1 Corinthians 3:16-17</vt:lpstr>
      <vt:lpstr>The Household of God:  1 Timothy 3:14-15</vt:lpstr>
      <vt:lpstr>The Vineyard of the Lord:  Matthew 21:28-31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Testament Church Part 4:  Portraits of the Church</dc:title>
  <dc:creator>Craig Thomas</dc:creator>
  <dc:description>Westside:  04/26/2015 AM</dc:description>
  <cp:lastModifiedBy>Craig Thomas</cp:lastModifiedBy>
  <cp:revision>785</cp:revision>
  <dcterms:created xsi:type="dcterms:W3CDTF">2009-06-28T13:18:56Z</dcterms:created>
  <dcterms:modified xsi:type="dcterms:W3CDTF">2015-04-25T20:26:19Z</dcterms:modified>
</cp:coreProperties>
</file>