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9" r:id="rId2"/>
    <p:sldId id="324" r:id="rId3"/>
    <p:sldId id="256" r:id="rId4"/>
    <p:sldId id="260" r:id="rId5"/>
    <p:sldId id="325" r:id="rId6"/>
    <p:sldId id="326" r:id="rId7"/>
    <p:sldId id="327" r:id="rId8"/>
    <p:sldId id="328" r:id="rId9"/>
    <p:sldId id="329" r:id="rId10"/>
    <p:sldId id="330" r:id="rId11"/>
    <p:sldId id="33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If You Forsake the Lord He Will Cast You Off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God’s will and He will never forsake you: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13:5; Isa. 41:10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firm in our determination to remain faithful: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3:6; 10:35-39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“forsake the Lord”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cast us off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ev. 14:11; Matt. 22:13; Rev. 20:15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676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think David gave his son good advice?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page of history worth a pound of logic?”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the Lord cast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 forever?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1:7-10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salvation is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6:2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7542"/>
            <a:ext cx="9144000" cy="5105400"/>
          </a:xfrm>
        </p:spPr>
        <p:txBody>
          <a:bodyPr rtlCol="0" anchor="t">
            <a:normAutofit fontScale="77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like studying the Old Testament?  Do you see the value?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page of history is worth a pound of logic.”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Oliver Wendell Holmes, Jr.</a:t>
            </a:r>
            <a:endParaRPr lang="en-US" sz="4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“Those who don’t learn from history are doomed to repeat it.”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15:4; 1 Cor. 10:11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3,000 year old admonitions that remain valuable even today!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Chr. 28:9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310660" y="1828800"/>
            <a:ext cx="8556625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“As for you, my son Solomon, know the God of your father, and serve Him with a loyal heart and with a willing mind; for the LORD searches all hearts and understands all the intent of the thoughts.  If you seek Him, He will be found by you; but if you forsake Him, He will cast you off forever</a:t>
            </a:r>
            <a:r>
              <a:rPr lang="en-US" sz="3200" b="1" i="1" dirty="0" smtClean="0">
                <a:solidFill>
                  <a:schemeClr val="tx1"/>
                </a:solidFill>
              </a:rPr>
              <a:t>.”</a:t>
            </a:r>
          </a:p>
          <a:p>
            <a:pPr algn="r"/>
            <a:r>
              <a:rPr lang="en-US" sz="3200" i="1" dirty="0" smtClean="0">
                <a:solidFill>
                  <a:schemeClr val="tx1"/>
                </a:solidFill>
              </a:rPr>
              <a:t>1 Chronicles 28:9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Ancient Admonitions Applicable Today</a:t>
            </a:r>
            <a:br>
              <a:rPr lang="en-US" sz="4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Chronicles 28:9</a:t>
            </a:r>
            <a:endParaRPr lang="en-US" sz="4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Know God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“know the God of your father”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Greeks had multiple words for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“know”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382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nosis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knowledge (‘I know fire is hot.’)</a:t>
            </a:r>
          </a:p>
          <a:p>
            <a:pPr marL="9382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pignosis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precise knowledge, understanding through intimate participation: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1:3, 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really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“know”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requires both: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are like the Gentiles described in Romans 1: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1:19-21, 28; Psa. 19:1-3; 139:14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Know God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know if we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“know”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God?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382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believe two things: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11:6</a:t>
            </a:r>
          </a:p>
          <a:p>
            <a:pPr marL="9382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keep His commandments: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Jn. 2:3-5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living a lie?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2:4; T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itus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a lie is easy, even for Christians,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carries dire consequences: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1:8-10; 2 Thess. 1:7-9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6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Serve God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said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“serve Him”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involves respect and obedience: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9:10; 1:7</a:t>
            </a:r>
          </a:p>
          <a:p>
            <a:pPr marL="9382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“with a loyal heart”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6:24; 4:10; Eph. 6:6; Jas. 4:4; 1:8</a:t>
            </a:r>
          </a:p>
          <a:p>
            <a:pPr marL="9382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“with a willing mind”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Mal. 1:13; Psa. 122:1; 119:103; 1 Jn. 5:3; Gal. 6:9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your service?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13:5; Mk. 12:30; Jn. 14:15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596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Remember the Lord Searches </a:t>
            </a: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Yo</a:t>
            </a: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ur </a:t>
            </a: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Heart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admonitions predicated on this one.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realize how the Lord really views us: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16:7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what we think: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23:7; Matt. 15:19-20; Prov. 4:23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knows every thought and intent of our heart: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139:1-6; Heb. 4:12-13; Jer. 17:10; Rom. 2:16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ready for your secrets to be made known?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4:5; Lk. 12:1-3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978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Seek the Lord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only logical response since God knows our hearts is to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“seek Him.”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said if we seek the Lord,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will be found by you.”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15:16-17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not far from any man and can be found if we search: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17:26-27; Rom. 1:20; Jer. 29:13; Lk. 8:15; Acts 17:11-12a; Matt. 6:33; 5:6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life is not an accident: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search in life?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2:7-10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7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865188" indent="-865188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>If You Forsake the Lord He Will Cast You Off</a:t>
            </a:r>
            <a:endParaRPr lang="en-US" sz="5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704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warns of the seriousness of heeding the previous admonitions.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imagine the utter terror if you hear these words from Jesus on the day of judgment: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7:23; 25:41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“Forsake”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give up, renounce, leave; which many do: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4:4; 2 Pet. 2:20-22; Rom.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8:6-8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Gal. 1:6; 3:1; 2 Tim. 4:1-4; Rev. 3:16; Mal. 1:13; Rom.  12:11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286000" y="6370638"/>
            <a:ext cx="45720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Ancient Admonitions Applicable Today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444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9691</TotalTime>
  <Words>802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Ancient Admonitions Applicable Today 1 Chronicles 28:9</vt:lpstr>
      <vt:lpstr>Know God</vt:lpstr>
      <vt:lpstr>Know God</vt:lpstr>
      <vt:lpstr>Serve God</vt:lpstr>
      <vt:lpstr>Remember the Lord Searches Your Heart</vt:lpstr>
      <vt:lpstr>Seek the Lord</vt:lpstr>
      <vt:lpstr>If You Forsake the Lord He Will Cast You Off</vt:lpstr>
      <vt:lpstr>If You Forsake the Lord He Will Cast You Off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Admonitions Applicable Today</dc:title>
  <dc:creator>Craig Thomas</dc:creator>
  <cp:keywords/>
  <dc:description>Westside:  07/12/2015 PM</dc:description>
  <cp:lastModifiedBy>Craig Thomas</cp:lastModifiedBy>
  <cp:revision>809</cp:revision>
  <dcterms:created xsi:type="dcterms:W3CDTF">2009-06-28T13:18:56Z</dcterms:created>
  <dcterms:modified xsi:type="dcterms:W3CDTF">2015-07-11T21:53:32Z</dcterms:modified>
</cp:coreProperties>
</file>