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9" r:id="rId2"/>
    <p:sldId id="324" r:id="rId3"/>
    <p:sldId id="256" r:id="rId4"/>
    <p:sldId id="260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3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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the firstborn over all creation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15: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“…the firstborn over all creation.”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Firstborn is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prototokos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nine times in NT: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1:25; Lk. 2:7; Rom. 8:29; Col. 1:15, 18; Heb. 1:6; 11:28; 12:23; Rev. 1:5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not a created being!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Firstborn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creation, not firstborn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creation!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Firstborn is a position of distinction, honor and privilege.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over creation, but is He over you?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5814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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the agent of creation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16: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“by him were all things created…”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1:1-3; Heb. 1:1-2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Jehovah’s Witnesses deny the deity of Christ based on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1:15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16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destroys their false theory!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accept Christ as your Creator?  Do you treat Him as your Creator?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75004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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eternal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17: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he is before all things…”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1:1-3; Heb. 1:1-2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Affirms the preexistence of Christ: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90:2; Jn. 1:1-2; 8:58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Contemplating this should give us an entirely new level of appreciation for spiritual things: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11:23-26; Col. 3:17; 1 Pet. 4:11; Eph. 3:20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unleased the immeasurable power of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Creator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life?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11:28-30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469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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Through Christ all things consist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17: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is before all things, and in Him all things consist”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1:3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owes its complete and entire existence to Christ: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1:3; Heb. 1:3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Scientists know the four basic physical forces cannot fully explain the physical reality of the universe: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1:17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power should bolster our faith!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3:20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2135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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the head of the church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18: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“…the head of the body, the church.”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head and one body: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4:4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Few recognize this great and profound truth; even fewer appreciate its profound ramifications.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teach this truth you will be ridiculed, castigated and ostracized from “polite society.”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that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truth!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9957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Corbel" panose="020B0503020204020204" pitchFamily="34" charset="0"/>
              <a:buChar char="⓫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the firstborn from the dead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18: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“…is the beginning, the firstborn from the dead.”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 to resurrection of Christ: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15:20, 23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 life”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Christian’s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“inheritance”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it is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“incorruptible and undefiled and…does not fade away, reserved in heaven for you”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1:4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share this hope?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369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Corbel" panose="020B0503020204020204" pitchFamily="34" charset="0"/>
              <a:buChar char="⓬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has the preeminence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18: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is the head of the body, the church, who is the beginning, the firstborn from the dead, that in all things He may have the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preeminence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“holds the first place”: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1:4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 surpasses Him in regards to the physical creation (universe) or the spiritual creation (church):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1:22-23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Christ have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preeminence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your life?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4811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Corbel" panose="020B0503020204020204" pitchFamily="34" charset="0"/>
              <a:buChar char="⓭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In Christ all the fullness dwells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19: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it pleased the Father that in Him should all the fullness dwell”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cf. Col. 2:9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“fullness”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completeness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deity.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capacity you examine, Christ is fully and completely deity!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the very highest and best that can be provided by God the Father!  He has given us His ALL!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5:8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85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Corbel" panose="020B0503020204020204" pitchFamily="34" charset="0"/>
              <a:buChar char="⓮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our reconciler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1:19-22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puts us at war with God; it makes us His enemy!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8:6-8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more upsetting than the existence of enmity between two parties.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made possible only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“through the blood of the cross.”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peace we would be at war eternally with God and subject to His eternal wrath.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687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blessings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Christ”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writes of in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truly astounding!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effectiveness of these blessings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Christ”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predicated on the biggest little word in the Bible: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982" y="1563479"/>
            <a:ext cx="8915400" cy="5151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“He </a:t>
            </a:r>
            <a:r>
              <a:rPr lang="en-US" sz="3200" b="1" i="1" dirty="0">
                <a:solidFill>
                  <a:schemeClr val="tx1"/>
                </a:solidFill>
              </a:rPr>
              <a:t>has reconciled </a:t>
            </a:r>
            <a:r>
              <a:rPr lang="en-US" sz="3200" i="1" dirty="0">
                <a:solidFill>
                  <a:schemeClr val="tx1"/>
                </a:solidFill>
              </a:rPr>
              <a:t>22</a:t>
            </a:r>
            <a:r>
              <a:rPr lang="en-US" sz="3200" b="1" i="1" dirty="0">
                <a:solidFill>
                  <a:schemeClr val="tx1"/>
                </a:solidFill>
              </a:rPr>
              <a:t> in the body of His flesh through death, to present you holy, and blameless, and above reproach in His sight —  </a:t>
            </a:r>
            <a:r>
              <a:rPr lang="en-US" sz="3200" i="1" dirty="0">
                <a:solidFill>
                  <a:schemeClr val="tx1"/>
                </a:solidFill>
              </a:rPr>
              <a:t>23</a:t>
            </a:r>
            <a:r>
              <a:rPr lang="en-US" sz="3200" b="1" i="1" dirty="0">
                <a:solidFill>
                  <a:schemeClr val="tx1"/>
                </a:solidFill>
              </a:rPr>
              <a:t> if indeed you continue in the faith, grounded and steadfast, and are not moved away from the hope of the gospel which you heard</a:t>
            </a:r>
            <a:r>
              <a:rPr lang="en-US" sz="3200" b="1" i="1" dirty="0" smtClean="0">
                <a:solidFill>
                  <a:schemeClr val="tx1"/>
                </a:solidFill>
              </a:rPr>
              <a:t>,”</a:t>
            </a: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r"/>
            <a:r>
              <a:rPr lang="en-US" sz="3200" i="1" dirty="0" smtClean="0">
                <a:solidFill>
                  <a:schemeClr val="tx1"/>
                </a:solidFill>
              </a:rPr>
              <a:t>Colossians </a:t>
            </a:r>
            <a:r>
              <a:rPr lang="en-US" sz="3200" i="1" dirty="0">
                <a:solidFill>
                  <a:schemeClr val="tx1"/>
                </a:solidFill>
              </a:rPr>
              <a:t>1:21-23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7542"/>
            <a:ext cx="9144000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and Colossians are very similar.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portrays the “Church of Christ.”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portrays the “Christ of the Church.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focuses on the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“body”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Colossians focuses on the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“head.”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Christ of Colossians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</a:t>
            </a:r>
            <a:r>
              <a:rPr lang="en-US" sz="4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1:1-23a</a:t>
            </a:r>
            <a:endParaRPr lang="en-US" sz="49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Lord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2: 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saints and faithful brethren in Christ who are in </a:t>
            </a:r>
            <a:r>
              <a:rPr lang="en-US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Colosse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name of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our Father and the Lord Jesus Christ.”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 in Paul’s greetings: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1:7; 1 Cor. 1:3; 2 Cor. 1:2; Eph. 1:2; Phil. 1:2; 2 Thess. 1:2; Titus 1:4; Philem. 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“Lord”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Greek </a:t>
            </a:r>
            <a:r>
              <a:rPr lang="en-US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kurios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889000" indent="-3429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Strong:  “supremacy, supreme in authority…”</a:t>
            </a:r>
          </a:p>
          <a:p>
            <a:pPr marL="889000" indent="-3429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Thayer:  “he to whom a person or thing belongs…”</a:t>
            </a:r>
          </a:p>
          <a:p>
            <a:pPr marL="889000" indent="-3429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Vine:  “signifying having power or authority”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Lord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thoughts about Christ as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“Lord.”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Master: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2:13-14; Matt. 28:18; Lk. 6:46-49; Jn. 12:48; Col. 3:17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His servants:  Paul,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1:1; Gal. 1:10; Titus 1:1;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James,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1:1;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Peter,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1:1;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Jude, </a:t>
            </a:r>
            <a:r>
              <a:rPr lang="en-US" sz="28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1; cf. Gal. 2:20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no “average” Lord: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6:14-15; Eph. 1:20-23; Phil. 2:5-11; Acts 7:31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Christ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“Lord”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your life? </a:t>
            </a:r>
          </a:p>
          <a:p>
            <a:pPr marL="889000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R"/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562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the Son of God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3, 13: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Father of our Lord Jesus Christ”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is God’s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“dear Son”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1:18; Heb. 1:3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to establish “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sonship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as fact: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14:8-11; Rom. 1:4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Establishes His authority: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17:5; Heb. 1:1-2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Qualifies Him as Head and Savior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3:16-17; Eph. 1:20-23; 5:23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Qualifies Him as Judge: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5:22; Acts 17:31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believe Jesus is the Son of God?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8:37; Rom. 10:9-10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692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King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13: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“hath translated us into the kingdom of his dear Son”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6:14-15; Col. 1:13; Mk. 16:15; Gal. 6:2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Christ”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 on Christ”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3:27; 1 Cor. 12:13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Christ”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not a citizen of His kingdom.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citizen, can’t receive benefits of the kingdom.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 hand a foot and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“cast…into outer darkness”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22:1-14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Christ your king?  Are you in His kingdom?  Do you fully submit to His rule?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642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our redeemer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14: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whom we have redemption through his blood, even the forgiveness of sins.”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desperately need redemption!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6:17-18; 1 Pet. 1:18-19; Eph. 2:12, 13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4826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Redemption involves the forgiveness of sins: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1:1-4; 1 Pet. 1:18-19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has shed His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“precious blood”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redeem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Have you taken advantage, or do you count it as nothing?!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465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Christ is the image of the invisible God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15: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 is the image of the invisible God”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1:18; 4:24; Lk. 24:39; Heb. 1:3; Jn. 14:9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conform to the image of Christ: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8:29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Recall:  If a = b, and b = c, then a = c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 of God = Christ, image of Christ = Christian, thus image of God = Christian</a:t>
            </a:r>
          </a:p>
          <a:p>
            <a:pPr marL="1028700" indent="-4826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R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an honor!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1:2-4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conformed to the image of Christ?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4112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The Christ of Colossians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0673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11544</TotalTime>
  <Words>1522</Words>
  <Application>Microsoft Office PowerPoint</Application>
  <PresentationFormat>On-screen Show (4:3)</PresentationFormat>
  <Paragraphs>133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The Christ of Colossians Colossians 1:1-23a</vt:lpstr>
      <vt:lpstr>Christ is Lord</vt:lpstr>
      <vt:lpstr>Christ is Lord</vt:lpstr>
      <vt:lpstr>Christ is the Son of God</vt:lpstr>
      <vt:lpstr>Christ is King</vt:lpstr>
      <vt:lpstr>Christ is our redeemer</vt:lpstr>
      <vt:lpstr>Christ is the image of the invisible God</vt:lpstr>
      <vt:lpstr>Christ is the firstborn over all creation</vt:lpstr>
      <vt:lpstr>Christ is the agent of creation</vt:lpstr>
      <vt:lpstr>Christ is eternal</vt:lpstr>
      <vt:lpstr>Through Christ all things consist</vt:lpstr>
      <vt:lpstr>Christ is the head of the church</vt:lpstr>
      <vt:lpstr>Christ is the firstborn from the dead</vt:lpstr>
      <vt:lpstr>Christ has the preeminence</vt:lpstr>
      <vt:lpstr>In Christ all the fullness dwells</vt:lpstr>
      <vt:lpstr>Christ is our reconciler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 of Colossians</dc:title>
  <dc:creator>Craig Thomas</dc:creator>
  <cp:keywords/>
  <dc:description>Westside:  09/13/2015 PM</dc:description>
  <cp:lastModifiedBy>Craig Thomas</cp:lastModifiedBy>
  <cp:revision>985</cp:revision>
  <dcterms:created xsi:type="dcterms:W3CDTF">2009-06-28T13:18:56Z</dcterms:created>
  <dcterms:modified xsi:type="dcterms:W3CDTF">2015-09-20T18:53:12Z</dcterms:modified>
</cp:coreProperties>
</file>