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9" r:id="rId2"/>
    <p:sldId id="324" r:id="rId3"/>
    <p:sldId id="256" r:id="rId4"/>
    <p:sldId id="356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5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Religious error will NOT condemn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“Oh, there are saved people in every denomination!”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Already established that only those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Christ”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in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“one body”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saved.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Already established God’s word is immutable: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7:21-23; 2 Jn. 9-11; Gal. 1:7-9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Harsh?!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Sincerity a must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1:5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Sincerity must be coupled with the truth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8:20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5162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God will NOT punish sin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“Don’t worry, God won’t care, it’s no big deal!”; “Go ahead, God wants you to be happy!”; “One time can’t hurt!”; “You deserve it!”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6:23; 6:1-2a; Isa. 1:30-31</a:t>
            </a:r>
            <a:endParaRPr lang="en-US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always punished sin!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Garden of Eden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3:14-19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30:15-20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become used to sin; rationalize: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5:18; 5:20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longsuffering, but most reject Him: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3:9; Isa. 6:9-10; 9:21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319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Life is NOT short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often act as if we will live forever!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Probably the most common form of self-deception: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4:14; Job 14:1-2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say we know it, but don’t act like it: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Procrastination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4:17; 2 Tim. 2:15; 1 Pet. 3:15; 1 Thess. 5:22; Acts 26:28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 on material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1:21a; Matt. 6:19-21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we live in regard to time?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4:15-16; Rom. 13:11-14; Lk. 16:27-31; Psa. 90:12; Heb. 9:27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2164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Jesus will NOT come again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spoke of such people: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3:3-4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a “covert” scoffer?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24:45-51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 servant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48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and wise servant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45-46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yourself!  Make sure your life is being lived consistent with His promised coming: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5:1-8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502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"/>
              <a:defRPr/>
            </a:pPr>
            <a:r>
              <a:rPr lang="en-US" sz="3600" i="1" dirty="0" smtClean="0">
                <a:solidFill>
                  <a:schemeClr val="accent1">
                    <a:satMod val="150000"/>
                  </a:schemeClr>
                </a:solidFill>
              </a:rPr>
              <a:t>Our faith will grow without study and application of God’s word</a:t>
            </a:r>
            <a:endParaRPr lang="en-US" sz="36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don’t find out until its too late: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5:12-14; Rom. 10:17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knowledge is dangerous: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Hos. 4:6; Isa. 5:13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Gaining knowledge requires diligence: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1:5, 10</a:t>
            </a:r>
            <a:endParaRPr lang="en-US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vehicle for receiving God’s blessings is knowledge: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Pet. 1:3; Matt. 5:6; Job 23:12; Heb. 5:12-14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7117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"/>
              <a:defRPr/>
            </a:pPr>
            <a:r>
              <a:rPr lang="en-US" sz="3600" i="1" dirty="0" smtClean="0">
                <a:solidFill>
                  <a:schemeClr val="accent1">
                    <a:satMod val="150000"/>
                  </a:schemeClr>
                </a:solidFill>
              </a:rPr>
              <a:t>We can be a friend of God AND a friend of the world</a:t>
            </a:r>
            <a:endParaRPr lang="en-US" sz="36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would you like to be married to a whore or whoremonger?!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Hos. 1:2, 6, 9; Rom. 10:17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have “one foot in the church and one foot in the world”?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8:6-9; Jas. 4:4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 of fruit are you bearing?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6:43-45; Gal. 5:19-24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290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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 WILL escape judgment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one appointment no one will miss: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9:27; Eccl. 11:9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will do the same thing: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14:12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will be judged in the same manner: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14:12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will be recompensed on the same basis: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2:5-10; Heb. 10:28-31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3590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live your life?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4616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consistent with God’s word?</a:t>
            </a:r>
          </a:p>
          <a:p>
            <a:pPr marL="104616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Or, do you know God’s word but sometimes act as if it doesn’t apply to you?</a:t>
            </a:r>
          </a:p>
          <a:p>
            <a:pPr marL="104616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terms to describe each type of person:  one is faithful, the other is unfaithful.  Which are you?!</a:t>
            </a: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1342"/>
            <a:ext cx="9296400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Otherwise intelligent people sometimes ignore the obvious and act foolish and stupidly.</a:t>
            </a:r>
          </a:p>
          <a:p>
            <a:pPr marL="942975" indent="-457200" eaLnBrk="1" fontAlgn="auto" hangingPunct="1">
              <a:spcBef>
                <a:spcPts val="0"/>
              </a:spcBef>
              <a:spcAft>
                <a:spcPts val="3000"/>
              </a:spcAft>
              <a:buSzPct val="100000"/>
              <a:buFont typeface="Wingdings 2" panose="05020102010507070707" pitchFamily="18" charset="2"/>
              <a:buChar char="E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and superfluous.</a:t>
            </a:r>
          </a:p>
          <a:p>
            <a:pPr marL="942975" indent="-457200" eaLnBrk="1" fontAlgn="auto" hangingPunct="1">
              <a:spcBef>
                <a:spcPts val="0"/>
              </a:spcBef>
              <a:spcAft>
                <a:spcPts val="3000"/>
              </a:spcAft>
              <a:buSzPct val="100000"/>
              <a:buFont typeface="Wingdings 2" panose="05020102010507070707" pitchFamily="18" charset="2"/>
              <a:buChar char="E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Dangerous and life-threatening.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Unfortunately such foolish thinking and behavior runs rampant in the spiritual realm: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1:12-15; Heb. 3:12; Rom. 15:4; 1 Cor. 10:1-12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274129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7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We Act As If…</a:t>
            </a:r>
            <a:br>
              <a:rPr lang="en-US" sz="67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3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10:1-12</a:t>
            </a:r>
            <a:endParaRPr lang="en-US" sz="53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God’s word were NOT immutable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treat the Bible as if it were merely a book of “suggestions”: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6:17-18; Titus 1:2; 1 Pet. 1:23-25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times did Israel act as if God’s word was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immutable?!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Blessings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28:1-2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Cursings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28:15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0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God’s word were NOT immutable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with all their divine instruction, “confirmed” with miracles, what did Israel do?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calf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32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Unfaithful spies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Num. 14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Assyrian captivity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722 B.C.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Babylonian captivity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606, 597, 586 B.C.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857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God’s word were NOT immutable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really haven’t changed: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Denominations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5:19; Col. 3:16; Lev. 10:1-2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16:16; 2 Tim. 2:10; Gal. 3:26-27; Eph. 5:23; Col. 1:18; 1 Cor. 12:13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 to gospel not needed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1:16-17; 2:16; 2 Tim. 2:10; Gal. 3:26-27; Acts 4:12; 2 Thess. 1:8-9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3640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God’s word were NOT immutable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don’t believe that!”  Really?!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sense of urgency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16:26; 1 Pet. 3:15; 2 Cor. 5:10-11a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believe, but take no action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 26:27-29</a:t>
            </a:r>
          </a:p>
          <a:p>
            <a:pPr marL="687388" indent="-5715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more applications: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10:23-31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8871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 will NOT reap what we sow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live as if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has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undeniable principles of sowing and reaping: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always harvest what you plant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amount harvested is proportional to the amount planted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6229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 will NOT reap what we sow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486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to spiritual sowing and reaping: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arvest what you plant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Can’t live carnally and reap spiritually!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6:23; Gal. 6:8; Job. 4:8; Prov. 5:22-23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 harvested proportional to amount planted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won’t make it to heaven by the “skin of our teeth”!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10:10; 2 Pet. 1:5-11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honestly think we can mock God with impunity?!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3:10-11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7896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Sometimes We Act As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4601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12574</TotalTime>
  <Words>1108</Words>
  <Application>Microsoft Office PowerPoint</Application>
  <PresentationFormat>On-screen Show (4:3)</PresentationFormat>
  <Paragraphs>112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Sometimes We Act As If… 1 Corinthians 10:1-12</vt:lpstr>
      <vt:lpstr>God’s word were NOT immutable</vt:lpstr>
      <vt:lpstr>God’s word were NOT immutable</vt:lpstr>
      <vt:lpstr>God’s word were NOT immutable</vt:lpstr>
      <vt:lpstr>God’s word were NOT immutable</vt:lpstr>
      <vt:lpstr>We will NOT reap what we sow</vt:lpstr>
      <vt:lpstr>We will NOT reap what we sow</vt:lpstr>
      <vt:lpstr>Religious error will NOT condemn</vt:lpstr>
      <vt:lpstr>God will NOT punish sin</vt:lpstr>
      <vt:lpstr>Life is NOT short</vt:lpstr>
      <vt:lpstr>Jesus will NOT come again</vt:lpstr>
      <vt:lpstr>Our faith will grow without study and application of God’s word</vt:lpstr>
      <vt:lpstr>We can be a friend of God AND a friend of the world</vt:lpstr>
      <vt:lpstr>We WILL escape judgment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Sometimes We Act As If</dc:title>
  <dc:creator>Craig Thomas</dc:creator>
  <cp:keywords/>
  <dc:description>Deckerville:  ??; Westside:  10/11/2015 AM</dc:description>
  <cp:lastModifiedBy>Craig Thomas</cp:lastModifiedBy>
  <cp:revision>1058</cp:revision>
  <dcterms:created xsi:type="dcterms:W3CDTF">2009-06-28T13:18:56Z</dcterms:created>
  <dcterms:modified xsi:type="dcterms:W3CDTF">2015-10-11T18:06:59Z</dcterms:modified>
</cp:coreProperties>
</file>