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7" r:id="rId3"/>
    <p:sldId id="256" r:id="rId4"/>
    <p:sldId id="299" r:id="rId5"/>
    <p:sldId id="260" r:id="rId6"/>
    <p:sldId id="298" r:id="rId7"/>
    <p:sldId id="300" r:id="rId8"/>
    <p:sldId id="283" r:id="rId9"/>
    <p:sldId id="29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78" autoAdjust="0"/>
  </p:normalViewPr>
  <p:slideViewPr>
    <p:cSldViewPr showGuides="1">
      <p:cViewPr varScale="1">
        <p:scale>
          <a:sx n="58" d="100"/>
          <a:sy n="58" d="100"/>
        </p:scale>
        <p:origin x="542" y="34"/>
      </p:cViewPr>
      <p:guideLst>
        <p:guide orient="horz" pos="3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3441-0BB9-4494-8B39-C36BCCF004D1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97FF0-2450-4E88-A76D-F4C9B2783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0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D297-4C78-47AD-8712-56268E75F652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610AE7-50F2-442D-8164-500402B85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9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EB9F-54D3-4485-8D59-96221927130E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5ABD6-A3FE-4B43-B72A-7B9E931CD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05112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E0CD-473A-4C32-854B-F67A8E803AE0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F96AA-C7B3-45EC-8719-EDC6617A7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88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64ED-CD5A-4A48-9514-3D108486A5AB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CDE50-D4FC-4F6C-AEF9-B0205A470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781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0609-5C28-48B3-A40D-2F17FA2C88D0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2F46E4-A45E-410B-86C4-B8C0F344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8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BC01-25D9-426D-A489-5740C9608B81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107A-C137-4456-A0C9-256446981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3846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0322-4DE2-46E1-AFAF-048ECB2AA2C1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D5C42-01DA-476F-AC43-825A264CB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65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AB07-FBD0-45E1-BFA4-07AF9F4C7977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80A2-8105-4383-A521-F789C18F5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4004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DB57-869E-46C2-B48F-8EFE9395FED3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EA6F2-F41F-485E-B365-F6FD51F46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0111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C9DB6-0943-4DD3-94BC-8140861A0CAF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A7109-BF70-43AD-B0DD-D2926E57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8410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8056-307E-4141-B968-AE14C6282296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09D91A8-FE02-4804-A2DD-63CBE0CAB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9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0CC893-ECFE-4A37-BCBB-1008EAABA367}" type="datetime1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F48EF5D7-0DA4-4AA6-9885-BBAF86A9E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1" r:id="rId2"/>
    <p:sldLayoutId id="2147484007" r:id="rId3"/>
    <p:sldLayoutId id="2147484002" r:id="rId4"/>
    <p:sldLayoutId id="2147484003" r:id="rId5"/>
    <p:sldLayoutId id="2147484004" r:id="rId6"/>
    <p:sldLayoutId id="2147484008" r:id="rId7"/>
    <p:sldLayoutId id="2147484009" r:id="rId8"/>
    <p:sldLayoutId id="2147484010" r:id="rId9"/>
    <p:sldLayoutId id="2147484005" r:id="rId10"/>
    <p:sldLayoutId id="2147484011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t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tough!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14:1; Gen. 3:17-19; Eccl.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12:1-8;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2:17; 9:11; 1 Pet. 3:1-2; 4:3-4; 2 Tim. 3:12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cause despair!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10:18-22; Heb. 10:25; Matt. 19:9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a godly strategy to deal with hard times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5:7-8; Psa. 34:15; 2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Kgs.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6:8-18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7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Chariots of Fire</a:t>
            </a: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</a:t>
            </a: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6:8-23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We’re Surrounded By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5:8;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2:15-17; Jas. 4:4; 1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4:1; Eph. 4:11-14</a:t>
            </a:r>
            <a:endParaRPr lang="en-US" sz="4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“Alas…what shall we do?”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prepare we are preparing to fail!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answer: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4:12;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11:28-30; Phil. 4:7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234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We’re Surrounded By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that is required to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 on Christ”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the gospel!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3:26-27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armor of God!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Job. 1:9; Eph. 6:11-18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 to Christ!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5:9; Matt. 7:24-27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Christ!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14:15; 1 Jn. 2:3-5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the race with patience!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12:1-4; 2 Tim. 4:7-8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Diligent study and prayer!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4:15; M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4:1-11;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Thess. 5:17; </a:t>
            </a:r>
            <a:r>
              <a:rPr lang="en-US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18:1-8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Is Greater Than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51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Elisha’s servant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dismayed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odds, because he didn’t include God!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the odds we can overcome in Christ!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more to the material universe than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see, touch, smell, hear, or taste!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4:16-5:1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Is Greater Than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65532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necessarily see God’s providence with our physical senses working in our lives.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are guaranteed it is there working if we: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our complete faith and trust in Him!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45:22; Jn. 6:68; Heb. 7:25; Rom. 8:31 -39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“seek first the kingdom of God and His righteousness”!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6:25-33; 2 </a:t>
            </a:r>
            <a:r>
              <a:rPr lang="en-US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19:14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by faith!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4:13; 2 Cor. 11:23-28; Psa. 23:4; 2 Cor. 5:1;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15; 2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Tim. 4:6-8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09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Will Deliver Us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6:16; Isa. 40:1-31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6:17; 1 Pet. 3:12; Jas. 5:16;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18:1-8; 1 Thess. 5:22; Eph. 3:20;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18:7-8a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11:22-23;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18:8; Rom. 10:17; 2 Pet. 1:5; 2 Tim. 2:15; 2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6:17; 1 Cor. 10:13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2:18-26; Matt. 7:24-27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05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Elisha’s ‘hard time’ turn out?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too can weather ‘hard times’ if we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 on the Lord” !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27:14</a:t>
            </a: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prepared for ‘hard times’?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8885</TotalTime>
  <Words>523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Chariots of Fire 2 Kings 6:8-23</vt:lpstr>
      <vt:lpstr>We’re Surrounded By The Enemy</vt:lpstr>
      <vt:lpstr>We’re Surrounded By The Enemy</vt:lpstr>
      <vt:lpstr>God Is Greater Than The Enemy</vt:lpstr>
      <vt:lpstr>God Is Greater Than The Enemy</vt:lpstr>
      <vt:lpstr>God Will Deliver Us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Chariots of Fire</dc:title>
  <dc:creator>Craig Thomas</dc:creator>
  <dc:description>Sandusky:  8/29/10; Westside:  03/30/2014 PM; 11/01/2015 PM</dc:description>
  <cp:lastModifiedBy>Craig Thomas</cp:lastModifiedBy>
  <cp:revision>682</cp:revision>
  <dcterms:created xsi:type="dcterms:W3CDTF">2009-06-28T13:18:56Z</dcterms:created>
  <dcterms:modified xsi:type="dcterms:W3CDTF">2015-11-01T01:40:16Z</dcterms:modified>
</cp:coreProperties>
</file>