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82" r:id="rId2"/>
    <p:sldId id="324" r:id="rId3"/>
    <p:sldId id="256" r:id="rId4"/>
    <p:sldId id="356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5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34" d="100"/>
          <a:sy n="34" d="100"/>
        </p:scale>
        <p:origin x="58" y="5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Those in the World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724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you?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3:27; Col. 1:13; Jn. 17:16; Col. 3:1-3; 1 Cor. 15:33; Matt. 5:13-16; 2 Cor. 3:2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befriend the world: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4:4; Jn. 17:16; 1 Thess. 5:22; 2 Cor. 5:17; Rom. 6:3-7; 12:1-2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in the world, but not of the world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17:16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Abstain from every form of evil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5:22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and act like “new creatures”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Cor. 5:17; Rom. 6:3-7; 12:1-12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719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Those in the World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791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you?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3:27; Col. 1:13; Jn. 17:16; Col. 3:1-3; 1 Cor. 15:33; Matt. 5:13-16; 2 Cor. 3:2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befriend the world: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4:4; Jn. 15:16; 1 Thess. 5:22; 2 Cor. 5:17; Rom. 6:3-7; 12:1-2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revenge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12:19-21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Honesty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12:17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3:1-2</a:t>
            </a:r>
            <a:endParaRPr lang="en-US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areful how we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fight the battle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6:12; 2 Cor. 10:3-5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1981200"/>
            <a:ext cx="8632825" cy="411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“Eighty percent were hypocrites, 80 percent liars, 80 percent serious sinners…except on Sundays.  There’s always boozing and </a:t>
            </a:r>
            <a:r>
              <a:rPr lang="en-US" sz="4000" b="1" i="1" dirty="0" err="1">
                <a:solidFill>
                  <a:schemeClr val="tx1"/>
                </a:solidFill>
              </a:rPr>
              <a:t>floozing</a:t>
            </a:r>
            <a:r>
              <a:rPr lang="en-US" sz="4000" b="1" i="1" dirty="0" smtClean="0">
                <a:solidFill>
                  <a:schemeClr val="tx1"/>
                </a:solidFill>
              </a:rPr>
              <a:t>.”</a:t>
            </a:r>
          </a:p>
          <a:p>
            <a:pPr algn="r"/>
            <a:endParaRPr lang="en-US" sz="1200" i="1" dirty="0" smtClean="0">
              <a:solidFill>
                <a:schemeClr val="tx1"/>
              </a:solidFill>
            </a:endParaRPr>
          </a:p>
          <a:p>
            <a:pPr algn="r"/>
            <a:r>
              <a:rPr lang="en-US" sz="4000" i="1" dirty="0" smtClean="0">
                <a:solidFill>
                  <a:schemeClr val="tx1"/>
                </a:solidFill>
              </a:rPr>
              <a:t>William “</a:t>
            </a:r>
            <a:r>
              <a:rPr lang="en-US" sz="4000" i="1" dirty="0" err="1" smtClean="0">
                <a:solidFill>
                  <a:schemeClr val="tx1"/>
                </a:solidFill>
              </a:rPr>
              <a:t>Fishbait</a:t>
            </a:r>
            <a:r>
              <a:rPr lang="en-US" sz="4000" i="1" dirty="0" smtClean="0">
                <a:solidFill>
                  <a:schemeClr val="tx1"/>
                </a:solidFill>
              </a:rPr>
              <a:t>” Miller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753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686800" cy="34750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agree with Paul?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6:1-2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agree with Paul?  </a:t>
            </a:r>
            <a:r>
              <a:rPr lang="en-US" sz="4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1:21</a:t>
            </a: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47800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speak of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“putting on Christ”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point of conversion: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3:26-27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 taken from Greek “to sink into (clothing), put on, clothe one’s self” (Thayer);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all of you who were baptized into Christ have </a:t>
            </a: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clothed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yourselves with Christ”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(NIV).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ties v. 27 to v. 26 and explains v. 26.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“put on Christ”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become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“new creatures”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5:17; Col. 3:9-10; Rom. 6:3-7; Eph. 4:21-24; Gal. 6:15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all about displaying the attributes of Christ in our life: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1:3-10; Rom. 8:29; 1 Pet. 2:21-22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to think and act differently!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6:16-18; 12:1-2; 1 Tim. 6:11-12a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2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On Christ and Wearing Him Everywhere</a:t>
            </a:r>
            <a:br>
              <a:rPr lang="en-US" sz="42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3:26-27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Our Brethren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serve as examples: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5:13-16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habits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5:39; Acts 17:11; 2 Tim. 2:15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 habits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10:24-25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for one another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13:34-35; Heb. 13:1; 1 Pet. 1:22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Pursuit of unity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4:1-3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our “share”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4:16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Our Brethren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380038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serve as examples: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5:13-16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our abilities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25:14-30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pattern of good works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2:7-8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and concern for Bible authority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3:17; 1 Pet. 4:11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Acknowledge errors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Jas. 5:16; Matt. 7:1-5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 to forgive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18:21-35; 3:8; 18:15-17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5474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Our Brethren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724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serve as examples: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5:13-16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Older set examples for younger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2:2-5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umility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double standards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20:23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approach to worship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4:24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in social settings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Rom. 12:13; 1 Pet. 4:9; Rom. 12:10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1235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Our Families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724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role of husbands/fathers: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leadership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11:3; 1 Tim. 3:5; Gen. 7:5; 1 Pet. 3:20; Josh. 24:15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leadership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5:8; 1 Cor. 7:3; Heb. 13:4; Matt. 5:28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their wives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5:25, 28-29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raising children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6:4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660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Our Families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724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role of wives/mothers: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31:10-31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 the home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5:14; Prov. 31:16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to husband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5:22-24; Col. 3:18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“help meet”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2:18-25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p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owerful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to husbands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3:1-7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485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</a:rPr>
              <a:t>Wear Christ Among Our Families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7244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role of children: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and respect parents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6:1-3; Col. 3:20; Deut. 21:18-21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 “instruction” from your parents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1:8-9; 13:1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your friends carefully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15:33; Prov. 13:20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fear being different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4:3-4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faith, must be “your” faith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5:10; Rom. 10:17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6370638"/>
            <a:ext cx="5486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Putting On Christ and Wearing Him Everywhere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0" y="-228600"/>
            <a:ext cx="9982200" cy="7996333"/>
            <a:chOff x="264652" y="-34566"/>
            <a:chExt cx="8531793" cy="683447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4652" y="-34566"/>
              <a:ext cx="8531793" cy="6834473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57200" y="4955505"/>
              <a:ext cx="3886200" cy="152275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/>
                <a:t>Mark Twain</a:t>
              </a:r>
              <a:endParaRPr lang="en-US" sz="28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653637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13838</TotalTime>
  <Words>887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Putting On Christ and Wearing Him Everywhere Galatians 3:26-27</vt:lpstr>
      <vt:lpstr>Wear Christ Among Our Brethren</vt:lpstr>
      <vt:lpstr>Wear Christ Among Our Brethren</vt:lpstr>
      <vt:lpstr>Wear Christ Among Our Brethren</vt:lpstr>
      <vt:lpstr>Wear Christ Among Our Families</vt:lpstr>
      <vt:lpstr>Wear Christ Among Our Families</vt:lpstr>
      <vt:lpstr>Wear Christ Among Our Families</vt:lpstr>
      <vt:lpstr>Wear Christ Among Those in the World</vt:lpstr>
      <vt:lpstr>Wear Christ Among Those in the World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On Christ and Wearing Him Everywhere</dc:title>
  <dc:creator>Craig Thomas</dc:creator>
  <cp:keywords/>
  <dc:description>Deckerville:  ??; Westside:  11/08/2015 PM
</dc:description>
  <cp:lastModifiedBy>Craig Thomas</cp:lastModifiedBy>
  <cp:revision>1115</cp:revision>
  <dcterms:created xsi:type="dcterms:W3CDTF">2009-06-28T13:18:56Z</dcterms:created>
  <dcterms:modified xsi:type="dcterms:W3CDTF">2015-11-07T01:05:43Z</dcterms:modified>
</cp:coreProperties>
</file>