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382" r:id="rId2"/>
    <p:sldId id="324" r:id="rId3"/>
    <p:sldId id="256" r:id="rId4"/>
    <p:sldId id="356" r:id="rId5"/>
    <p:sldId id="383" r:id="rId6"/>
    <p:sldId id="384" r:id="rId7"/>
    <p:sldId id="385" r:id="rId8"/>
    <p:sldId id="386" r:id="rId9"/>
    <p:sldId id="387" r:id="rId10"/>
    <p:sldId id="388" r:id="rId11"/>
    <p:sldId id="390" r:id="rId12"/>
    <p:sldId id="391" r:id="rId13"/>
    <p:sldId id="392" r:id="rId14"/>
    <p:sldId id="35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11/29/2015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The real purpose of life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Living With a Purpose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476375"/>
            <a:ext cx="4136004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“every spiritual blessing”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“chose us”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“holy”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“without blame”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“adoption as sons”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“accepted in the Beloved”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“redemption”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“forgiveness”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“riches” (unsearchable)</a:t>
            </a:r>
            <a:endParaRPr lang="en-US" sz="26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941758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The real purpose of life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Living With a Purpose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200" y="1573173"/>
            <a:ext cx="87376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“fellowship of the mystery”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“boldness, access, confidence”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“qualified to be partakers of the inheritance of the saints”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“delivered from darkness”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“translated into kingdom”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“redemption, forgiveness of sins”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“reconciled”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“holy, blameless, irreproachable in His sight”</a:t>
            </a:r>
            <a:endParaRPr lang="en-US" sz="26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304908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The real purpose of life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Living With a Purpose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200" y="1579364"/>
            <a:ext cx="8737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“all things that pertain to life and godliness”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“exceeding great and precious promises”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“partakers of the divine nature”</a:t>
            </a:r>
          </a:p>
          <a:p>
            <a:pPr marL="285750" indent="-285750">
              <a:spcAft>
                <a:spcPts val="1200"/>
              </a:spcAft>
              <a:buClr>
                <a:srgbClr val="FF9900"/>
              </a:buClr>
              <a:buFont typeface="Wingdings 2" panose="05020102010507070707" pitchFamily="18" charset="2"/>
              <a:buChar char=""/>
            </a:pPr>
            <a:r>
              <a:rPr lang="en-US" sz="2600" b="1" i="1" dirty="0" smtClean="0">
                <a:latin typeface="+mn-lt"/>
              </a:rPr>
              <a:t>“escape the corruption that is in the world through lust”</a:t>
            </a:r>
            <a:endParaRPr lang="en-US" sz="26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0397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The real </a:t>
            </a:r>
            <a:r>
              <a:rPr lang="en-US" sz="4800" i="1" dirty="0">
                <a:solidFill>
                  <a:schemeClr val="accent1">
                    <a:satMod val="150000"/>
                  </a:schemeClr>
                </a:solidFill>
              </a:rPr>
              <a:t>p</a:t>
            </a: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urpose of life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point?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all eternity God had a purpose for our lives:    Fellowship with Him!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blew it!  God fixed it!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nly one true purpose in life, until we grab it with our all we’ll never find true happiness!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1:21; 3:7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our maker and designer; He alone knows what will give us a purposeful life!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Living With a Purpose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8843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need for us to wonder about our purpose in life.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purpose for everyone of us is grand and fantastic beyond our wildest dreams!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His purpose gives real meaning to our lives.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your purpose in life harmonize with God’s purpose?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326" y="1607531"/>
            <a:ext cx="8991600" cy="4237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>
                <a:solidFill>
                  <a:schemeClr val="tx1"/>
                </a:solidFill>
              </a:rPr>
              <a:t>“For to me, to live is </a:t>
            </a:r>
            <a:r>
              <a:rPr lang="en-US" sz="5400" b="1" i="1" u="sng" dirty="0">
                <a:solidFill>
                  <a:schemeClr val="tx1"/>
                </a:solidFill>
              </a:rPr>
              <a:t>	</a:t>
            </a:r>
            <a:r>
              <a:rPr lang="en-US" sz="5400" b="1" i="1" u="sng" dirty="0" smtClean="0">
                <a:solidFill>
                  <a:schemeClr val="tx1"/>
                </a:solidFill>
              </a:rPr>
              <a:t>	</a:t>
            </a:r>
            <a:r>
              <a:rPr lang="en-US" sz="5400" b="1" i="1" dirty="0" smtClean="0">
                <a:solidFill>
                  <a:schemeClr val="tx1"/>
                </a:solidFill>
              </a:rPr>
              <a:t>, </a:t>
            </a:r>
            <a:r>
              <a:rPr lang="en-US" sz="5400" b="1" i="1" dirty="0">
                <a:solidFill>
                  <a:schemeClr val="tx1"/>
                </a:solidFill>
              </a:rPr>
              <a:t>and to die is </a:t>
            </a:r>
            <a:r>
              <a:rPr lang="en-US" sz="5400" b="1" i="1" u="sng" dirty="0" smtClean="0">
                <a:solidFill>
                  <a:schemeClr val="tx1"/>
                </a:solidFill>
              </a:rPr>
              <a:t>			</a:t>
            </a:r>
            <a:r>
              <a:rPr lang="en-US" sz="5400" b="1" i="1" dirty="0" smtClean="0">
                <a:solidFill>
                  <a:schemeClr val="tx1"/>
                </a:solidFill>
              </a:rPr>
              <a:t>.”</a:t>
            </a:r>
          </a:p>
          <a:p>
            <a:pPr algn="r"/>
            <a:endParaRPr lang="en-US" sz="1200" i="1" dirty="0" smtClean="0">
              <a:solidFill>
                <a:schemeClr val="tx1"/>
              </a:solidFill>
            </a:endParaRPr>
          </a:p>
          <a:p>
            <a:pPr algn="r"/>
            <a:r>
              <a:rPr lang="en-US" sz="5400" i="1" dirty="0" smtClean="0">
                <a:solidFill>
                  <a:schemeClr val="tx1"/>
                </a:solidFill>
              </a:rPr>
              <a:t>Philippians 1:21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uiExpand="1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225" y="1447800"/>
            <a:ext cx="9090025" cy="529045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 seeks a purpose in life:</a:t>
            </a:r>
          </a:p>
          <a:p>
            <a:pPr marL="974725" indent="-500063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“Why was I born?”</a:t>
            </a:r>
          </a:p>
          <a:p>
            <a:pPr marL="974725" indent="-500063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“Why am I here on this earth?”</a:t>
            </a:r>
          </a:p>
          <a:p>
            <a:pPr marL="974725" indent="-500063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is my reason for living?”</a:t>
            </a:r>
          </a:p>
          <a:p>
            <a:pPr marL="974725" indent="-500063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“Why should I get up in the morning?”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Tragically most never find the true purpose of life!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With Purpose</a:t>
            </a:r>
            <a:r>
              <a:rPr lang="en-US" sz="42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2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1:21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Purposes for which most live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 material possessions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our life’s value measured in $$?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Christians measure their lives in this way!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 is preoccupied with material possessions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6:6-10; 17-19; Matt. 8:20; Lk. 12:15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had a lot to say about the foolishness of trusting in riches: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12:13-21; Jas. 4:13-16; Eccl. 2:18-19; Matt.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6:24-33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Living With a Purpose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05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Purposes for which most live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as much pleasure as possible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people take drugs?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people dabble in porn or commit adultery?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world’s values revolve around pleasure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16:19, 25; 2 Tim. 3:1-5; Heb. 11:25; 1 Jn. 2:17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God offers is of far greater value: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11:25-26; Heb. 11:13-16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Living With a Purpose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230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Purposes for which most live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achieve fame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Nearly everyone has heard of Michael Jordan and Tiger Woods; can identify their face.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seeking fame can be more subtle: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23:5-7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Herod Agrippa I?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12:21-24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will the accomplishments of the famous be in 1,000 years?  In eternity?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Living With a Purpose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421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Purposes for which most live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obtain and wield power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“Nearly all men can stand adversity, but if you want to test a man’s character, give him power.”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Lincoln 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Absalom?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Sam. 14:25-26; 15:1-6, 13-14; 18:9, 14-17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Power, like fame, can take more subtle forms: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1:10-13; Col. 2:8, 18-23; 3 Jn. 9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Living With a Purpose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226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30238" indent="-630238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Purposes for which most live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30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critical observations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30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Materialism, pleasure, fame, and power are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dangers to Christians!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13:22; 20:20-28; Lk. 9:52-56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30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things come at a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 price!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16:26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30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pursuits are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stupid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2:9-11; </a:t>
            </a:r>
            <a:r>
              <a:rPr lang="en-US" sz="28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Jn. 2:17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Living With a Purpose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60908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The real purpose of life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understood it!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thought he had “life by the tail,” but he didn’t!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3:4-6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purpose, Paul had to let go of what he valued most: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3:7-11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created us to have fellowship with Him, but we “blew it”!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1:3-11; Col. 1:12-23; 2 Pet. 1:1-4</a:t>
            </a:r>
            <a:endParaRPr lang="en-US" sz="28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Living With a Purpose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1737519"/>
            <a:ext cx="8991600" cy="4237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>
                <a:solidFill>
                  <a:schemeClr val="tx1"/>
                </a:solidFill>
              </a:rPr>
              <a:t>“For to me, to live is Christ, and to die is gain</a:t>
            </a:r>
            <a:r>
              <a:rPr lang="en-US" sz="6000" b="1" i="1" dirty="0" smtClean="0">
                <a:solidFill>
                  <a:schemeClr val="tx1"/>
                </a:solidFill>
              </a:rPr>
              <a:t>.”</a:t>
            </a:r>
          </a:p>
          <a:p>
            <a:pPr algn="r"/>
            <a:endParaRPr lang="en-US" sz="1200" i="1" dirty="0" smtClean="0">
              <a:solidFill>
                <a:schemeClr val="tx1"/>
              </a:solidFill>
            </a:endParaRPr>
          </a:p>
          <a:p>
            <a:pPr algn="r"/>
            <a:r>
              <a:rPr lang="en-US" sz="6000" i="1" dirty="0" smtClean="0">
                <a:solidFill>
                  <a:schemeClr val="tx1"/>
                </a:solidFill>
              </a:rPr>
              <a:t>Philippians 1:21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1050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14202</TotalTime>
  <Words>804</Words>
  <Application>Microsoft Office PowerPoint</Application>
  <PresentationFormat>On-screen Show (4:3)</PresentationFormat>
  <Paragraphs>105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Living With Purpose Philippians 1:21</vt:lpstr>
      <vt:lpstr>Purposes for which most live</vt:lpstr>
      <vt:lpstr>Purposes for which most live</vt:lpstr>
      <vt:lpstr>Purposes for which most live</vt:lpstr>
      <vt:lpstr>Purposes for which most live</vt:lpstr>
      <vt:lpstr>Purposes for which most live</vt:lpstr>
      <vt:lpstr>The real purpose of life</vt:lpstr>
      <vt:lpstr>The real purpose of life</vt:lpstr>
      <vt:lpstr>The real purpose of life</vt:lpstr>
      <vt:lpstr>The real purpose of life</vt:lpstr>
      <vt:lpstr>The real purpose of life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With Purpose</dc:title>
  <dc:creator>Craig Thomas</dc:creator>
  <cp:keywords/>
  <dc:description>Deckerville:  12/9/2001; 11/17/2002; Westside:  11/29/2015 PM</dc:description>
  <cp:lastModifiedBy>Craig Thomas</cp:lastModifiedBy>
  <cp:revision>1169</cp:revision>
  <dcterms:created xsi:type="dcterms:W3CDTF">2009-06-28T13:18:56Z</dcterms:created>
  <dcterms:modified xsi:type="dcterms:W3CDTF">2015-11-29T20:10:09Z</dcterms:modified>
</cp:coreProperties>
</file>