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sldIdLst>
    <p:sldId id="382" r:id="rId2"/>
    <p:sldId id="324" r:id="rId3"/>
    <p:sldId id="256" r:id="rId4"/>
    <p:sldId id="356" r:id="rId5"/>
    <p:sldId id="383" r:id="rId6"/>
    <p:sldId id="384" r:id="rId7"/>
    <p:sldId id="385" r:id="rId8"/>
    <p:sldId id="386" r:id="rId9"/>
    <p:sldId id="387" r:id="rId10"/>
    <p:sldId id="388" r:id="rId11"/>
    <p:sldId id="389" r:id="rId12"/>
    <p:sldId id="391" r:id="rId13"/>
    <p:sldId id="393" r:id="rId14"/>
    <p:sldId id="394" r:id="rId15"/>
    <p:sldId id="395" r:id="rId16"/>
    <p:sldId id="396" r:id="rId17"/>
    <p:sldId id="397" r:id="rId18"/>
    <p:sldId id="398" r:id="rId19"/>
    <p:sldId id="399" r:id="rId20"/>
    <p:sldId id="400" r:id="rId21"/>
    <p:sldId id="401" r:id="rId22"/>
    <p:sldId id="402" r:id="rId23"/>
    <p:sldId id="403" r:id="rId24"/>
    <p:sldId id="357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66"/>
    <a:srgbClr val="FFFF00"/>
    <a:srgbClr val="FFFFFF"/>
    <a:srgbClr val="1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74" autoAdjust="0"/>
    <p:restoredTop sz="94678" autoAdjust="0"/>
  </p:normalViewPr>
  <p:slideViewPr>
    <p:cSldViewPr showGuides="1">
      <p:cViewPr varScale="1">
        <p:scale>
          <a:sx n="83" d="100"/>
          <a:sy n="83" d="100"/>
        </p:scale>
        <p:origin x="46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72A0C-ABE7-41F3-9CD2-1CE8BBDF7F70}" type="datetimeFigureOut">
              <a:rPr lang="en-US" smtClean="0"/>
              <a:t>12/5/2015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7FB4A-0EC3-48F9-BEC8-748778C950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268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776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659C-F515-4372-8ECC-76CB2FEE0C5C}" type="datetime1">
              <a:rPr lang="en-US" smtClean="0"/>
              <a:t>12/5/2015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857E35-FEA3-4221-9C54-1043E63ACA7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4603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844F-B8C7-4013-A07E-A793DAAD2950}" type="datetime1">
              <a:rPr lang="en-US" smtClean="0"/>
              <a:t>12/5/2015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D8920-5024-4352-9BBB-788DE03888B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2223721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A812E-8A69-453B-B758-6BB9B25F0F48}" type="datetime1">
              <a:rPr lang="en-US" smtClean="0"/>
              <a:t>12/5/2015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862B1-888C-4FA4-A674-530EA06A67A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6253885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28279-46E1-4235-9070-477D3BF0B812}" type="datetime1">
              <a:rPr lang="en-US" smtClean="0"/>
              <a:t>12/5/2015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2D182-E177-439E-963A-8290377CD48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7284496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44C1-6005-45B6-B907-982075972C94}" type="datetime1">
              <a:rPr lang="en-US" smtClean="0"/>
              <a:t>12/5/2015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64FAF9-B184-4648-A1AA-4916B9885E1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7873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9526-997F-44B1-9DEA-ABCFF930549D}" type="datetime1">
              <a:rPr lang="en-US" smtClean="0"/>
              <a:t>12/5/2015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2C74E-9754-49C9-BA82-29C2BEF3259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4442971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2C18A-015E-4296-86E6-7EB84E254E08}" type="datetime1">
              <a:rPr lang="en-US" smtClean="0"/>
              <a:t>12/5/2015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C09C8-A718-40B0-8F13-B66258D369F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6049043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1E891-1B91-4DA4-BE3E-095934E410B9}" type="datetime1">
              <a:rPr lang="en-US" smtClean="0"/>
              <a:t>12/5/2015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8CF5D-AC06-4281-BAC8-27EAF84AAEE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8448906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683C7-6D5C-45A3-B884-105FA39CB9B0}" type="datetime1">
              <a:rPr lang="en-US" smtClean="0"/>
              <a:t>12/5/2015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5B24A-AB5F-4F5D-A80B-00D568921CE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0121652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BE4B2-9BC4-4456-8B0C-528C1CC1487B}" type="datetime1">
              <a:rPr lang="en-US" smtClean="0"/>
              <a:t>12/5/2015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5C002-0C1A-42E4-A3F4-47EA616916F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251671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F5715-69D7-400A-A8D0-E6AA13FFAE1D}" type="datetime1">
              <a:rPr lang="en-US" smtClean="0"/>
              <a:t>12/5/2015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89AA0D79-05D1-43D3-9988-8B91E8B6FAF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0490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3B5194F-45C8-4493-98AE-E07CBCCB9666}" type="datetime1">
              <a:rPr lang="en-US" smtClean="0"/>
              <a:t>12/5/2015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A74110EA-B87B-49AF-8A67-F9C13B182B1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0" r:id="rId2"/>
    <p:sldLayoutId id="2147483956" r:id="rId3"/>
    <p:sldLayoutId id="2147483951" r:id="rId4"/>
    <p:sldLayoutId id="2147483952" r:id="rId5"/>
    <p:sldLayoutId id="2147483953" r:id="rId6"/>
    <p:sldLayoutId id="2147483957" r:id="rId7"/>
    <p:sldLayoutId id="2147483958" r:id="rId8"/>
    <p:sldLayoutId id="2147483959" r:id="rId9"/>
    <p:sldLayoutId id="2147483954" r:id="rId10"/>
    <p:sldLayoutId id="2147483960" r:id="rId11"/>
  </p:sldLayoutIdLst>
  <p:transition>
    <p:wedg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2000">
              <a:schemeClr val="bg2">
                <a:tint val="48000"/>
                <a:satMod val="300000"/>
              </a:schemeClr>
            </a:gs>
            <a:gs pos="20000">
              <a:schemeClr val="bg2">
                <a:tint val="48000"/>
                <a:satMod val="300000"/>
              </a:schemeClr>
            </a:gs>
            <a:gs pos="30000">
              <a:schemeClr val="bg2">
                <a:tint val="49000"/>
                <a:satMod val="300000"/>
              </a:schemeClr>
            </a:gs>
            <a:gs pos="81000">
              <a:schemeClr val="bg2">
                <a:shade val="30000"/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j040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1150938" indent="-1150938" eaLnBrk="1" fontAlgn="auto" hangingPunct="1">
              <a:spcAft>
                <a:spcPts val="0"/>
              </a:spcAft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          Makes one insensible and is habit-forming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23:35</a:t>
            </a:r>
            <a:endParaRPr lang="en-U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engage in something that masks real danger?!</a:t>
            </a:r>
            <a:endParaRPr lang="en-US" sz="3400" b="1" i="1" u="sng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Christians are not to be enslaved to “bad habits”!  </a:t>
            </a:r>
            <a:r>
              <a:rPr lang="en-US" sz="3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10:23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honestly say that alcohol use “edifies”?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6370638"/>
            <a:ext cx="27432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Don’t Drink Alcohol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6200" y="304800"/>
            <a:ext cx="838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>
                <a:solidFill>
                  <a:schemeClr val="tx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54428178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1150938" indent="-1150938" eaLnBrk="1" fontAlgn="auto" hangingPunct="1">
              <a:spcAft>
                <a:spcPts val="0"/>
              </a:spcAft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          Woe is to them that drink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5:11</a:t>
            </a:r>
            <a:endParaRPr lang="en-U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5:22</a:t>
            </a:r>
            <a:endParaRPr lang="en-US" sz="3600" b="1" i="1" u="sng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drunkards of Ephraim: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28:1-3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“Woe” is translated “destruction” in NLT.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can happen if one plays with fire?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6370638"/>
            <a:ext cx="27432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Don’t Drink Alcohol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6200" y="304800"/>
            <a:ext cx="838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tx1"/>
                </a:solidFill>
              </a:rPr>
              <a:t>8</a:t>
            </a:r>
            <a:endParaRPr lang="en-US" sz="3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36795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1150938" indent="-1150938" eaLnBrk="1" fontAlgn="auto" hangingPunct="1">
              <a:spcAft>
                <a:spcPts val="0"/>
              </a:spcAft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          A companion of </a:t>
            </a:r>
            <a:r>
              <a:rPr lang="en-US" sz="4800" i="1" smtClean="0">
                <a:solidFill>
                  <a:schemeClr val="accent1">
                    <a:satMod val="150000"/>
                  </a:schemeClr>
                </a:solidFill>
              </a:rPr>
              <a:t>carnal living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22:13</a:t>
            </a:r>
            <a:endParaRPr lang="en-U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an attitude of iniquity: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22:14</a:t>
            </a:r>
            <a:endParaRPr lang="en-US" sz="3600" b="1" i="1" u="sng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Evidence of a “carnal mind”: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8:7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a fool would want to be God’s enemy!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6370638"/>
            <a:ext cx="27432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Don’t Drink Alcohol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6200" y="304800"/>
            <a:ext cx="838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>
                <a:solidFill>
                  <a:schemeClr val="tx1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49380640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1150938" indent="-1150938" eaLnBrk="1" fontAlgn="auto" hangingPunct="1">
              <a:spcAft>
                <a:spcPts val="0"/>
              </a:spcAft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          Causes one to err and stumble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28:7</a:t>
            </a:r>
            <a:endParaRPr lang="en-U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amazes me that so many justify and rationalize drinking no matter how ugly it really is.</a:t>
            </a:r>
            <a:endParaRPr lang="en-US" sz="3600" b="1" i="1" u="sng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does drinking alcohol fit in with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5:6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6:33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6370638"/>
            <a:ext cx="27432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Don’t Drink Alcohol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6200" y="304800"/>
            <a:ext cx="838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tx1"/>
                </a:solidFill>
              </a:rPr>
              <a:t>10</a:t>
            </a:r>
            <a:endParaRPr lang="en-US" sz="3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8938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1150938" indent="-1150938" eaLnBrk="1" fontAlgn="auto" hangingPunct="1">
              <a:spcAft>
                <a:spcPts val="0"/>
              </a:spcAft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          Brings foolish optimism and vain hope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56:12</a:t>
            </a:r>
            <a:endParaRPr lang="en-U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the song say?  Our “hope is built on nothing less than Jesus’ blood and righteousness.”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hope brought by alcohol is nothing but a “mirage.”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old onto to your real hope: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6:20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6370638"/>
            <a:ext cx="27432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Don’t Drink Alcohol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6200" y="304800"/>
            <a:ext cx="838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tx1"/>
                </a:solidFill>
              </a:rPr>
              <a:t>11</a:t>
            </a:r>
            <a:endParaRPr lang="en-US" sz="3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94435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1150938" indent="-1150938" eaLnBrk="1" fontAlgn="auto" hangingPunct="1">
              <a:spcAft>
                <a:spcPts val="0"/>
              </a:spcAft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          Joined w/immorality and enslavement of heart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Hosea 4:11</a:t>
            </a:r>
            <a:endParaRPr lang="en-U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Christians are not to be enslaved to “bad habits”: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10:23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“drinking men” end up on “the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prowl.”</a:t>
            </a:r>
            <a:endParaRPr lang="en-US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did Paul say in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6:18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 Does alcohol help us do this?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6370638"/>
            <a:ext cx="27432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Don’t Drink Alcohol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6200" y="304800"/>
            <a:ext cx="838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tx1"/>
                </a:solidFill>
              </a:rPr>
              <a:t>12</a:t>
            </a:r>
            <a:endParaRPr lang="en-US" sz="3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25329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1150938" indent="-1150938" eaLnBrk="1" fontAlgn="auto" hangingPunct="1">
              <a:spcAft>
                <a:spcPts val="0"/>
              </a:spcAft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          Brings shame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Habakkuk 2:15-16</a:t>
            </a:r>
            <a:endParaRPr lang="en-U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Nobody wants to bring shame on self, parents, family, or on the church.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avoiding alcohol we deprive Satan of a tool!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give the devil an edge?!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Pet. 5:8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6370638"/>
            <a:ext cx="27432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Don’t Drink Alcohol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6200" y="304800"/>
            <a:ext cx="838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tx1"/>
                </a:solidFill>
              </a:rPr>
              <a:t>13</a:t>
            </a:r>
            <a:endParaRPr lang="en-US" sz="3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60644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1150938" indent="-1150938" eaLnBrk="1" fontAlgn="auto" hangingPunct="1">
              <a:spcAft>
                <a:spcPts val="0"/>
              </a:spcAft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          We are to walk honestly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13:13</a:t>
            </a:r>
            <a:endParaRPr lang="en-U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use does not promote honesty.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users “live a lie.”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 with a clean conscience makes for sound mental health.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6370638"/>
            <a:ext cx="27432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Don’t Drink Alcohol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6200" y="304800"/>
            <a:ext cx="838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tx1"/>
                </a:solidFill>
              </a:rPr>
              <a:t>14</a:t>
            </a:r>
            <a:endParaRPr lang="en-US" sz="3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51168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1150938" indent="-1150938" eaLnBrk="1" fontAlgn="auto" hangingPunct="1">
              <a:spcAft>
                <a:spcPts val="0"/>
              </a:spcAft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          Is a work of the flesh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6:9-10; Galatians 5:19-21</a:t>
            </a:r>
            <a:endParaRPr lang="en-U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“But, I just drink socially.” “I just drink a glass of wine now and then.”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for you!  Where did every alcoholic get his start?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about your “example”?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18:6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6370638"/>
            <a:ext cx="27432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Don’t Drink Alcohol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6200" y="304800"/>
            <a:ext cx="838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tx1"/>
                </a:solidFill>
              </a:rPr>
              <a:t>15</a:t>
            </a:r>
            <a:endParaRPr lang="en-US" sz="3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64120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1150938" indent="-1150938" eaLnBrk="1" fontAlgn="auto" hangingPunct="1">
              <a:spcAft>
                <a:spcPts val="0"/>
              </a:spcAft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          Is a “be not”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5:18</a:t>
            </a:r>
            <a:endParaRPr lang="en-U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much clearer must God’s word be?!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you’re too strong; alcohol poses no danger to you!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must be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nice to be so confident!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10:12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6370638"/>
            <a:ext cx="27432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Don’t Drink Alcohol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76200" y="304800"/>
            <a:ext cx="880110" cy="800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tx1"/>
                </a:solidFill>
              </a:rPr>
              <a:t>16</a:t>
            </a:r>
            <a:endParaRPr lang="en-US" sz="3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05894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225" y="1447800"/>
            <a:ext cx="9090025" cy="529045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Alcoholic beverages are everywhere in our 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society.</a:t>
            </a:r>
            <a:endParaRPr lang="en-US" sz="3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use is advertised widely; it is commonplace.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Society thinks you’re strange if you don’t drink alcohol:  </a:t>
            </a:r>
            <a:r>
              <a:rPr lang="en-US" sz="3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Pet. 4:3-4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Mattie Ross in  the film </a:t>
            </a:r>
            <a:r>
              <a:rPr lang="en-US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True Grit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 “I would not put a thief in my mouth to steal my brains!”</a:t>
            </a:r>
            <a:b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1150938" indent="-1150938" eaLnBrk="1" fontAlgn="auto" hangingPunct="1">
              <a:spcAft>
                <a:spcPts val="0"/>
              </a:spcAft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          We are to be sober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Thessalonians 5:6-7</a:t>
            </a:r>
            <a:endParaRPr lang="en-U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notion one can remain “sober” after even one drink is ludicrous.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 to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Youtube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search the “effects of alcohol [driving].”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Mixing any alcohol and driving is dangerous!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20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6370638"/>
            <a:ext cx="27432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Don’t Drink Alcohol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76200" y="304800"/>
            <a:ext cx="880110" cy="800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tx1"/>
                </a:solidFill>
              </a:rPr>
              <a:t>17</a:t>
            </a:r>
            <a:endParaRPr lang="en-US" sz="3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77962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1150938" indent="-1150938" eaLnBrk="1" fontAlgn="auto" hangingPunct="1">
              <a:spcAft>
                <a:spcPts val="0"/>
              </a:spcAft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          Leads to other sins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Noah: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Gen. 9:20-26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Lot: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Gen. 19:30-38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David and Uriah?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Sam. 11:13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21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6370638"/>
            <a:ext cx="27432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Don’t Drink Alcohol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76200" y="304800"/>
            <a:ext cx="880110" cy="800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tx1"/>
                </a:solidFill>
              </a:rPr>
              <a:t>18</a:t>
            </a:r>
            <a:endParaRPr lang="en-US" sz="3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98065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1150938" indent="-1150938" eaLnBrk="1" fontAlgn="auto" hangingPunct="1">
              <a:spcAft>
                <a:spcPts val="0"/>
              </a:spcAft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          We are to maintain self-control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</a:t>
            </a: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9:24-27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 for “discipline” in v. 27 is very strong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  </a:t>
            </a:r>
            <a:r>
              <a:rPr lang="en-US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hupopiazo</a:t>
            </a:r>
            <a:endParaRPr lang="en-US" sz="3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Sounds like Paul was quite serious about self-control!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imagine Paul ending a busy day of preaching by “unwinding” with a couple of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Budweisers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?!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22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6370638"/>
            <a:ext cx="27432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Don’t Drink Alcohol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76200" y="304800"/>
            <a:ext cx="880110" cy="800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tx1"/>
                </a:solidFill>
              </a:rPr>
              <a:t>19</a:t>
            </a:r>
            <a:endParaRPr lang="en-US" sz="3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2506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1150938" indent="-1150938" eaLnBrk="1" fontAlgn="auto" hangingPunct="1">
              <a:spcAft>
                <a:spcPts val="0"/>
              </a:spcAft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          Drinking alcohol at any level condemned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4:3-4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passage condemns three levels of drinking alcohol:</a:t>
            </a:r>
          </a:p>
          <a:p>
            <a:pPr marL="1422400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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“drunkenness”:  out and </a:t>
            </a:r>
            <a:r>
              <a:rPr lang="en-US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 </a:t>
            </a:r>
            <a:r>
              <a:rPr lang="en-US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drunk.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422400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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“revelries”:  carousing, merrymaking after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supper.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422400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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“drinking parties”: 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would include what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might call “social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drinking.”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23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6370638"/>
            <a:ext cx="27432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Don’t Drink Alcohol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76200" y="304800"/>
            <a:ext cx="880110" cy="800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tx1"/>
                </a:solidFill>
              </a:rPr>
              <a:t>20</a:t>
            </a:r>
            <a:endParaRPr lang="en-US" sz="3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15020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Conclusion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24</a:t>
            </a:fld>
            <a:endParaRPr lang="en-US" alt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30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Drinking alcohol trumps reason, distorts judgment, severs the connection between behavior and consequences, ruins marriages, friendships and careers, injures, costs lives and leaves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children neglected.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30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be deceived!  Alcohol is something a Christian should avoid at all cost!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576956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181600"/>
            <a:ext cx="8839200" cy="16764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Reasons Why a Christian Should Not Drink Alcoholic Beverages</a:t>
            </a:r>
            <a:r>
              <a:rPr lang="en-US" sz="4000" i="1" cap="small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i="1" cap="small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23:29-35</a:t>
            </a:r>
            <a:endParaRPr lang="en-US" sz="4000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88913"/>
            <a:ext cx="6426200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        Makes one a fool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20:1</a:t>
            </a:r>
            <a:endParaRPr lang="en-U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affects our inhibitions; overrides the “governor” of our behavior.</a:t>
            </a:r>
            <a:endParaRPr lang="en-US" b="1" i="1" u="sng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do, say, think things when drinking alcohol we wouldn’t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normally.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was David counting on alcohol to do to Uriah?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Sam. 11:13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6370638"/>
            <a:ext cx="27432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Don’t Drink Alcohol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6200" y="304800"/>
            <a:ext cx="838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tx1"/>
                </a:solidFill>
              </a:rPr>
              <a:t>1</a:t>
            </a:r>
            <a:endParaRPr lang="en-US" sz="3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35055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        Leads to poverty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21:17; 23:21</a:t>
            </a:r>
            <a:endParaRPr lang="en-U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Excessive alcohol consumption costs the U.S. $223.5 billion per year!</a:t>
            </a:r>
            <a:endParaRPr lang="en-US" b="1" i="1" u="sng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DUI arrest will cost you $5,000 to $12,000.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think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21:17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doesn’t apply to you?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so, you’re a fool!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6370638"/>
            <a:ext cx="27432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Don’t Drink Alcohol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6200" y="304800"/>
            <a:ext cx="838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tx1"/>
                </a:solidFill>
              </a:rPr>
              <a:t>2</a:t>
            </a:r>
            <a:endParaRPr lang="en-US" sz="3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53976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        Produces woe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23:29-30</a:t>
            </a:r>
            <a:endParaRPr lang="en-U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Question:  Who has woe?</a:t>
            </a:r>
            <a:endParaRPr lang="en-US" b="1" i="1" u="sng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Answer:  Those who drink alcohol!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Bonus: 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get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“hangover” the next day!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is deceptive!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23:31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looks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good, but its effects are bad!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23:32-35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6370638"/>
            <a:ext cx="27432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Don’t Drink Alcohol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6200" y="304800"/>
            <a:ext cx="838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69322305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        Bites and stings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23:32</a:t>
            </a:r>
            <a:endParaRPr lang="en-U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can kill you in many ways!</a:t>
            </a:r>
            <a:endParaRPr lang="en-US" sz="3600" b="1" i="1" u="sng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also inflicts mental pain!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want to carry around the baggage alcohol produces for the rest of your life?!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6370638"/>
            <a:ext cx="27432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Don’t Drink Alcohol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6200" y="304800"/>
            <a:ext cx="838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tx1"/>
                </a:solidFill>
              </a:rPr>
              <a:t>4</a:t>
            </a:r>
            <a:endParaRPr lang="en-US" sz="3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43423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1150938" indent="-1150938" eaLnBrk="1" fontAlgn="auto" hangingPunct="1">
              <a:spcAft>
                <a:spcPts val="0"/>
              </a:spcAft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          Fills mind with impure &amp; perverse thoughts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2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23:33</a:t>
            </a:r>
            <a:endParaRPr lang="en-U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“beer goggles”?</a:t>
            </a:r>
            <a:endParaRPr lang="en-US" sz="3600" b="1" i="1" u="sng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can make you think some really stupid, bad things!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Christians are supposed to have “good” thoughts: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Phil. 4:8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6370638"/>
            <a:ext cx="27432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Don’t Drink Alcohol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6200" y="304800"/>
            <a:ext cx="838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>
                <a:solidFill>
                  <a:schemeClr val="tx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91456195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1150938" indent="-1150938" eaLnBrk="1" fontAlgn="auto" hangingPunct="1">
              <a:spcAft>
                <a:spcPts val="0"/>
              </a:spcAft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          Brings danger and insecurity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23:34</a:t>
            </a:r>
            <a:endParaRPr lang="en-U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is single biggest cause of accidents in the home.</a:t>
            </a:r>
            <a:endParaRPr lang="en-US" sz="3400" b="1" i="1" u="sng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6312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a </a:t>
            </a:r>
            <a:r>
              <a:rPr lang="en-US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major factor </a:t>
            </a:r>
            <a:r>
              <a:rPr lang="en-US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many traffic accidents.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have to be at or above the “legal limit” to be affected.</a:t>
            </a:r>
          </a:p>
          <a:p>
            <a:pPr marL="976312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a fool would risk the odds!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6370638"/>
            <a:ext cx="27432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Don’t Drink Alcohol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6200" y="304800"/>
            <a:ext cx="838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tx1"/>
                </a:solidFill>
              </a:rPr>
              <a:t>6</a:t>
            </a:r>
            <a:endParaRPr lang="en-US" sz="3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55491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14413</TotalTime>
  <Words>1110</Words>
  <Application>Microsoft Office PowerPoint</Application>
  <PresentationFormat>On-screen Show (4:3)</PresentationFormat>
  <Paragraphs>177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  <vt:lpstr>Introduction</vt:lpstr>
      <vt:lpstr>20 Reasons Why a Christian Should Not Drink Alcoholic Beverages Proverbs 23:29-35</vt:lpstr>
      <vt:lpstr>        Makes one a fool</vt:lpstr>
      <vt:lpstr>        Leads to poverty</vt:lpstr>
      <vt:lpstr>        Produces woe</vt:lpstr>
      <vt:lpstr>        Bites and stings</vt:lpstr>
      <vt:lpstr>          Fills mind with impure &amp; perverse thoughts</vt:lpstr>
      <vt:lpstr>          Brings danger and insecurity</vt:lpstr>
      <vt:lpstr>          Makes one insensible and is habit-forming</vt:lpstr>
      <vt:lpstr>          Woe is to them that drink</vt:lpstr>
      <vt:lpstr>          A companion of carnal living</vt:lpstr>
      <vt:lpstr>          Causes one to err and stumble</vt:lpstr>
      <vt:lpstr>          Brings foolish optimism and vain hope</vt:lpstr>
      <vt:lpstr>          Joined w/immorality and enslavement of heart</vt:lpstr>
      <vt:lpstr>          Brings shame</vt:lpstr>
      <vt:lpstr>          We are to walk honestly</vt:lpstr>
      <vt:lpstr>          Is a work of the flesh</vt:lpstr>
      <vt:lpstr>          Is a “be not”</vt:lpstr>
      <vt:lpstr>          We are to be sober</vt:lpstr>
      <vt:lpstr>          Leads to other sins</vt:lpstr>
      <vt:lpstr>          We are to maintain self-control</vt:lpstr>
      <vt:lpstr>          Drinking alcohol at any level condemned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Twenty Reasons Why a Christian Should Not Drink Alcoholic Beverages</dc:title>
  <dc:creator>Craig Thomas</dc:creator>
  <cp:keywords/>
  <dc:description>Westside:  12/06/2015 PM</dc:description>
  <cp:lastModifiedBy>Craig Thomas</cp:lastModifiedBy>
  <cp:revision>1211</cp:revision>
  <dcterms:created xsi:type="dcterms:W3CDTF">2009-06-28T13:18:56Z</dcterms:created>
  <dcterms:modified xsi:type="dcterms:W3CDTF">2015-12-05T16:36:33Z</dcterms:modified>
</cp:coreProperties>
</file>