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82" r:id="rId2"/>
    <p:sldId id="324" r:id="rId3"/>
    <p:sldId id="256" r:id="rId4"/>
    <p:sldId id="356" r:id="rId5"/>
    <p:sldId id="383" r:id="rId6"/>
    <p:sldId id="384" r:id="rId7"/>
    <p:sldId id="385" r:id="rId8"/>
    <p:sldId id="386" r:id="rId9"/>
    <p:sldId id="387" r:id="rId10"/>
    <p:sldId id="388" r:id="rId11"/>
    <p:sldId id="35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Application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7575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expects us to do 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His will!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2:10; Mk. 16:16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Jn. 3:17; Jas. 1:27</a:t>
            </a:r>
          </a:p>
          <a:p>
            <a:pPr marL="917575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how weak our faith, God really does care!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5:6-7; Eph. 3:20; Rom. 5:8-10; 8:31-39</a:t>
            </a:r>
          </a:p>
          <a:p>
            <a:pPr marL="917575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 of our circumstances we can live the abundant life!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10:10; Phil. 4:7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0362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about you?  Do you…</a:t>
            </a:r>
          </a:p>
          <a:p>
            <a:pPr marL="1033462" indent="-5715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P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Believe: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promises are sure and certain?</a:t>
            </a:r>
          </a:p>
          <a:p>
            <a:pPr marL="1033462" indent="-5715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P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Believe: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Revealed word of God is true?</a:t>
            </a:r>
          </a:p>
          <a:p>
            <a:pPr marL="1033462" indent="-5715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P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Believe: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is of no consequence to the truth of God’s word or its fulfillment?</a:t>
            </a:r>
          </a:p>
          <a:p>
            <a:pPr marL="1033462" indent="-5715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P"/>
              <a:defRPr/>
            </a:pPr>
            <a:r>
              <a:rPr lang="en-US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confidence and assurance in the word of God?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three are settled!  Only the fourth is an issue!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11:6</a:t>
            </a: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91342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of Joseph is one of the most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interesting, thought-provoking and instructive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stories in the Old Testament: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30-50.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 after Joseph’s death the Bible says more concerning his bones: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13:19; Josh. 24:32; Acts 7:15-17; Heb. 11:22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a Dead Man’s Bones</a:t>
            </a:r>
            <a:r>
              <a:rPr lang="en-US" sz="4800" i="1" cap="small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i="1" cap="small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50:24-26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God’s promises are sure and certain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promises ~230 years old when Joseph gave instructions concerning his bones: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12:1-3; 15:13-21; 26:3-4; 28:13-15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didn’t give it a second thought!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human mind there were too many obstacles: 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11:11, 12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the obstacles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came to pass”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Josh. 21:43-45; 2 Pet. 1:10-11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God’s revealed word is true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only knew God’s promises through His revelation.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God had spoken it, Joseph knew it was true, therefore, it would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“surely”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to pass: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50:24-26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knew God’s word is inviolate,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unchange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-able and immutable: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24:35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Num. 23:19; Psa. 19:9; Heb. 6:18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451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Time of no consequence to God’s word or promises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made no difference to Joseph in regards to his trust in God’s word and promises.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was no hindrance to any of the patriarchs: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11:13; 2 Pet. 3:3-4, 8, 10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discouraged Hebrew Christians in the NT needed to learn this lesson: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10:19-12:29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God has said it, if He has promised it,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will surely”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it!  Time is no factor!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86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Faith has confidence and assurance in God’s word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Joseph’s eye of faith could see what his fleshly eye could not see: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11:22; Acts 27:25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learned his faith from his fathers: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4:18-21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Mary, Peter and Paul had similar faith as Joseph: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1:34, 38; Lk. 5:5, 6, Acts 27:23-44, 47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9452" y="1634767"/>
            <a:ext cx="8404225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Let us burn into our hearts: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“be it unto me according to thy word”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“Nevertheless…at thy word I will”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“I believe God, that it shall be even as it was told me”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089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Application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promises are sure and certain: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4:17; 2 Pet. 3:10; 1 Cor. 10:13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is true: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18:38; 17:17; Eph. 4:14; Psa. 119:89; Heb. 6:18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is of no consequence to the truth of God’s word or the fulfillment of His promises: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3:8; Isa. 40:31; Psa. 27:14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has confidence and assurance in God’s word: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11:22; Lk. 1:38; 5:5; Acts 27:25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8264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Application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7575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Majority’s desire to deny God’s word will not change it!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16:16; Acts 2:38; 22:16; Gal. 3:27; 1 Pet. 3:21; Matt. 16:18; Acts 2:41, 47; Col. 1:18; Eph. 4:4; Matt. 19:9</a:t>
            </a:r>
          </a:p>
          <a:p>
            <a:pPr marL="917575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how weak our faith we cannot </a:t>
            </a:r>
            <a:r>
              <a:rPr lang="en-US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frustrate </a:t>
            </a:r>
            <a:r>
              <a:rPr lang="en-US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ultimate fulfillment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God’s word: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10:13; 2 Cor. 5:10; Rom. 2:16; 1 Cor. 4:5; 2 Pet. 3:10-11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617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Lessons From a Dead Man’s Bones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894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15735</TotalTime>
  <Words>768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Lessons From a Dead Man’s Bones Genesis 50:24-26</vt:lpstr>
      <vt:lpstr>God’s promises are sure and certain</vt:lpstr>
      <vt:lpstr>God’s revealed word is true</vt:lpstr>
      <vt:lpstr>Time of no consequence to God’s word or promises</vt:lpstr>
      <vt:lpstr>Faith has confidence and assurance in God’s word</vt:lpstr>
      <vt:lpstr>Application</vt:lpstr>
      <vt:lpstr>Application</vt:lpstr>
      <vt:lpstr>Application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A Dead Man's Bones</dc:title>
  <dc:creator>Craig Thomas</dc:creator>
  <cp:keywords/>
  <dc:description>Deckerville:  5/4/08; Westside:  01/10/2016 AM</dc:description>
  <cp:lastModifiedBy>Craig Thomas</cp:lastModifiedBy>
  <cp:revision>1332</cp:revision>
  <dcterms:created xsi:type="dcterms:W3CDTF">2009-06-28T13:18:56Z</dcterms:created>
  <dcterms:modified xsi:type="dcterms:W3CDTF">2016-02-07T12:46:02Z</dcterms:modified>
</cp:coreProperties>
</file>