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382" r:id="rId2"/>
    <p:sldId id="324" r:id="rId3"/>
    <p:sldId id="256" r:id="rId4"/>
    <p:sldId id="356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390" r:id="rId13"/>
    <p:sldId id="35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83" d="100"/>
          <a:sy n="83" d="100"/>
        </p:scale>
        <p:origin x="9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7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2/7/2016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">
              <a:schemeClr val="bg2">
                <a:tint val="48000"/>
                <a:satMod val="300000"/>
              </a:schemeClr>
            </a:gs>
            <a:gs pos="20000">
              <a:schemeClr val="bg2">
                <a:tint val="48000"/>
                <a:satMod val="300000"/>
              </a:schemeClr>
            </a:gs>
            <a:gs pos="30000">
              <a:schemeClr val="bg2">
                <a:tint val="49000"/>
                <a:satMod val="300000"/>
              </a:schemeClr>
            </a:gs>
            <a:gs pos="81000">
              <a:schemeClr val="bg2">
                <a:shade val="30000"/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❼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Develop your talents to glorify God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47800"/>
            <a:ext cx="8937625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has given us all certain abilities: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25:14-15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only gives us what abilities we can handle: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25:24-28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matter how large (or how small) our abilities might be let us use them to glorify God.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do much more than you think you can do!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94809" y="6370638"/>
            <a:ext cx="30175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Remember Your Creator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61609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❽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Be a good steward of your time and money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47800"/>
            <a:ext cx="8937625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demands us to be good stewards: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4:2; Matt. 25:21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mismanage small things God will not trust us with “large” things: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16:10-12; 1 Pet. 4:10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we have belongs to God: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6:20; 4:7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will never regret living a “giving life”: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6:19-21; 1 Jn. 3:16-17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94809" y="6370638"/>
            <a:ext cx="30175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Remember Your Creator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33326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❾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Keep your eyes on the prize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47800"/>
            <a:ext cx="8937625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 is real and its joys more wondrous than we can imagine: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1:3-5; Jn. 14:1-6; Rom. 8:17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we have a mansion in heaven waiting for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r>
              <a:rPr 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then…</a:t>
            </a:r>
            <a:r>
              <a:rPr lang="en-US" sz="3600" b="1" i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3:2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brings us full circle back to where we started: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Eccl. 12:1-8, 13-14; 2 Tim. 4:6-8; Matt. 25:46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94809" y="6370638"/>
            <a:ext cx="30175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Remember Your Creator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86651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-1" y="1524000"/>
            <a:ext cx="8937625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your eyes on the prize!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Young folks please consider carefully what’s been said.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57695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225" y="1491342"/>
            <a:ext cx="9090025" cy="529045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of us need the admonishment and encouragement of God’s word:</a:t>
            </a:r>
          </a:p>
          <a:p>
            <a:pPr marL="1050925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Older men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2:2</a:t>
            </a:r>
          </a:p>
          <a:p>
            <a:pPr marL="1050925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Older women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2:3-4</a:t>
            </a:r>
          </a:p>
          <a:p>
            <a:pPr marL="1050925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Young women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2:3-5; 1 Tim. 5:14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50925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Young men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2:6-8</a:t>
            </a:r>
          </a:p>
          <a:p>
            <a:pPr marL="1050925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2:22; 1 Tim. 4:12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supposed to encourage and build one another up in the faith.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181600"/>
            <a:ext cx="8839200" cy="1676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Your Creator in the Days of Your Youth</a:t>
            </a:r>
            <a:r>
              <a:rPr lang="en-US" sz="44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Ecclesiastes 12:1-8</a:t>
            </a:r>
            <a:endParaRPr lang="en-US" sz="40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❶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Put God first in your life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47800"/>
            <a:ext cx="8937625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Recall what Jesus said in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6:33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young are strong, vibrant and think they’ll live forever, not true!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16:26; Jas. 4:14</a:t>
            </a:r>
            <a:endParaRPr lang="en-US" sz="28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mortality is why Solomon said what he said in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Eccl. 12:1-8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retain the vitality and vigor of youth for only a short time.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make the rich man’s mistake: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12:16-21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 is coming!  </a:t>
            </a:r>
            <a:r>
              <a:rPr lang="en-US" sz="27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2:12; 2 Cor. 5:10; Acts 2:47; Eph. 5:23; 2:16; Acts 20:28; Eph. 2:12; Col. 1:10; Eccl. 12:7; Matt. 25:21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94809" y="6370638"/>
            <a:ext cx="30175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Remember Your Creator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505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❷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Respect and obey your parents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47800"/>
            <a:ext cx="8937625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commands it!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6:1-3; Deut. 21:18-21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tells us how sinful the Gentile world became when they abandoned God: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1:28-31</a:t>
            </a:r>
            <a:endParaRPr lang="en-US" sz="30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also told us to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“turn away”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some people: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3:2-5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comes first before all earthly relationships: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10:37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 and care for aged parents: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15:4-6; 1 Tim. 5:4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94809" y="6370638"/>
            <a:ext cx="30175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Remember Your Creator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11897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❸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Beware of the sins of disposition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47800"/>
            <a:ext cx="8937625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Sins of disposition include things like pride, envy, covetousness, malice, selfishness, hatred.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warns us about these sins:  </a:t>
            </a:r>
            <a:r>
              <a:rPr lang="en-US" sz="30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al. 5:19-21; Eph. 4:31-32; Heb. 12:15; Prov. 16:18-19; 2 Tim. 3:2-4; Titus 3:3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Sins of disposition make us ugly people: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2:10; Gal. 5:22-25; Phil. 4:7</a:t>
            </a:r>
            <a:endParaRPr lang="en-US" sz="30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prodigal son’s brother is a good study in the sins of disposition: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15:11-32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94809" y="6370638"/>
            <a:ext cx="30175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Remember Your Creator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98733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❹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Flee youthful lusts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47800"/>
            <a:ext cx="8937625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told Timothy to do that: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2:22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works day and night to lead us into sin: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5:8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 warns us about youthful lusts: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5:19-21; 1 Cor. 6:9-10, 18; 1 Thess. 4:3; Eph. 5:3-4; 4:29; Matt. 5:28</a:t>
            </a:r>
            <a:endParaRPr lang="en-US" sz="30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American’s (93%) believe adultery is wrong, but premarital sex is OK!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13:4; 1 Tim. 5:22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94809" y="6370638"/>
            <a:ext cx="30175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Remember Your Creator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2444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❺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Choose a Christian mate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47800"/>
            <a:ext cx="8937625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a sin to marry a non-Christian?  NO!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it is very unwise: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5:25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salvation is the most important thing in your life!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Kgs. 11:3-4</a:t>
            </a:r>
            <a:endParaRPr lang="en-US" sz="30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Statistically speaking marrying a non-Christian will usually not end in a good result.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think it is wiser to marry a Christian or a non-Christian?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94809" y="6370638"/>
            <a:ext cx="30175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Remember Your Creator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10256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❻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Select your life’s work very carefully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47800"/>
            <a:ext cx="8937625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an occupation that allows you to use your talents in the fullest service to God: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6:5-7; Col. 3:23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carelessly drift into an occupation that tempts you compromise godly values.</a:t>
            </a:r>
            <a:endParaRPr lang="en-US" sz="30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Prayerfully consider the career you pursue.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Prayerfully consider the job(s) you take.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that which gives you the best opportunity to serve God.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094809" y="6370638"/>
            <a:ext cx="30175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Remember Your Creator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38833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16322</TotalTime>
  <Words>841</Words>
  <Application>Microsoft Office PowerPoint</Application>
  <PresentationFormat>On-screen Show (4:3)</PresentationFormat>
  <Paragraphs>82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Remember Your Creator in the Days of Your Youth Ecclesiastes 12:1-8</vt:lpstr>
      <vt:lpstr>Put God first in your life</vt:lpstr>
      <vt:lpstr>Respect and obey your parents</vt:lpstr>
      <vt:lpstr>Beware of the sins of disposition</vt:lpstr>
      <vt:lpstr>Flee youthful lusts</vt:lpstr>
      <vt:lpstr>Choose a Christian mate</vt:lpstr>
      <vt:lpstr>Select your life’s work very carefully</vt:lpstr>
      <vt:lpstr>Develop your talents to glorify God</vt:lpstr>
      <vt:lpstr>Be a good steward of your time and money</vt:lpstr>
      <vt:lpstr>Keep your eyes on the prize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 Your Creator in the Days of Your Youth</dc:title>
  <dc:creator>Craig Thomas</dc:creator>
  <cp:keywords/>
  <dc:description>Westside:  02/07/2016 PM</dc:description>
  <cp:lastModifiedBy>Craig Thomas</cp:lastModifiedBy>
  <cp:revision>1359</cp:revision>
  <dcterms:created xsi:type="dcterms:W3CDTF">2009-06-28T13:18:56Z</dcterms:created>
  <dcterms:modified xsi:type="dcterms:W3CDTF">2016-02-07T19:43:54Z</dcterms:modified>
</cp:coreProperties>
</file>