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382" r:id="rId2"/>
    <p:sldId id="324" r:id="rId3"/>
    <p:sldId id="256" r:id="rId4"/>
    <p:sldId id="386" r:id="rId5"/>
    <p:sldId id="383" r:id="rId6"/>
    <p:sldId id="384" r:id="rId7"/>
    <p:sldId id="388" r:id="rId8"/>
    <p:sldId id="389" r:id="rId9"/>
    <p:sldId id="35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2/14/2016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25" y="1491342"/>
            <a:ext cx="9090025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wise man gave many words of encouragement: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25:11; 12:25; 15:23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tells us to speak encouraging words: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4:29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plenty to be discouraged about in today’s wicked world.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this discouragement can cause us to become weak in the faith: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1:3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Encouraging Words</a:t>
            </a:r>
            <a:r>
              <a:rPr lang="en-US" sz="48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25:11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030288" indent="-1030288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</a:rPr>
              <a:t>Psalm 46:10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 still, and know that I am God.”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live in a world that cannot answer the three most important questions in life: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the source of true comfort and encouragement:</a:t>
            </a:r>
          </a:p>
          <a:p>
            <a:pPr marL="1379538" indent="-457200" eaLnBrk="1" fontAlgn="auto" hangingPunct="1">
              <a:spcBef>
                <a:spcPts val="0"/>
              </a:spcBef>
              <a:spcAft>
                <a:spcPts val="9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is love”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4:8; Jn. 3:16; Rom. 5:8</a:t>
            </a:r>
          </a:p>
          <a:p>
            <a:pPr marL="1379538" indent="-457200" eaLnBrk="1" fontAlgn="auto" hangingPunct="1">
              <a:spcBef>
                <a:spcPts val="0"/>
              </a:spcBef>
              <a:spcAft>
                <a:spcPts val="9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is a just judge…”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7:11; Job 8:3; Deut. 32:4; Heb. 10:31; 12:29; 4:11-12; Psa. 130:3; Deut. 30:11-14; Rom. 10:6-8; Col. 3:3-4</a:t>
            </a:r>
          </a:p>
          <a:p>
            <a:pPr marL="1379538" indent="-457200" eaLnBrk="1" fontAlgn="auto" hangingPunct="1">
              <a:spcBef>
                <a:spcPts val="0"/>
              </a:spcBef>
              <a:spcAft>
                <a:spcPts val="9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“His mercy endures forever”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136:2; 103:8, 10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307080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Encouraging Words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7140" y="1595653"/>
            <a:ext cx="8404225" cy="4664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dirty="0" smtClean="0">
                <a:solidFill>
                  <a:schemeClr val="tx1"/>
                </a:solidFill>
              </a:rPr>
              <a:t>How did I get here?</a:t>
            </a: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sz="6600" b="1" i="1" dirty="0" smtClean="0">
                <a:solidFill>
                  <a:schemeClr val="tx1"/>
                </a:solidFill>
              </a:rPr>
              <a:t>Why am I here?</a:t>
            </a: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sz="6600" b="1" i="1" dirty="0" smtClean="0">
                <a:solidFill>
                  <a:schemeClr val="tx1"/>
                </a:solidFill>
              </a:rPr>
              <a:t>Where am I going?</a:t>
            </a:r>
            <a:endParaRPr lang="en-US" sz="6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7199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030288" indent="-1030288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</a:rPr>
              <a:t>Hebrews 6:18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“…it is impossible for God to lie…”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is a rare commodity in today’s world.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great source of comfort; consider:</a:t>
            </a:r>
          </a:p>
          <a:p>
            <a:pPr marL="1379538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I am the Lord, I do not change”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Mal. 3:6</a:t>
            </a:r>
          </a:p>
          <a:p>
            <a:pPr marL="1379538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 Christ the same yesterday, today and forever”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13:8; 5:9</a:t>
            </a:r>
          </a:p>
          <a:p>
            <a:pPr marL="1379538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“Forever, O </a:t>
            </a:r>
            <a:r>
              <a:rPr lang="en-US" sz="2800" b="1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Your word is settled in heaven”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119:89; Jn. 12:47-48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307080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Encouraging Words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6062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1089025" indent="-1089025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</a:rPr>
              <a:t>2 Peter 3:9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Lord is…longsuffering toward us, not willing that any should perish but that all should come to repentance.”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stand before the Lord?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 is love, He doesn’t want us to be lost!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208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“God…desires all men to be saved”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2:3-4; Jn. 3:16; Titus 2:11; Matt. 11:28; 1 Jn. 2:2; Ezek. 33:11</a:t>
            </a:r>
          </a:p>
          <a:p>
            <a:pPr marL="13208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[the plan of salvation]…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now been revealed”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3:4-6; 1 Jn. 5:3; Jn. 20:30-31</a:t>
            </a:r>
          </a:p>
          <a:p>
            <a:pPr marL="13208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who believes and is baptized shall be saved”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16:16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307080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Encouraging Words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0405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1089025" indent="-1089025" eaLnBrk="1" fontAlgn="auto" hangingPunct="1">
              <a:spcAft>
                <a:spcPts val="0"/>
              </a:spcAft>
              <a:buFont typeface="Corbel" panose="020B0503020204020204" pitchFamily="34" charset="0"/>
              <a:buChar char="❹"/>
              <a:defRPr/>
            </a:pPr>
            <a:r>
              <a:rPr lang="en-US" sz="5400" i="1" dirty="0">
                <a:solidFill>
                  <a:schemeClr val="accent1">
                    <a:satMod val="150000"/>
                  </a:schemeClr>
                </a:solidFill>
              </a:rPr>
              <a:t>1</a:t>
            </a: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 Corinthians 10:13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“God…will not allow you to be tempted beyond that which you are able.”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believe they have to be “perfect” Christians.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“Perfection” in this sense </a:t>
            </a: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possible: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1:8, 10</a:t>
            </a:r>
          </a:p>
          <a:p>
            <a:pPr marL="13208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“…He is faithful and just to forgive us our sins”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1:9; 2:1</a:t>
            </a:r>
          </a:p>
          <a:p>
            <a:pPr marL="13208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“Your sins are forgiven”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7:36-50; Heb. 4:15-16</a:t>
            </a:r>
          </a:p>
          <a:p>
            <a:pPr marL="13208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[God is]…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good, and ready to forgive”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86:5; Lk. 15:11-32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307080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Encouraging Words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214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1089025" indent="-1089025" eaLnBrk="1" fontAlgn="auto" hangingPunct="1">
              <a:spcAft>
                <a:spcPts val="0"/>
              </a:spcAft>
              <a:buFont typeface="Corbel" panose="020B0503020204020204" pitchFamily="34" charset="0"/>
              <a:buChar char="❺"/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</a:rPr>
              <a:t>John 14:13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will come again.”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Plenty of sources of discouragement for the faithful Christian.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not feel discouraged or alone: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19:14, 18; 1 Cor. 15:58</a:t>
            </a:r>
          </a:p>
          <a:p>
            <a:pPr marL="13208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“…the Lord Himself will descend from heaven”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4:16; Jn. 14:1-3; 1 Jn. 3:2; 1 Pet. 1:4</a:t>
            </a:r>
          </a:p>
          <a:p>
            <a:pPr marL="13208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is able to keep that which I have committed”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1:12; 4:8</a:t>
            </a:r>
          </a:p>
          <a:p>
            <a:pPr marL="13208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have a building from God, a house not made with hands, eternal in the heavens”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5:1; 1 Cor. 15:51-53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307080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Encouraging Words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858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discouraged?  You need not be!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Bible’s encouraging words tell us of our Creators great love for us: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5:8-11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words tell us God has remedied our greatest problem!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8:31-32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words extend to us the promise of forgiveness and His readiness to hear us!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words tell us of the our hope and glory!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discouraged!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1:3</a:t>
            </a: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16041</TotalTime>
  <Words>679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Encouraging Words Proverbs 25:11</vt:lpstr>
      <vt:lpstr>Psalm 46:10</vt:lpstr>
      <vt:lpstr>Hebrews 6:18</vt:lpstr>
      <vt:lpstr>2 Peter 3:9</vt:lpstr>
      <vt:lpstr>1 Corinthians 10:13</vt:lpstr>
      <vt:lpstr>John 14:13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Words</dc:title>
  <dc:creator>Craig Thomas</dc:creator>
  <cp:keywords/>
  <dc:description>Deckerville:  10/26/2003
What Saith the Scriptures?
Westside:  02/14/2016 AM</dc:description>
  <cp:lastModifiedBy>Craig Thomas</cp:lastModifiedBy>
  <cp:revision>1367</cp:revision>
  <dcterms:created xsi:type="dcterms:W3CDTF">2009-06-28T13:18:56Z</dcterms:created>
  <dcterms:modified xsi:type="dcterms:W3CDTF">2016-02-14T13:05:01Z</dcterms:modified>
</cp:coreProperties>
</file>