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1"/>
  </p:notesMasterIdLst>
  <p:sldIdLst>
    <p:sldId id="382" r:id="rId2"/>
    <p:sldId id="324" r:id="rId3"/>
    <p:sldId id="256" r:id="rId4"/>
    <p:sldId id="356" r:id="rId5"/>
    <p:sldId id="383" r:id="rId6"/>
    <p:sldId id="385" r:id="rId7"/>
    <p:sldId id="384" r:id="rId8"/>
    <p:sldId id="386" r:id="rId9"/>
    <p:sldId id="357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000066"/>
    <a:srgbClr val="FFFF00"/>
    <a:srgbClr val="FFFFFF"/>
    <a:srgbClr val="1000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4574" autoAdjust="0"/>
    <p:restoredTop sz="94678" autoAdjust="0"/>
  </p:normalViewPr>
  <p:slideViewPr>
    <p:cSldViewPr showGuides="1">
      <p:cViewPr varScale="1">
        <p:scale>
          <a:sx n="54" d="100"/>
          <a:sy n="54" d="100"/>
        </p:scale>
        <p:origin x="58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-179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272A0C-ABE7-41F3-9CD2-1CE8BBDF7F70}" type="datetimeFigureOut">
              <a:rPr lang="en-US" smtClean="0"/>
              <a:t>2/26/2016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37FB4A-0EC3-48F9-BEC8-748778C9508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82682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37FB4A-0EC3-48F9-BEC8-748778C9508E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57765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ltGray">
          <a:xfrm>
            <a:off x="0" y="0"/>
            <a:ext cx="9144000" cy="513556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 bwMode="invGray">
          <a:xfrm>
            <a:off x="0" y="5127625"/>
            <a:ext cx="9144000" cy="46038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tIns="0" bIns="0" anchor="t"/>
          <a:lstStyle>
            <a:lvl1pPr algn="l">
              <a:defRPr sz="4700" b="1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13659C-F515-4372-8ECC-76CB2FEE0C5C}" type="datetime1">
              <a:rPr lang="en-US" smtClean="0"/>
              <a:t>2/26/2016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A857E35-FEA3-4221-9C54-1043E63ACA7E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8460333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AF844F-B8C7-4013-A07E-A793DAAD2950}" type="datetime1">
              <a:rPr lang="en-US" smtClean="0"/>
              <a:t>2/26/2016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CD8920-5024-4352-9BBB-788DE03888B0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252223721"/>
      </p:ext>
    </p:extLst>
  </p:cSld>
  <p:clrMapOvr>
    <a:masterClrMapping/>
  </p:clrMapOvr>
  <p:transition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invGray">
          <a:xfrm>
            <a:off x="6599238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 bwMode="ltGray">
          <a:xfrm>
            <a:off x="6648450" y="0"/>
            <a:ext cx="2514600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BA812E-8A69-453B-B758-6BB9B25F0F48}" type="datetime1">
              <a:rPr lang="en-US" smtClean="0"/>
              <a:t>2/26/2016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013" y="6376988"/>
            <a:ext cx="383698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C862B1-888C-4FA4-A674-530EA06A67AB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56253885"/>
      </p:ext>
    </p:extLst>
  </p:cSld>
  <p:clrMapOvr>
    <a:masterClrMapping/>
  </p:clrMapOvr>
  <p:transition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128279-46E1-4235-9070-477D3BF0B812}" type="datetime1">
              <a:rPr lang="en-US" smtClean="0"/>
              <a:t>2/26/2016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12D182-E177-439E-963A-8290377CD485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67284496"/>
      </p:ext>
    </p:extLst>
  </p:cSld>
  <p:clrMapOvr>
    <a:masterClrMapping/>
  </p:clrMapOvr>
  <p:transition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ltGray">
          <a:xfrm>
            <a:off x="0" y="0"/>
            <a:ext cx="9144000" cy="26019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 bwMode="invGray">
          <a:xfrm>
            <a:off x="0" y="2601913"/>
            <a:ext cx="9144000" cy="46037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tIns="0" rIns="91440" bIns="0" anchor="b"/>
          <a:lstStyle>
            <a:lvl1pPr algn="l">
              <a:defRPr sz="4700" b="1" cap="none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4E44C1-6005-45B6-B907-982075972C94}" type="datetime1">
              <a:rPr lang="en-US" smtClean="0"/>
              <a:t>2/26/2016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464FAF9-B184-4648-A1AA-4916B9885E1C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7787373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639526-997F-44B1-9DEA-ABCFF930549D}" type="datetime1">
              <a:rPr lang="en-US" smtClean="0"/>
              <a:t>2/26/2016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C2C74E-9754-49C9-BA82-29C2BEF32599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74442971"/>
      </p:ext>
    </p:extLst>
  </p:cSld>
  <p:clrMapOvr>
    <a:masterClrMapping/>
  </p:clrMapOvr>
  <p:transition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E2C18A-015E-4296-86E6-7EB84E254E08}" type="datetime1">
              <a:rPr lang="en-US" smtClean="0"/>
              <a:t>2/26/2016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4C09C8-A718-40B0-8F13-B66258D369FF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46049043"/>
      </p:ext>
    </p:extLst>
  </p:cSld>
  <p:clrMapOvr>
    <a:masterClrMapping/>
  </p:clrMapOvr>
  <p:transition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E1E891-1B91-4DA4-BE3E-095934E410B9}" type="datetime1">
              <a:rPr lang="en-US" smtClean="0"/>
              <a:t>2/26/2016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18CF5D-AC06-4281-BAC8-27EAF84AAEEE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308448906"/>
      </p:ext>
    </p:extLst>
  </p:cSld>
  <p:clrMapOvr>
    <a:masterClrMapping/>
  </p:clrMapOvr>
  <p:transition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C683C7-6D5C-45A3-B884-105FA39CB9B0}" type="datetime1">
              <a:rPr lang="en-US" smtClean="0"/>
              <a:t>2/26/2016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05B24A-AB5F-4F5D-A80B-00D568921CEF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040121652"/>
      </p:ext>
    </p:extLst>
  </p:cSld>
  <p:clrMapOvr>
    <a:masterClrMapping/>
  </p:clrMapOvr>
  <p:transition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DBE4B2-9BC4-4456-8B0C-528C1CC1487B}" type="datetime1">
              <a:rPr lang="en-US" smtClean="0"/>
              <a:t>2/26/2016</a:t>
            </a:fld>
            <a:endParaRPr lang="en-US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35C002-0C1A-42E4-A3F4-47EA616916F1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33251671"/>
      </p:ext>
    </p:extLst>
  </p:cSld>
  <p:clrMapOvr>
    <a:masterClrMapping/>
  </p:clrMapOvr>
  <p:transition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 bwMode="invGray"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>
            <a:off x="165100" y="1169988"/>
            <a:ext cx="2522538" cy="2016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9F5715-69D7-400A-A8D0-E6AA13FFAE1D}" type="datetime1">
              <a:rPr lang="en-US" smtClean="0"/>
              <a:t>2/26/2016</a:t>
            </a:fld>
            <a:endParaRPr lang="en-US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300" y="1169988"/>
            <a:ext cx="5194300" cy="201612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138" y="1169988"/>
            <a:ext cx="733425" cy="201612"/>
          </a:xfrm>
        </p:spPr>
        <p:txBody>
          <a:bodyPr/>
          <a:lstStyle>
            <a:lvl1pPr>
              <a:defRPr/>
            </a:lvl1pPr>
          </a:lstStyle>
          <a:p>
            <a:fld id="{89AA0D79-05D1-43D3-9988-8B91E8B6FAF9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85049027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6688"/>
            <a:ext cx="9144000" cy="444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4000" cy="14335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0950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774825"/>
            <a:ext cx="8229600" cy="462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4864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7000"/>
            <a:ext cx="2133600" cy="274638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95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E3B5194F-45C8-4493-98AE-E07CBCCB9666}" type="datetime1">
              <a:rPr lang="en-US" smtClean="0"/>
              <a:t>2/26/2016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013" y="6477000"/>
            <a:ext cx="5508625" cy="274638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95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200" y="6477000"/>
            <a:ext cx="733425" cy="274638"/>
          </a:xfrm>
          <a:prstGeom prst="rect">
            <a:avLst/>
          </a:prstGeom>
        </p:spPr>
        <p:txBody>
          <a:bodyPr vert="horz" wrap="square" lIns="91440" tIns="45720" rIns="91440" bIns="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3F3F3F"/>
                </a:solidFill>
                <a:latin typeface="Corbel" panose="020B0503020204020204" pitchFamily="34" charset="0"/>
              </a:defRPr>
            </a:lvl1pPr>
          </a:lstStyle>
          <a:p>
            <a:fld id="{A74110EA-B87B-49AF-8A67-F9C13B182B13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5" r:id="rId1"/>
    <p:sldLayoutId id="2147483950" r:id="rId2"/>
    <p:sldLayoutId id="2147483956" r:id="rId3"/>
    <p:sldLayoutId id="2147483951" r:id="rId4"/>
    <p:sldLayoutId id="2147483952" r:id="rId5"/>
    <p:sldLayoutId id="2147483953" r:id="rId6"/>
    <p:sldLayoutId id="2147483957" r:id="rId7"/>
    <p:sldLayoutId id="2147483958" r:id="rId8"/>
    <p:sldLayoutId id="2147483959" r:id="rId9"/>
    <p:sldLayoutId id="2147483954" r:id="rId10"/>
    <p:sldLayoutId id="2147483960" r:id="rId11"/>
  </p:sldLayoutIdLst>
  <p:transition>
    <p:wedge/>
  </p:transition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500" b="1" kern="1200">
          <a:solidFill>
            <a:srgbClr val="FFC8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9pPr>
      <a:extLst/>
    </p:titleStyle>
    <p:bodyStyle>
      <a:lvl1pPr marL="438150" indent="-319088" algn="l" rtl="0" eaLnBrk="0" fontAlgn="base" hangingPunct="0">
        <a:spcBef>
          <a:spcPct val="0"/>
        </a:spcBef>
        <a:spcAft>
          <a:spcPct val="0"/>
        </a:spcAft>
        <a:buClr>
          <a:schemeClr val="accent1"/>
        </a:buClr>
        <a:buSzPct val="80000"/>
        <a:buFont typeface="Wingdings 2" panose="05020102010507070707" pitchFamily="18" charset="2"/>
        <a:buChar char="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0250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anose="05000000000000000000" pitchFamily="2" charset="2"/>
        <a:buChar char="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5363" indent="-228600" algn="l" rtl="0" eaLnBrk="0" fontAlgn="base" hangingPunct="0">
        <a:spcBef>
          <a:spcPct val="20000"/>
        </a:spcBef>
        <a:spcAft>
          <a:spcPct val="0"/>
        </a:spcAft>
        <a:buClr>
          <a:srgbClr val="E66C7D"/>
        </a:buClr>
        <a:buFont typeface="Arial" panose="020B0604020202020204" pitchFamily="34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025" indent="-182563" algn="l" rtl="0" eaLnBrk="0" fontAlgn="base" hangingPunct="0">
        <a:spcBef>
          <a:spcPct val="20000"/>
        </a:spcBef>
        <a:spcAft>
          <a:spcPct val="0"/>
        </a:spcAft>
        <a:buClr>
          <a:srgbClr val="6BB76D"/>
        </a:buClr>
        <a:buFont typeface="Arial" panose="020B0604020202020204" pitchFamily="34" charset="0"/>
        <a:buChar char="▪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5575" indent="-182563" algn="l" rtl="0" eaLnBrk="0" fontAlgn="base" hangingPunct="0">
        <a:spcBef>
          <a:spcPct val="20000"/>
        </a:spcBef>
        <a:spcAft>
          <a:spcPct val="0"/>
        </a:spcAft>
        <a:buClr>
          <a:srgbClr val="E88651"/>
        </a:buClr>
        <a:buFont typeface="Wingdings 3" panose="05040102010807070707" pitchFamily="18" charset="2"/>
        <a:buChar char=""/>
        <a:defRPr lang="en-US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2000">
              <a:schemeClr val="bg2">
                <a:tint val="48000"/>
                <a:satMod val="300000"/>
              </a:schemeClr>
            </a:gs>
            <a:gs pos="20000">
              <a:schemeClr val="bg2">
                <a:tint val="48000"/>
                <a:satMod val="300000"/>
              </a:schemeClr>
            </a:gs>
            <a:gs pos="30000">
              <a:schemeClr val="bg2">
                <a:tint val="49000"/>
                <a:satMod val="300000"/>
              </a:schemeClr>
            </a:gs>
            <a:gs pos="81000">
              <a:schemeClr val="bg2">
                <a:shade val="30000"/>
                <a:lumMod val="10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j040030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323844" y="1868424"/>
            <a:ext cx="2496312" cy="3121152"/>
          </a:xfrm>
          <a:prstGeom prst="roundRect">
            <a:avLst>
              <a:gd name="adj" fmla="val 16667"/>
            </a:avLst>
          </a:prstGeom>
          <a:noFill/>
          <a:ln>
            <a:solidFill>
              <a:schemeClr val="bg1"/>
            </a:solidFill>
          </a:ln>
          <a:effectLst>
            <a:reflection blurRad="12700" stA="50000" endPos="75000" dist="101600" dir="5400000" sy="-100000" algn="bl" rotWithShape="0"/>
          </a:effectLst>
          <a:scene3d>
            <a:camera prst="isometricOffAxis2Left"/>
            <a:lightRig rig="threePt" dir="t"/>
          </a:scene3d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162800" cy="1408176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Introduction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22225" y="1491342"/>
            <a:ext cx="9090025" cy="5290458"/>
          </a:xfrm>
        </p:spPr>
        <p:txBody>
          <a:bodyPr rtlCol="0" anchor="t">
            <a:noAutofit/>
          </a:bodyPr>
          <a:lstStyle/>
          <a:p>
            <a:pPr marL="438912" indent="-320040" eaLnBrk="1" fontAlgn="auto" hangingPunct="1">
              <a:spcBef>
                <a:spcPts val="0"/>
              </a:spcBef>
              <a:spcAft>
                <a:spcPts val="1200"/>
              </a:spcAft>
              <a:buFont typeface="Wingdings 2"/>
              <a:buChar char=""/>
              <a:defRPr/>
            </a:pPr>
            <a:r>
              <a:rPr lang="en-US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“You can fool all the people some of the time, and some of the people all of the time, but you cannot fool all the people all of the time.”  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--A. Lincoln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1200"/>
              </a:spcAft>
              <a:buFont typeface="Wingdings 2"/>
              <a:buChar char=""/>
              <a:defRPr/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When it comes to deceit our most powerful foe is OURSELVES!  </a:t>
            </a:r>
            <a:r>
              <a:rPr lang="en-US" sz="28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Jer. 5:31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1200"/>
              </a:spcAft>
              <a:buFont typeface="Wingdings 2"/>
              <a:buChar char=""/>
              <a:defRPr/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Self-deceit is spiritually deadly!  </a:t>
            </a:r>
            <a:r>
              <a:rPr lang="en-US" sz="28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Cor. 6:9-10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1200"/>
              </a:spcAft>
              <a:buFont typeface="Wingdings 2"/>
              <a:buChar char=""/>
              <a:defRPr/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Only you and God can know how faithful you </a:t>
            </a:r>
            <a:r>
              <a:rPr lang="en-US" sz="28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really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are:  </a:t>
            </a:r>
            <a:r>
              <a:rPr lang="en-US" sz="28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Psa. 44:21; Heb. 4:11-12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1200"/>
              </a:spcAft>
              <a:buFont typeface="Wingdings 2"/>
              <a:buChar char=""/>
              <a:defRPr/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Christianity is a religion of overt behavior </a:t>
            </a:r>
            <a:r>
              <a:rPr lang="en-US" sz="28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 the heart:  </a:t>
            </a:r>
            <a:r>
              <a:rPr lang="en-US" sz="28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Psa. 23:7; Matt. 15:16-20; 1 Cor. 2:11; 2 Cor. 13:5</a:t>
            </a:r>
          </a:p>
        </p:txBody>
      </p:sp>
      <p:pic>
        <p:nvPicPr>
          <p:cNvPr id="4" name="Picture 4" descr="bibl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0"/>
            <a:ext cx="1905000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2D182-E177-439E-963A-8290377CD485}" type="slidenum">
              <a:rPr lang="en-US" altLang="en-US" smtClean="0"/>
              <a:pPr/>
              <a:t>2</a:t>
            </a:fld>
            <a:endParaRPr lang="en-US" alt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5181600"/>
            <a:ext cx="8839200" cy="1676400"/>
          </a:xfrm>
        </p:spPr>
        <p:txBody>
          <a:bodyPr anchor="ctr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6000" i="1" dirty="0" smtClean="0">
                <a:solidFill>
                  <a:schemeClr val="accent1">
                    <a:satMod val="1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Important Questions</a:t>
            </a:r>
            <a:r>
              <a:rPr lang="en-US" sz="6000" i="1" cap="small" dirty="0" smtClean="0">
                <a:solidFill>
                  <a:schemeClr val="accent1">
                    <a:satMod val="1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6000" i="1" cap="small" dirty="0" smtClean="0">
                <a:solidFill>
                  <a:schemeClr val="accent1">
                    <a:satMod val="1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000" i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James 1:21-25</a:t>
            </a:r>
            <a:endParaRPr lang="en-US" sz="4000" i="1" dirty="0"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4" descr="bib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8900" y="188913"/>
            <a:ext cx="6426200" cy="476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162800" cy="1408176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800" i="1" dirty="0" smtClean="0">
                <a:solidFill>
                  <a:schemeClr val="accent1">
                    <a:satMod val="150000"/>
                  </a:schemeClr>
                </a:solidFill>
              </a:rPr>
              <a:t>“Examine yourselves as to whether you are in the faith.”</a:t>
            </a:r>
            <a:endParaRPr lang="en-US" sz="4800" i="1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" y="1447800"/>
            <a:ext cx="8937625" cy="5410200"/>
          </a:xfrm>
        </p:spPr>
        <p:txBody>
          <a:bodyPr rtlCol="0" anchor="t">
            <a:noAutofit/>
          </a:bodyPr>
          <a:lstStyle/>
          <a:p>
            <a:pPr marL="576072" indent="-457200" eaLnBrk="1" fontAlgn="auto" hangingPunct="1">
              <a:spcBef>
                <a:spcPts val="0"/>
              </a:spcBef>
              <a:spcAft>
                <a:spcPts val="1800"/>
              </a:spcAft>
              <a:buSzPct val="115000"/>
              <a:buFont typeface="Wingdings" panose="05000000000000000000" pitchFamily="2" charset="2"/>
              <a:buChar char="ü"/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 I faithful in my attendance?  </a:t>
            </a:r>
            <a:r>
              <a:rPr lang="en-US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Heb. 10:24-25; Matt. 5:6; 6:33</a:t>
            </a:r>
          </a:p>
          <a:p>
            <a:pPr marL="576072" indent="-457200" eaLnBrk="1" fontAlgn="auto" hangingPunct="1">
              <a:spcBef>
                <a:spcPts val="0"/>
              </a:spcBef>
              <a:spcAft>
                <a:spcPts val="1800"/>
              </a:spcAft>
              <a:buSzPct val="115000"/>
              <a:buFont typeface="Wingdings" panose="05000000000000000000" pitchFamily="2" charset="2"/>
              <a:buChar char="ü"/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 I a true soldier in God’s kingdom?  </a:t>
            </a:r>
            <a:r>
              <a:rPr lang="en-US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Tim. 2:3; Eph. 6:12-17</a:t>
            </a:r>
            <a:endParaRPr lang="en-US" b="1" dirty="0" smtClean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76072" indent="-457200" eaLnBrk="1" fontAlgn="auto" hangingPunct="1">
              <a:spcBef>
                <a:spcPts val="0"/>
              </a:spcBef>
              <a:spcAft>
                <a:spcPts val="1800"/>
              </a:spcAft>
              <a:buSzPct val="115000"/>
              <a:buFont typeface="Wingdings" panose="05000000000000000000" pitchFamily="2" charset="2"/>
              <a:buChar char="ü"/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 I truly love my Savior? </a:t>
            </a:r>
            <a:r>
              <a:rPr lang="en-US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Jn. 14:15; Lk. 6:46; Jn. 8:31; 1 Jn. 2:3-5</a:t>
            </a:r>
          </a:p>
          <a:p>
            <a:pPr marL="576072" indent="-457200" eaLnBrk="1" fontAlgn="auto" hangingPunct="1">
              <a:spcBef>
                <a:spcPts val="0"/>
              </a:spcBef>
              <a:spcAft>
                <a:spcPts val="1800"/>
              </a:spcAft>
              <a:buSzPct val="115000"/>
              <a:buFont typeface="Wingdings" panose="05000000000000000000" pitchFamily="2" charset="2"/>
              <a:buChar char="ü"/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Where am I laying up treasure?  </a:t>
            </a:r>
            <a:r>
              <a:rPr lang="en-US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Matt. 6:19-21; 1 Jn. 3:16-17; Matt. 25:31-46</a:t>
            </a:r>
          </a:p>
        </p:txBody>
      </p:sp>
      <p:pic>
        <p:nvPicPr>
          <p:cNvPr id="4" name="Picture 4" descr="bib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0"/>
            <a:ext cx="1905000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2D182-E177-439E-963A-8290377CD485}" type="slidenum">
              <a:rPr lang="en-US" altLang="en-US" smtClean="0"/>
              <a:pPr/>
              <a:t>4</a:t>
            </a:fld>
            <a:endParaRPr lang="en-US" altLang="en-US" dirty="0"/>
          </a:p>
        </p:txBody>
      </p:sp>
      <p:sp>
        <p:nvSpPr>
          <p:cNvPr id="6" name="Rectangle 5"/>
          <p:cNvSpPr/>
          <p:nvPr/>
        </p:nvSpPr>
        <p:spPr>
          <a:xfrm>
            <a:off x="3292792" y="6370638"/>
            <a:ext cx="2560320" cy="457200"/>
          </a:xfrm>
          <a:prstGeom prst="rect">
            <a:avLst/>
          </a:prstGeom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i="1" dirty="0" smtClean="0">
                <a:solidFill>
                  <a:schemeClr val="tx1"/>
                </a:solidFill>
              </a:rPr>
              <a:t>Important Questions</a:t>
            </a:r>
            <a:endParaRPr lang="en-US" sz="2000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1350554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162800" cy="1408176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800" i="1" dirty="0" smtClean="0">
                <a:solidFill>
                  <a:schemeClr val="accent1">
                    <a:satMod val="150000"/>
                  </a:schemeClr>
                </a:solidFill>
              </a:rPr>
              <a:t>“Examine yourselves as to whether you are in the faith.”</a:t>
            </a:r>
            <a:endParaRPr lang="en-US" sz="4800" i="1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" y="1447800"/>
            <a:ext cx="8937625" cy="5410200"/>
          </a:xfrm>
        </p:spPr>
        <p:txBody>
          <a:bodyPr rtlCol="0" anchor="t">
            <a:noAutofit/>
          </a:bodyPr>
          <a:lstStyle/>
          <a:p>
            <a:pPr marL="576072" indent="-457200" eaLnBrk="1" fontAlgn="auto" hangingPunct="1">
              <a:spcBef>
                <a:spcPts val="0"/>
              </a:spcBef>
              <a:spcAft>
                <a:spcPts val="1800"/>
              </a:spcAft>
              <a:buSzPct val="115000"/>
              <a:buFont typeface="Wingdings" panose="05000000000000000000" pitchFamily="2" charset="2"/>
              <a:buChar char="ü"/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 I praying as often as I should?  </a:t>
            </a:r>
            <a:r>
              <a:rPr lang="en-US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Thess. 5:17; E</a:t>
            </a:r>
            <a:r>
              <a:rPr lang="en-US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</a:t>
            </a:r>
            <a:r>
              <a:rPr lang="en-US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en-US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6:18-20; </a:t>
            </a:r>
            <a:r>
              <a:rPr lang="en-US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Lk. 18:1-8; Eph. 3:20</a:t>
            </a:r>
          </a:p>
          <a:p>
            <a:pPr marL="576072" indent="-457200" eaLnBrk="1" fontAlgn="auto" hangingPunct="1">
              <a:spcBef>
                <a:spcPts val="0"/>
              </a:spcBef>
              <a:spcAft>
                <a:spcPts val="1800"/>
              </a:spcAft>
              <a:buSzPct val="115000"/>
              <a:buFont typeface="Wingdings" panose="05000000000000000000" pitchFamily="2" charset="2"/>
              <a:buChar char="ü"/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 I ready to meet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Jesus in the clouds?  </a:t>
            </a:r>
            <a:r>
              <a:rPr lang="en-US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Thess. 4:16-17; Matt. 24:44; Acts 1:11; 2 Pet. 3:9-12</a:t>
            </a:r>
          </a:p>
          <a:p>
            <a:pPr marL="576072" indent="-457200" eaLnBrk="1" fontAlgn="auto" hangingPunct="1">
              <a:spcBef>
                <a:spcPts val="0"/>
              </a:spcBef>
              <a:spcAft>
                <a:spcPts val="1800"/>
              </a:spcAft>
              <a:buSzPct val="115000"/>
              <a:buFont typeface="Wingdings" panose="05000000000000000000" pitchFamily="2" charset="2"/>
              <a:buChar char="ü"/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Who controls my life?  </a:t>
            </a:r>
            <a:r>
              <a:rPr lang="en-US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Rom. 6:16; Matt. 6:33; 10:39</a:t>
            </a:r>
            <a:endParaRPr lang="en-US" b="1" dirty="0" smtClean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76072" indent="-457200" eaLnBrk="1" fontAlgn="auto" hangingPunct="1">
              <a:spcBef>
                <a:spcPts val="0"/>
              </a:spcBef>
              <a:spcAft>
                <a:spcPts val="1800"/>
              </a:spcAft>
              <a:buSzPct val="115000"/>
              <a:buFont typeface="Wingdings" panose="05000000000000000000" pitchFamily="2" charset="2"/>
              <a:buChar char="ü"/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 I prepared for Judgment Day? </a:t>
            </a:r>
            <a:r>
              <a:rPr lang="en-US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 Thess. 5:1-11</a:t>
            </a:r>
          </a:p>
        </p:txBody>
      </p:sp>
      <p:pic>
        <p:nvPicPr>
          <p:cNvPr id="4" name="Picture 4" descr="bib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0"/>
            <a:ext cx="1905000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2D182-E177-439E-963A-8290377CD485}" type="slidenum">
              <a:rPr lang="en-US" altLang="en-US" smtClean="0"/>
              <a:pPr/>
              <a:t>5</a:t>
            </a:fld>
            <a:endParaRPr lang="en-US" altLang="en-US" dirty="0"/>
          </a:p>
        </p:txBody>
      </p:sp>
      <p:sp>
        <p:nvSpPr>
          <p:cNvPr id="6" name="Rectangle 5"/>
          <p:cNvSpPr/>
          <p:nvPr/>
        </p:nvSpPr>
        <p:spPr>
          <a:xfrm>
            <a:off x="3292792" y="6370638"/>
            <a:ext cx="2560320" cy="457200"/>
          </a:xfrm>
          <a:prstGeom prst="rect">
            <a:avLst/>
          </a:prstGeom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i="1" dirty="0" smtClean="0">
                <a:solidFill>
                  <a:schemeClr val="tx1"/>
                </a:solidFill>
              </a:rPr>
              <a:t>Important Questions</a:t>
            </a:r>
            <a:endParaRPr lang="en-US" sz="2000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0457122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162800" cy="1408176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800" i="1" dirty="0" smtClean="0">
                <a:solidFill>
                  <a:schemeClr val="accent1">
                    <a:satMod val="150000"/>
                  </a:schemeClr>
                </a:solidFill>
              </a:rPr>
              <a:t>“Examine yourselves as to whether you are in the faith.”</a:t>
            </a:r>
            <a:endParaRPr lang="en-US" sz="4800" i="1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" y="1447800"/>
            <a:ext cx="8937625" cy="5410200"/>
          </a:xfrm>
        </p:spPr>
        <p:txBody>
          <a:bodyPr rtlCol="0" anchor="t">
            <a:noAutofit/>
          </a:bodyPr>
          <a:lstStyle/>
          <a:p>
            <a:pPr marL="576072" indent="-457200" eaLnBrk="1" fontAlgn="auto" hangingPunct="1">
              <a:spcBef>
                <a:spcPts val="0"/>
              </a:spcBef>
              <a:spcAft>
                <a:spcPts val="2400"/>
              </a:spcAft>
              <a:buSzPct val="115000"/>
              <a:buFont typeface="Wingdings" panose="05000000000000000000" pitchFamily="2" charset="2"/>
              <a:buChar char="ü"/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 I letting my light shine?  </a:t>
            </a:r>
            <a:r>
              <a:rPr lang="en-US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Matt. 5:14-16</a:t>
            </a:r>
          </a:p>
          <a:p>
            <a:pPr marL="576072" indent="-457200" eaLnBrk="1" fontAlgn="auto" hangingPunct="1">
              <a:spcBef>
                <a:spcPts val="0"/>
              </a:spcBef>
              <a:spcAft>
                <a:spcPts val="2400"/>
              </a:spcAft>
              <a:buSzPct val="115000"/>
              <a:buFont typeface="Wingdings" panose="05000000000000000000" pitchFamily="2" charset="2"/>
              <a:buChar char="ü"/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 I the salt of the earth?  </a:t>
            </a:r>
            <a:r>
              <a:rPr lang="en-US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Matt. 5:13; Gen. 18:32</a:t>
            </a:r>
          </a:p>
          <a:p>
            <a:pPr marL="576072" indent="-457200" eaLnBrk="1" fontAlgn="auto" hangingPunct="1">
              <a:spcBef>
                <a:spcPts val="0"/>
              </a:spcBef>
              <a:spcAft>
                <a:spcPts val="2400"/>
              </a:spcAft>
              <a:buSzPct val="115000"/>
              <a:buFont typeface="Wingdings" panose="05000000000000000000" pitchFamily="2" charset="2"/>
              <a:buChar char="ü"/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 I love my enemies?  </a:t>
            </a:r>
            <a:r>
              <a:rPr lang="en-US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Matt. 5:43-48</a:t>
            </a:r>
          </a:p>
          <a:p>
            <a:pPr marL="576072" indent="-457200" eaLnBrk="1" fontAlgn="auto" hangingPunct="1">
              <a:spcBef>
                <a:spcPts val="0"/>
              </a:spcBef>
              <a:spcAft>
                <a:spcPts val="2400"/>
              </a:spcAft>
              <a:buSzPct val="115000"/>
              <a:buFont typeface="Wingdings" panose="05000000000000000000" pitchFamily="2" charset="2"/>
              <a:buChar char="ü"/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 I a true neighbor?  </a:t>
            </a:r>
            <a:r>
              <a:rPr lang="en-US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Lk. 10:29-37</a:t>
            </a:r>
          </a:p>
          <a:p>
            <a:pPr marL="576072" indent="-457200" eaLnBrk="1" fontAlgn="auto" hangingPunct="1">
              <a:spcBef>
                <a:spcPts val="0"/>
              </a:spcBef>
              <a:spcAft>
                <a:spcPts val="2400"/>
              </a:spcAft>
              <a:buSzPct val="115000"/>
              <a:buFont typeface="Wingdings" panose="05000000000000000000" pitchFamily="2" charset="2"/>
              <a:buChar char="ü"/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 I using my talents to glorify God?  </a:t>
            </a:r>
            <a:r>
              <a:rPr lang="en-US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Matt. 25:14-30</a:t>
            </a:r>
          </a:p>
        </p:txBody>
      </p:sp>
      <p:pic>
        <p:nvPicPr>
          <p:cNvPr id="4" name="Picture 4" descr="bib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0"/>
            <a:ext cx="1905000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2D182-E177-439E-963A-8290377CD485}" type="slidenum">
              <a:rPr lang="en-US" altLang="en-US" smtClean="0"/>
              <a:pPr/>
              <a:t>6</a:t>
            </a:fld>
            <a:endParaRPr lang="en-US" altLang="en-US" dirty="0"/>
          </a:p>
        </p:txBody>
      </p:sp>
      <p:sp>
        <p:nvSpPr>
          <p:cNvPr id="6" name="Rectangle 5"/>
          <p:cNvSpPr/>
          <p:nvPr/>
        </p:nvSpPr>
        <p:spPr>
          <a:xfrm>
            <a:off x="3292792" y="6370638"/>
            <a:ext cx="2560320" cy="457200"/>
          </a:xfrm>
          <a:prstGeom prst="rect">
            <a:avLst/>
          </a:prstGeom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i="1" dirty="0" smtClean="0">
                <a:solidFill>
                  <a:schemeClr val="tx1"/>
                </a:solidFill>
              </a:rPr>
              <a:t>Important Questions</a:t>
            </a:r>
            <a:endParaRPr lang="en-US" sz="2000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7108854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162800" cy="1408176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800" i="1" dirty="0" smtClean="0">
                <a:solidFill>
                  <a:schemeClr val="accent1">
                    <a:satMod val="150000"/>
                  </a:schemeClr>
                </a:solidFill>
              </a:rPr>
              <a:t>“Examine yourselves as to whether you are in the faith.”</a:t>
            </a:r>
            <a:endParaRPr lang="en-US" sz="4800" i="1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" y="1447800"/>
            <a:ext cx="8937625" cy="5410200"/>
          </a:xfrm>
        </p:spPr>
        <p:txBody>
          <a:bodyPr rtlCol="0" anchor="t">
            <a:noAutofit/>
          </a:bodyPr>
          <a:lstStyle/>
          <a:p>
            <a:pPr marL="576072" indent="-457200" eaLnBrk="1" fontAlgn="auto" hangingPunct="1">
              <a:spcBef>
                <a:spcPts val="0"/>
              </a:spcBef>
              <a:spcAft>
                <a:spcPts val="1800"/>
              </a:spcAft>
              <a:buSzPct val="115000"/>
              <a:buFont typeface="Wingdings" panose="05000000000000000000" pitchFamily="2" charset="2"/>
              <a:buChar char="ü"/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 I searching for the lost?  </a:t>
            </a:r>
            <a:r>
              <a:rPr lang="en-US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Matt. 18:12-14; Ezek. 33:7-9</a:t>
            </a:r>
          </a:p>
          <a:p>
            <a:pPr marL="576072" indent="-457200" eaLnBrk="1" fontAlgn="auto" hangingPunct="1">
              <a:spcBef>
                <a:spcPts val="0"/>
              </a:spcBef>
              <a:spcAft>
                <a:spcPts val="1800"/>
              </a:spcAft>
              <a:buSzPct val="115000"/>
              <a:buFont typeface="Wingdings" panose="05000000000000000000" pitchFamily="2" charset="2"/>
              <a:buChar char="ü"/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 I stand with Jesus or the world?  </a:t>
            </a:r>
            <a:r>
              <a:rPr lang="en-US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Eph. 5:11-13</a:t>
            </a:r>
            <a:endParaRPr lang="en-US" b="1" dirty="0" smtClean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76072" indent="-457200" eaLnBrk="1" fontAlgn="auto" hangingPunct="1">
              <a:spcBef>
                <a:spcPts val="0"/>
              </a:spcBef>
              <a:spcAft>
                <a:spcPts val="1800"/>
              </a:spcAft>
              <a:buSzPct val="115000"/>
              <a:buFont typeface="Wingdings" panose="05000000000000000000" pitchFamily="2" charset="2"/>
              <a:buChar char="ü"/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 I focused on the goal? </a:t>
            </a:r>
            <a:r>
              <a:rPr lang="en-US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Heb. 12:1-2; Matt. 7:13-14</a:t>
            </a:r>
          </a:p>
          <a:p>
            <a:pPr marL="576072" indent="-457200" eaLnBrk="1" fontAlgn="auto" hangingPunct="1">
              <a:spcBef>
                <a:spcPts val="0"/>
              </a:spcBef>
              <a:spcAft>
                <a:spcPts val="1800"/>
              </a:spcAft>
              <a:buSzPct val="115000"/>
              <a:buFont typeface="Wingdings" panose="05000000000000000000" pitchFamily="2" charset="2"/>
              <a:buChar char="ü"/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 my speech pure and holy?  </a:t>
            </a:r>
            <a:r>
              <a:rPr lang="en-US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Col. 4:6; Titus 1:15-2:1; 2:6-8</a:t>
            </a:r>
          </a:p>
        </p:txBody>
      </p:sp>
      <p:pic>
        <p:nvPicPr>
          <p:cNvPr id="4" name="Picture 4" descr="bib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0"/>
            <a:ext cx="1905000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2D182-E177-439E-963A-8290377CD485}" type="slidenum">
              <a:rPr lang="en-US" altLang="en-US" smtClean="0"/>
              <a:pPr/>
              <a:t>7</a:t>
            </a:fld>
            <a:endParaRPr lang="en-US" altLang="en-US" dirty="0"/>
          </a:p>
        </p:txBody>
      </p:sp>
      <p:sp>
        <p:nvSpPr>
          <p:cNvPr id="6" name="Rectangle 5"/>
          <p:cNvSpPr/>
          <p:nvPr/>
        </p:nvSpPr>
        <p:spPr>
          <a:xfrm>
            <a:off x="3292792" y="6370638"/>
            <a:ext cx="2560320" cy="457200"/>
          </a:xfrm>
          <a:prstGeom prst="rect">
            <a:avLst/>
          </a:prstGeom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i="1" dirty="0" smtClean="0">
                <a:solidFill>
                  <a:schemeClr val="tx1"/>
                </a:solidFill>
              </a:rPr>
              <a:t>Important Questions</a:t>
            </a:r>
            <a:endParaRPr lang="en-US" sz="2000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6457506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162800" cy="1408176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800" i="1" dirty="0" smtClean="0">
                <a:solidFill>
                  <a:schemeClr val="accent1">
                    <a:satMod val="150000"/>
                  </a:schemeClr>
                </a:solidFill>
              </a:rPr>
              <a:t>“Examine yourselves as to whether you are in the faith.”</a:t>
            </a:r>
            <a:endParaRPr lang="en-US" sz="4800" i="1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" y="1447800"/>
            <a:ext cx="8937625" cy="5410200"/>
          </a:xfrm>
        </p:spPr>
        <p:txBody>
          <a:bodyPr rtlCol="0" anchor="t">
            <a:noAutofit/>
          </a:bodyPr>
          <a:lstStyle/>
          <a:p>
            <a:pPr marL="576072" indent="-457200" eaLnBrk="1" fontAlgn="auto" hangingPunct="1">
              <a:spcBef>
                <a:spcPts val="0"/>
              </a:spcBef>
              <a:spcAft>
                <a:spcPts val="2400"/>
              </a:spcAft>
              <a:buSzPct val="115000"/>
              <a:buFont typeface="Wingdings" panose="05000000000000000000" pitchFamily="2" charset="2"/>
              <a:buChar char="ü"/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 I walking in the light?  </a:t>
            </a:r>
            <a:r>
              <a:rPr lang="en-US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Psa. 119:105-106; 1 Jn. 1:6-10</a:t>
            </a:r>
          </a:p>
          <a:p>
            <a:pPr marL="576072" indent="-457200" eaLnBrk="1" fontAlgn="auto" hangingPunct="1">
              <a:spcBef>
                <a:spcPts val="0"/>
              </a:spcBef>
              <a:spcAft>
                <a:spcPts val="2400"/>
              </a:spcAft>
              <a:buSzPct val="115000"/>
              <a:buFont typeface="Wingdings" panose="05000000000000000000" pitchFamily="2" charset="2"/>
              <a:buChar char="ü"/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 I flee temptation?  </a:t>
            </a:r>
            <a:r>
              <a:rPr lang="en-US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Matt. 26:41; 1 Cor. 10:13; Rom. 13:14</a:t>
            </a:r>
          </a:p>
          <a:p>
            <a:pPr marL="576072" indent="-457200" eaLnBrk="1" fontAlgn="auto" hangingPunct="1">
              <a:spcBef>
                <a:spcPts val="0"/>
              </a:spcBef>
              <a:spcAft>
                <a:spcPts val="2400"/>
              </a:spcAft>
              <a:buSzPct val="115000"/>
              <a:buFont typeface="Wingdings" panose="05000000000000000000" pitchFamily="2" charset="2"/>
              <a:buChar char="ü"/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 I flirt with sin?  </a:t>
            </a:r>
            <a:r>
              <a:rPr lang="en-US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Rom. 12:9; 1 Pet. 5:8-9</a:t>
            </a:r>
          </a:p>
          <a:p>
            <a:pPr marL="576072" indent="-457200" eaLnBrk="1" fontAlgn="auto" hangingPunct="1">
              <a:spcBef>
                <a:spcPts val="0"/>
              </a:spcBef>
              <a:spcAft>
                <a:spcPts val="2400"/>
              </a:spcAft>
              <a:buSzPct val="115000"/>
              <a:buFont typeface="Wingdings" panose="05000000000000000000" pitchFamily="2" charset="2"/>
              <a:buChar char="ü"/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 I a spiritual coward?  </a:t>
            </a:r>
            <a:r>
              <a:rPr lang="en-US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Cor. 16:13; Matt. 10:34-39; Rev. 21:8</a:t>
            </a:r>
          </a:p>
          <a:p>
            <a:pPr marL="576072" indent="-457200" eaLnBrk="1" fontAlgn="auto" hangingPunct="1">
              <a:spcBef>
                <a:spcPts val="0"/>
              </a:spcBef>
              <a:spcAft>
                <a:spcPts val="2400"/>
              </a:spcAft>
              <a:buSzPct val="115000"/>
              <a:buFont typeface="Wingdings" panose="05000000000000000000" pitchFamily="2" charset="2"/>
              <a:buChar char="ü"/>
              <a:defRPr/>
            </a:pPr>
            <a:endParaRPr lang="en-US" b="1" i="1" dirty="0" smtClean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4" descr="bib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0"/>
            <a:ext cx="1905000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2D182-E177-439E-963A-8290377CD485}" type="slidenum">
              <a:rPr lang="en-US" altLang="en-US" smtClean="0"/>
              <a:pPr/>
              <a:t>8</a:t>
            </a:fld>
            <a:endParaRPr lang="en-US" altLang="en-US" dirty="0"/>
          </a:p>
        </p:txBody>
      </p:sp>
      <p:sp>
        <p:nvSpPr>
          <p:cNvPr id="6" name="Rectangle 5"/>
          <p:cNvSpPr/>
          <p:nvPr/>
        </p:nvSpPr>
        <p:spPr>
          <a:xfrm>
            <a:off x="3292792" y="6370638"/>
            <a:ext cx="2560320" cy="457200"/>
          </a:xfrm>
          <a:prstGeom prst="rect">
            <a:avLst/>
          </a:prstGeom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i="1" dirty="0" smtClean="0">
                <a:solidFill>
                  <a:schemeClr val="tx1"/>
                </a:solidFill>
              </a:rPr>
              <a:t>Important Questions</a:t>
            </a:r>
            <a:endParaRPr lang="en-US" sz="2000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8474006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162800" cy="1408176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Conclusion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pic>
        <p:nvPicPr>
          <p:cNvPr id="4" name="Picture 4" descr="bib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0"/>
            <a:ext cx="1905000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2D182-E177-439E-963A-8290377CD485}" type="slidenum">
              <a:rPr lang="en-US" altLang="en-US" smtClean="0"/>
              <a:pPr/>
              <a:t>9</a:t>
            </a:fld>
            <a:endParaRPr lang="en-US" alt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-1" y="1524000"/>
            <a:ext cx="8937625" cy="5227638"/>
          </a:xfrm>
        </p:spPr>
        <p:txBody>
          <a:bodyPr rtlCol="0" anchor="t">
            <a:noAutofit/>
          </a:bodyPr>
          <a:lstStyle/>
          <a:p>
            <a:pPr marL="438912" indent="-320040" eaLnBrk="1" fontAlgn="auto" hangingPunct="1">
              <a:spcBef>
                <a:spcPts val="0"/>
              </a:spcBef>
              <a:spcAft>
                <a:spcPts val="3000"/>
              </a:spcAft>
              <a:buFont typeface="Wingdings 2"/>
              <a:buChar char=""/>
              <a:defRPr/>
            </a:pP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There are many more questions we could ask ourselves.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3000"/>
              </a:spcAft>
              <a:buFont typeface="Wingdings 2"/>
              <a:buChar char=""/>
              <a:defRPr/>
            </a:pP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can ask them only if we study God’s word!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3000"/>
              </a:spcAft>
              <a:buFont typeface="Wingdings 2"/>
              <a:buChar char=""/>
              <a:defRPr/>
            </a:pP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Did you pass the self-examination?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3000"/>
              </a:spcAft>
              <a:buFont typeface="Wingdings 2"/>
              <a:buChar char=""/>
              <a:defRPr/>
            </a:pP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Or, do you deceive yourself?</a:t>
            </a:r>
            <a:endParaRPr lang="en-US" sz="4000" b="1" i="1" dirty="0" smtClean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15769567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Module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ppt/theme/themeOverride2.xml><?xml version="1.0" encoding="utf-8"?>
<a:themeOverride xmlns:a="http://schemas.openxmlformats.org/drawingml/2006/main">
  <a:clrScheme name="Module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16976</TotalTime>
  <Words>551</Words>
  <Application>Microsoft Office PowerPoint</Application>
  <PresentationFormat>On-screen Show (4:3)</PresentationFormat>
  <Paragraphs>51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Corbel</vt:lpstr>
      <vt:lpstr>Wingdings</vt:lpstr>
      <vt:lpstr>Wingdings 2</vt:lpstr>
      <vt:lpstr>Wingdings 3</vt:lpstr>
      <vt:lpstr>Module</vt:lpstr>
      <vt:lpstr>PowerPoint Presentation</vt:lpstr>
      <vt:lpstr>Introduction</vt:lpstr>
      <vt:lpstr>Important Questions James 1:21-25</vt:lpstr>
      <vt:lpstr>“Examine yourselves as to whether you are in the faith.”</vt:lpstr>
      <vt:lpstr>“Examine yourselves as to whether you are in the faith.”</vt:lpstr>
      <vt:lpstr>“Examine yourselves as to whether you are in the faith.”</vt:lpstr>
      <vt:lpstr>“Examine yourselves as to whether you are in the faith.”</vt:lpstr>
      <vt:lpstr>“Examine yourselves as to whether you are in the faith.”</vt:lpstr>
      <vt:lpstr>Conclusion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Important Questions</dc:title>
  <dc:creator>Craig Thomas</dc:creator>
  <cp:keywords/>
  <dc:description>Deckerville:  05/1998; Westside:  02/28/2016 PM</dc:description>
  <cp:lastModifiedBy>Craig Thomas</cp:lastModifiedBy>
  <cp:revision>1354</cp:revision>
  <dcterms:created xsi:type="dcterms:W3CDTF">2009-06-28T13:18:56Z</dcterms:created>
  <dcterms:modified xsi:type="dcterms:W3CDTF">2016-02-26T19:56:39Z</dcterms:modified>
</cp:coreProperties>
</file>