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382" r:id="rId2"/>
    <p:sldId id="324" r:id="rId3"/>
    <p:sldId id="256" r:id="rId4"/>
    <p:sldId id="356" r:id="rId5"/>
    <p:sldId id="383" r:id="rId6"/>
    <p:sldId id="384" r:id="rId7"/>
    <p:sldId id="385" r:id="rId8"/>
    <p:sldId id="386" r:id="rId9"/>
    <p:sldId id="387" r:id="rId10"/>
    <p:sldId id="388" r:id="rId11"/>
    <p:sldId id="35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54" d="100"/>
          <a:sy n="54" d="100"/>
        </p:scale>
        <p:origin x="5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2/27/2016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❹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Zeal and good intentions alone cannot save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06766" y="6370638"/>
            <a:ext cx="39319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Obedience Is Better </a:t>
            </a:r>
            <a:r>
              <a:rPr lang="en-US" sz="2000" b="1" i="1" dirty="0" smtClean="0">
                <a:solidFill>
                  <a:schemeClr val="tx1"/>
                </a:solidFill>
              </a:rPr>
              <a:t>Than Sacrifice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zealous and intent on obeying the Lord?  Yes!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it save him?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zeal and sincerity enough to save Saul of Tarsus?  No!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26:9-11; 22:3; 23:1; 1 Tim.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1:13, 15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6:66; Matt. 7:23; Isa. 66:2; Heb. 5:9; 1 Jn. 2:3-5</a:t>
            </a:r>
          </a:p>
        </p:txBody>
      </p:sp>
    </p:spTree>
    <p:extLst>
      <p:ext uri="{BB962C8B-B14F-4D97-AF65-F5344CB8AC3E}">
        <p14:creationId xmlns:p14="http://schemas.microsoft.com/office/powerpoint/2010/main" val="381775812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579580" y="4151744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9580" y="3562928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72656" y="2990272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1" y="1524000"/>
            <a:ext cx="8937625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we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“wait on the Lord”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act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“hastily”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 is the perfect example of the latter:</a:t>
            </a:r>
          </a:p>
          <a:p>
            <a:pPr marL="922337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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eny their disobedience: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13</a:t>
            </a:r>
          </a:p>
          <a:p>
            <a:pPr marL="922337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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ustify their disobedience: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15</a:t>
            </a:r>
          </a:p>
          <a:p>
            <a:pPr marL="922337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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Excuse their disobedience: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20-21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sin can never be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excused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22-23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as God told Saul what to do, He has told us what to do: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10:11-12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3835" y="1661319"/>
            <a:ext cx="8709025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chemeClr val="tx1"/>
                </a:solidFill>
              </a:rPr>
              <a:t>Saul disobeyed and God rejected him.  If we disobey, God will reject us!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4000" i="1" dirty="0" smtClean="0">
                <a:solidFill>
                  <a:schemeClr val="tx1"/>
                </a:solidFill>
              </a:rPr>
              <a:t>“And then will I profess unto them,        ‘I never knew you:  depart from me , ye that work iniquity.’” </a:t>
            </a:r>
            <a:r>
              <a:rPr lang="en-US" sz="4000" dirty="0" smtClean="0">
                <a:solidFill>
                  <a:schemeClr val="tx1"/>
                </a:solidFill>
              </a:rPr>
              <a:t>(Matt. 7:23)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3" grpId="0" animBg="1"/>
      <p:bldP spid="2" grpId="0"/>
      <p:bldP spid="9" grpId="0" uiExpand="1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225" y="1491342"/>
            <a:ext cx="9090025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Samuel 15 records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pivotal event in the reign of Saul, first king of Israel.</a:t>
            </a:r>
          </a:p>
          <a:p>
            <a:pPr marL="1050925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ordered Saul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“utterly destroy”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Amalekites: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3; Ex. 17</a:t>
            </a:r>
          </a:p>
          <a:p>
            <a:pPr marL="1050925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 disobeyed the Lord and God rejected him as king: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26</a:t>
            </a:r>
          </a:p>
          <a:p>
            <a:pPr marL="1050925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 had other failures (e.g., Gilgal, Goliath).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50925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God points to this episode as the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turning point for Saul: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26, 28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Obey Is Better Than Sacrifice</a:t>
            </a:r>
            <a:r>
              <a:rPr lang="en-US" sz="44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Samuel </a:t>
            </a: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15:1-33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God expects and demands </a:t>
            </a:r>
            <a:r>
              <a:rPr lang="en-US" sz="4800" i="1" u="sng" dirty="0" smtClean="0">
                <a:solidFill>
                  <a:schemeClr val="accent1">
                    <a:satMod val="150000"/>
                  </a:schemeClr>
                </a:solidFill>
              </a:rPr>
              <a:t>complete</a:t>
            </a: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obedience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God’s instructions clear? </a:t>
            </a:r>
            <a:r>
              <a:rPr lang="en-US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3, 7-9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Saul, you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“most” of what God said…right?!  </a:t>
            </a:r>
            <a:r>
              <a:rPr lang="en-US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18-19, 22-23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reality, Saul only obeyed insofar as it pleased him: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21:28-31; Isa. 66:2; Psa. 27:14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God expected of Saul, He expects of us: 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28:18; Lk.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6:46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 no such thing as “incomplete obedience”!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06766" y="6370638"/>
            <a:ext cx="39319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Obedience Is Better </a:t>
            </a:r>
            <a:r>
              <a:rPr lang="en-US" sz="2000" b="1" i="1" dirty="0" smtClean="0">
                <a:solidFill>
                  <a:schemeClr val="tx1"/>
                </a:solidFill>
              </a:rPr>
              <a:t>Than Sacrifice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05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God expects and demands </a:t>
            </a:r>
            <a:r>
              <a:rPr lang="en-US" sz="4800" i="1" u="sng" dirty="0" smtClean="0">
                <a:solidFill>
                  <a:schemeClr val="accent1">
                    <a:satMod val="150000"/>
                  </a:schemeClr>
                </a:solidFill>
              </a:rPr>
              <a:t>complete</a:t>
            </a: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obedience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Saul really “love” the Lord?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20-21; Jn. 14:15; 1 Jn. 2:3-5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 be saved if we don’t love the truth!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2:10-12; Prov. 23:23</a:t>
            </a:r>
            <a:endParaRPr lang="en-US" sz="2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 be saved without obedience!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5:9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because we think something is “good”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matter.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what God thinks is “good” that matters!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55:8-9; Matt. 7:21-23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06766" y="6370638"/>
            <a:ext cx="39319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Obedience Is Better </a:t>
            </a:r>
            <a:r>
              <a:rPr lang="en-US" sz="2000" b="1" i="1" dirty="0" smtClean="0">
                <a:solidFill>
                  <a:schemeClr val="tx1"/>
                </a:solidFill>
              </a:rPr>
              <a:t>Than Sacrifice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836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Schemes  devised by human wisdom are </a:t>
            </a:r>
            <a:r>
              <a:rPr lang="en-US" sz="4800" i="1" u="sng" dirty="0" smtClean="0">
                <a:solidFill>
                  <a:schemeClr val="accent1">
                    <a:satMod val="150000"/>
                  </a:schemeClr>
                </a:solidFill>
              </a:rPr>
              <a:t>futile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 and the Israelites thought up a scheme that pleased them; they thought they could improve upon God’s plan: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9, 15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God:  “No problem, go right ahead with your plan.”  Right?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19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Man’s wisdom is worthless!  Regardless of how noble and good our motives might be: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Cor. 1:25;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7:21-23; 1 Cor. 2:4-13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06766" y="6370638"/>
            <a:ext cx="39319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Obedience Is Better </a:t>
            </a:r>
            <a:r>
              <a:rPr lang="en-US" sz="2000" b="1" i="1" dirty="0" smtClean="0">
                <a:solidFill>
                  <a:schemeClr val="tx1"/>
                </a:solidFill>
              </a:rPr>
              <a:t>Than Sacrifice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8020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Schemes  devised by human wisdom are </a:t>
            </a:r>
            <a:r>
              <a:rPr lang="en-US" sz="4800" i="1" u="sng" dirty="0" smtClean="0">
                <a:solidFill>
                  <a:schemeClr val="accent1">
                    <a:satMod val="150000"/>
                  </a:schemeClr>
                </a:solidFill>
              </a:rPr>
              <a:t>futile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Applications: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 plan of salvation:  hear, believe, confess, repent, baptized, remain faithful vs. ‘sinner’s prayer’ ?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uses the gospel to call men to salvation: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6:44-45; Rom. 1:16-17; Mk. 16:15; 2 Thess. 2:13-14; Rom. 10:17; Col. 1:21-23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that leave the “social gospel”?  Is it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“waiting on the Lord”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acting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“hastily”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06766" y="6370638"/>
            <a:ext cx="39319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Obedience Is Better </a:t>
            </a:r>
            <a:r>
              <a:rPr lang="en-US" sz="2000" b="1" i="1" dirty="0" smtClean="0">
                <a:solidFill>
                  <a:schemeClr val="tx1"/>
                </a:solidFill>
              </a:rPr>
              <a:t>Than Sacrifice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9344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Schemes  devised by human wisdom are </a:t>
            </a:r>
            <a:r>
              <a:rPr lang="en-US" sz="4800" i="1" u="sng" dirty="0" smtClean="0">
                <a:solidFill>
                  <a:schemeClr val="accent1">
                    <a:satMod val="150000"/>
                  </a:schemeClr>
                </a:solidFill>
              </a:rPr>
              <a:t>futile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71600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Applications: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 plan for work of the church:  evangelism, edification, limited benevolence.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church funds for benevolence in NT was always limited to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“needy saints”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2:44-45; 4:32-35; 11:29; Rom. 15:26, 31; 1 Cor. 16:1; 2 Cor. 8:4; 9:1, 12; 1 Tim. 5:16</a:t>
            </a:r>
          </a:p>
          <a:p>
            <a:pPr marL="914400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 2" panose="05020102010507070707" pitchFamily="18" charset="2"/>
              <a:buChar char="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still have individual benevolent responsibilities: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25:31-46; Gal. 6:10; Jas. 1:27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the church follow God’s plan or man’s?  Which is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“waiting on the Lord”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acting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“hastily”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55:8-9; Jer. 10:23; Prov. 14:12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06766" y="6370638"/>
            <a:ext cx="39319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Obedience Is Better </a:t>
            </a:r>
            <a:r>
              <a:rPr lang="en-US" sz="2000" b="1" i="1" dirty="0" smtClean="0">
                <a:solidFill>
                  <a:schemeClr val="tx1"/>
                </a:solidFill>
              </a:rPr>
              <a:t>Than Sacrifice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0474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God’s commands must be carried out as given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06766" y="6370638"/>
            <a:ext cx="39319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Obedience Is Better </a:t>
            </a:r>
            <a:r>
              <a:rPr lang="en-US" sz="2000" b="1" i="1" dirty="0" smtClean="0">
                <a:solidFill>
                  <a:schemeClr val="tx1"/>
                </a:solidFill>
              </a:rPr>
              <a:t>Than Sacrifice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30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Saul’s alteration of the Divine way was foolishness and a rejection of God: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16, 22-23, 26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30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doing exactly as God reveals is to rebel against God; to reject Him regardless of our motives:  </a:t>
            </a:r>
            <a:r>
              <a:rPr lang="en-US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30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God unclear in His instructions to Saul?  </a:t>
            </a:r>
            <a:r>
              <a:rPr lang="en-US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30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God unclear in His instructions to us?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2:4-5; Rom. 1:16-17; 2 Tim. 3:16-17; Eph. 3:3-4; 1 Pet. 4:11; Col. 3:17</a:t>
            </a:r>
          </a:p>
        </p:txBody>
      </p:sp>
    </p:spTree>
    <p:extLst>
      <p:ext uri="{BB962C8B-B14F-4D97-AF65-F5344CB8AC3E}">
        <p14:creationId xmlns:p14="http://schemas.microsoft.com/office/powerpoint/2010/main" val="49075456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16873</TotalTime>
  <Words>894</Words>
  <Application>Microsoft Office PowerPoint</Application>
  <PresentationFormat>On-screen Show (4:3)</PresentationFormat>
  <Paragraphs>70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To Obey Is Better Than Sacrifice 1 Samuel 15:1-33</vt:lpstr>
      <vt:lpstr>God expects and demands complete obedience</vt:lpstr>
      <vt:lpstr>God expects and demands complete obedience</vt:lpstr>
      <vt:lpstr>Schemes  devised by human wisdom are futile</vt:lpstr>
      <vt:lpstr>Schemes  devised by human wisdom are futile</vt:lpstr>
      <vt:lpstr>Schemes  devised by human wisdom are futile</vt:lpstr>
      <vt:lpstr>God’s commands must be carried out as given</vt:lpstr>
      <vt:lpstr>Zeal and good intentions alone cannot save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Your Creator in the Days of Your Youth</dc:title>
  <dc:creator>Craig Thomas</dc:creator>
  <cp:keywords/>
  <dc:description>Westside:  02/07/2016 PM</dc:description>
  <cp:lastModifiedBy>Craig Thomas</cp:lastModifiedBy>
  <cp:revision>1407</cp:revision>
  <dcterms:created xsi:type="dcterms:W3CDTF">2009-06-28T13:18:56Z</dcterms:created>
  <dcterms:modified xsi:type="dcterms:W3CDTF">2016-02-27T20:06:52Z</dcterms:modified>
</cp:coreProperties>
</file>