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382" r:id="rId2"/>
    <p:sldId id="407" r:id="rId3"/>
    <p:sldId id="256" r:id="rId4"/>
    <p:sldId id="400" r:id="rId5"/>
    <p:sldId id="408" r:id="rId6"/>
    <p:sldId id="409" r:id="rId7"/>
    <p:sldId id="35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66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74" autoAdjust="0"/>
    <p:restoredTop sz="94678" autoAdjust="0"/>
  </p:normalViewPr>
  <p:slideViewPr>
    <p:cSldViewPr showGuides="1">
      <p:cViewPr varScale="1">
        <p:scale>
          <a:sx n="83" d="100"/>
          <a:sy n="83" d="100"/>
        </p:scale>
        <p:origin x="9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2A0C-ABE7-41F3-9CD2-1CE8BBDF7F70}" type="datetimeFigureOut">
              <a:rPr lang="en-US" smtClean="0"/>
              <a:t>4/17/2016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FB4A-0EC3-48F9-BEC8-748778C950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6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76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659C-F515-4372-8ECC-76CB2FEE0C5C}" type="datetime1">
              <a:rPr lang="en-US" smtClean="0"/>
              <a:t>4/17/2016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57E35-FEA3-4221-9C54-1043E63ACA7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460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844F-B8C7-4013-A07E-A793DAAD2950}" type="datetime1">
              <a:rPr lang="en-US" smtClean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D8920-5024-4352-9BBB-788DE03888B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22237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812E-8A69-453B-B758-6BB9B25F0F48}" type="datetime1">
              <a:rPr lang="en-US" smtClean="0"/>
              <a:t>4/17/2016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62B1-888C-4FA4-A674-530EA06A67A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625388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8279-46E1-4235-9070-477D3BF0B812}" type="datetime1">
              <a:rPr lang="en-US" smtClean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D182-E177-439E-963A-8290377CD4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728449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44C1-6005-45B6-B907-982075972C94}" type="datetime1">
              <a:rPr lang="en-US" smtClean="0"/>
              <a:t>4/17/2016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4FAF9-B184-4648-A1AA-4916B9885E1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787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9526-997F-44B1-9DEA-ABCFF930549D}" type="datetime1">
              <a:rPr lang="en-US" smtClean="0"/>
              <a:t>4/17/2016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2C74E-9754-49C9-BA82-29C2BEF325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4442971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C18A-015E-4296-86E6-7EB84E254E08}" type="datetime1">
              <a:rPr lang="en-US" smtClean="0"/>
              <a:t>4/17/2016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09C8-A718-40B0-8F13-B66258D369F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604904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E891-1B91-4DA4-BE3E-095934E410B9}" type="datetime1">
              <a:rPr lang="en-US" smtClean="0"/>
              <a:t>4/17/2016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CF5D-AC06-4281-BAC8-27EAF84AAE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844890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83C7-6D5C-45A3-B884-105FA39CB9B0}" type="datetime1">
              <a:rPr lang="en-US" smtClean="0"/>
              <a:t>4/17/2016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B24A-AB5F-4F5D-A80B-00D568921CE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01216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E4B2-9BC4-4456-8B0C-528C1CC1487B}" type="datetime1">
              <a:rPr lang="en-US" smtClean="0"/>
              <a:t>4/17/2016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C002-0C1A-42E4-A3F4-47EA616916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25167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5715-69D7-400A-A8D0-E6AA13FFAE1D}" type="datetime1">
              <a:rPr lang="en-US" smtClean="0"/>
              <a:t>4/17/2016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9AA0D79-05D1-43D3-9988-8B91E8B6FA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0490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B5194F-45C8-4493-98AE-E07CBCCB9666}" type="datetime1">
              <a:rPr lang="en-US" smtClean="0"/>
              <a:t>4/17/2016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74110EA-B87B-49AF-8A67-F9C13B182B1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0" r:id="rId2"/>
    <p:sldLayoutId id="2147483956" r:id="rId3"/>
    <p:sldLayoutId id="2147483951" r:id="rId4"/>
    <p:sldLayoutId id="2147483952" r:id="rId5"/>
    <p:sldLayoutId id="2147483953" r:id="rId6"/>
    <p:sldLayoutId id="2147483957" r:id="rId7"/>
    <p:sldLayoutId id="2147483958" r:id="rId8"/>
    <p:sldLayoutId id="2147483959" r:id="rId9"/>
    <p:sldLayoutId id="2147483954" r:id="rId10"/>
    <p:sldLayoutId id="2147483960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000">
              <a:schemeClr val="bg2">
                <a:tint val="48000"/>
                <a:satMod val="300000"/>
              </a:schemeClr>
            </a:gs>
            <a:gs pos="20000">
              <a:schemeClr val="bg2">
                <a:tint val="48000"/>
                <a:satMod val="300000"/>
              </a:schemeClr>
            </a:gs>
            <a:gs pos="30000">
              <a:schemeClr val="bg2">
                <a:tint val="49000"/>
                <a:satMod val="300000"/>
              </a:schemeClr>
            </a:gs>
            <a:gs pos="81000">
              <a:schemeClr val="bg2">
                <a:shade val="30000"/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4636" y="1524000"/>
            <a:ext cx="9144000" cy="5105400"/>
          </a:xfrm>
        </p:spPr>
        <p:txBody>
          <a:bodyPr rtlCol="0" anchor="t">
            <a:normAutofit fontScale="62500" lnSpcReduction="20000"/>
          </a:bodyPr>
          <a:lstStyle/>
          <a:p>
            <a:pPr marL="438912" indent="-32004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greatest motivation in the life of a Christian?</a:t>
            </a:r>
          </a:p>
          <a:p>
            <a:pPr marL="941387" indent="-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Desire for better life here:  love, joy, peace?  </a:t>
            </a:r>
            <a:r>
              <a:rPr lang="en-US" sz="4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5:22-25</a:t>
            </a:r>
          </a:p>
          <a:p>
            <a:pPr marL="941387" indent="-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Desire for God’s approval?  </a:t>
            </a:r>
            <a:r>
              <a:rPr lang="en-US" sz="4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11:6</a:t>
            </a:r>
          </a:p>
          <a:p>
            <a:pPr marL="941387" indent="-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Desire to do what is right?  </a:t>
            </a:r>
            <a:r>
              <a:rPr lang="en-US" sz="42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2:15; 2 Pet. 1:5</a:t>
            </a:r>
          </a:p>
          <a:p>
            <a:pPr marL="438912" indent="-32004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reasons, but not the best.  The best motivation is to live beyond this mortal life.</a:t>
            </a:r>
            <a:endParaRPr lang="en-US" sz="45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 discovered, we must desire to not miss out on this </a:t>
            </a:r>
            <a:r>
              <a:rPr lang="en-US" sz="4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</a:t>
            </a:r>
            <a:r>
              <a:rPr 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great opportunity!</a:t>
            </a:r>
            <a:endParaRPr lang="en-US" sz="4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181600"/>
            <a:ext cx="8839200" cy="16764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Stand, Stay, Abound</a:t>
            </a:r>
            <a:r>
              <a:rPr lang="en-US" sz="6000" i="1" cap="small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i="1" cap="small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15:50-58</a:t>
            </a:r>
            <a:endParaRPr lang="en-US" sz="4400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❶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Stand steadfast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73198"/>
            <a:ext cx="9144001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Steadfast “denotes ‘seated’; metaphorical of moral fixity” (Vine).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Synonyms:  resolute, persistent, committed.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goal of heaven requires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commitment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6:1-4; Eph. 4:17-32; Col. 3:1-10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Requires total obedience to God’s Word: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7:21; 1 </a:t>
            </a:r>
            <a:r>
              <a:rPr lang="en-US" sz="28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im. 4:13, 15-16; Jas. 1:17-22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wavering or turning back: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9:62; 1 Cor. 9:24-27; Heb. 2:1-3; 10:35-39; 2 Cor. 7:1</a:t>
            </a:r>
            <a:endParaRPr lang="en-US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197088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Stand, Stay, Abound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72314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❷"/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Stay immovable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73198"/>
            <a:ext cx="9144001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“immovable”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means to be “righteously stubborn.”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float through life without being anchored; Christians must be stubborn at times; esp. over the truth: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23:23; J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8:31-32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world is always trying to “move” the Christian from his/her “anchor”: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20:29-31; Gal. 1:6-12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world is full of temptations Satan uses to </a:t>
            </a:r>
            <a:r>
              <a:rPr lang="en-US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move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 2:15-17; Col. 4:14; 2 Tim. 4:10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“immovable”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must put on God’s armor and stand fast!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6:10-18</a:t>
            </a:r>
            <a:endParaRPr lang="en-US" sz="2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197088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Stand, Stay, Abound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77683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❸"/>
              <a:defRPr/>
            </a:pPr>
            <a:r>
              <a:rPr lang="en-US" sz="4800" i="1" dirty="0">
                <a:solidFill>
                  <a:schemeClr val="accent1">
                    <a:satMod val="150000"/>
                  </a:schemeClr>
                </a:solidFill>
              </a:rPr>
              <a:t>A</a:t>
            </a: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lways abounding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73198"/>
            <a:ext cx="9144001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your life providing you with “enough”?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society provides us </a:t>
            </a:r>
            <a:r>
              <a:rPr lang="en-US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enough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materially.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material things cannot lead us to the victory we seek: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12:13-21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6072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to seek to 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“abound”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our spiritual pursuits: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15:1-8; Gal. 5:22-23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1087438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whole heart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Mk. 12:30</a:t>
            </a:r>
          </a:p>
          <a:p>
            <a:pPr marL="1087438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that we are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12:1-2</a:t>
            </a:r>
          </a:p>
          <a:p>
            <a:pPr marL="1087438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devotion to His will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Col. 3:17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Paul’s description of abounding 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the work of the Lord”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describe yours and mine?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1:9-14</a:t>
            </a:r>
            <a:endParaRPr lang="en-US" sz="2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197088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Stand, Stay, Abound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16096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-1" y="1524000"/>
            <a:ext cx="8937625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your motivation in life?</a:t>
            </a:r>
          </a:p>
          <a:p>
            <a:pPr marL="974725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and now?</a:t>
            </a:r>
          </a:p>
          <a:p>
            <a:pPr marL="974725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Heaven?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follow God’s plan He guarantees us the victory! 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“your labor is not in vain in the Lord.”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we must live a life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“steadfast, immovable, and always abounding in the work of the Lord”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that describe your/my life?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576956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18681</TotalTime>
  <Words>477</Words>
  <Application>Microsoft Office PowerPoint</Application>
  <PresentationFormat>On-screen Show (4:3)</PresentationFormat>
  <Paragraphs>45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Introduction</vt:lpstr>
      <vt:lpstr>Stand, Stay, Abound 1 Corinthians 15:50-58</vt:lpstr>
      <vt:lpstr>Stand steadfast</vt:lpstr>
      <vt:lpstr>Stay immovable</vt:lpstr>
      <vt:lpstr>Always abounding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Stand, Stay, Abound</dc:title>
  <dc:creator>Craig Thomas</dc:creator>
  <cp:keywords/>
  <dc:description>Westside:  04/17/2016 PM</dc:description>
  <cp:lastModifiedBy>Craig Thomas</cp:lastModifiedBy>
  <cp:revision>1485</cp:revision>
  <dcterms:created xsi:type="dcterms:W3CDTF">2009-06-28T13:18:56Z</dcterms:created>
  <dcterms:modified xsi:type="dcterms:W3CDTF">2016-04-17T18:17:09Z</dcterms:modified>
</cp:coreProperties>
</file>