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382" r:id="rId2"/>
    <p:sldId id="407" r:id="rId3"/>
    <p:sldId id="408" r:id="rId4"/>
    <p:sldId id="409" r:id="rId5"/>
    <p:sldId id="256" r:id="rId6"/>
    <p:sldId id="400" r:id="rId7"/>
    <p:sldId id="410" r:id="rId8"/>
    <p:sldId id="411" r:id="rId9"/>
    <p:sldId id="412" r:id="rId10"/>
    <p:sldId id="35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5/8/2016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2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524000"/>
            <a:ext cx="8937625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eat an elephant?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bite at a time!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succeed spiritually?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small step at a time!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pursue spiritual success and bring glory to God in small things.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105400"/>
          </a:xfrm>
        </p:spPr>
        <p:txBody>
          <a:bodyPr rtlCol="0" anchor="t">
            <a:normAutofit fontScale="70000" lnSpcReduction="20000"/>
          </a:bodyPr>
          <a:lstStyle/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tells us the value of the Old Testament:  </a:t>
            </a:r>
            <a:r>
              <a:rPr lang="en-US" sz="4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3:24; Rom. 15:4; 1 Cor. 10:11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Israel’s history provides us with many valuable lessons worthy of our study.</a:t>
            </a:r>
            <a:endParaRPr lang="en-US" sz="45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I would like to consider is just after the return of the Jews from the Babylonian Captivity.</a:t>
            </a: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Jews sailed past “Redemption Point” during the reign of Manasseh:  </a:t>
            </a:r>
            <a:r>
              <a:rPr lang="en-US" sz="4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24:2-4</a:t>
            </a:r>
            <a:endParaRPr lang="en-US" sz="4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105400"/>
          </a:xfrm>
        </p:spPr>
        <p:txBody>
          <a:bodyPr rtlCol="0" anchor="t">
            <a:normAutofit fontScale="62500" lnSpcReduction="20000"/>
          </a:bodyPr>
          <a:lstStyle/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taken into captivity by the Assyrians in 722 B.C.</a:t>
            </a:r>
            <a:endParaRPr lang="en-US" sz="45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a 100 years later Judah was taken into captivity by the Babylonians (606, 596, and 587 B.C.).</a:t>
            </a:r>
            <a:endParaRPr lang="en-US" sz="45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never returned, but Judah returned (536, 458, and 444 B.C.).</a:t>
            </a:r>
            <a:endParaRPr lang="en-US" sz="45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Cyrus allowed the Jews to return to Jerusalem and he financed the rebuilding of the temple:  </a:t>
            </a:r>
            <a:r>
              <a:rPr lang="en-US" sz="45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29:10; 2 Chron. 36:22-23; Ezra 1:1-4</a:t>
            </a:r>
            <a:endParaRPr lang="en-US" sz="4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0110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636" y="1524000"/>
            <a:ext cx="9144000" cy="51054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first return (536 B.C.) ~50,000 Jews returned and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a year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began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rebuilding the temple: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Ezra 2:64-65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work started on the temple it was a joyful and a sad time: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Ezra 3:10-11, 12-13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 much resistance to the work: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Ezra 4:1-5, 17-23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work on the temple halted the people selfishly focused on building their own houses: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Hag. 1:4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Haggai and Zechariah come on the scene to stir up the people to resume the work: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Hag. 2:1-9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depressed, dejected and on the verge of quitting: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Zech. 4:6-10  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145472" y="1630362"/>
            <a:ext cx="8839200" cy="4999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God works through small things!</a:t>
            </a:r>
          </a:p>
          <a:p>
            <a:pPr algn="ctr"/>
            <a:endParaRPr lang="en-US" sz="1200" b="1" i="1" dirty="0">
              <a:solidFill>
                <a:schemeClr val="tx1"/>
              </a:solidFill>
            </a:endParaRPr>
          </a:p>
          <a:p>
            <a:pPr algn="just"/>
            <a:r>
              <a:rPr lang="en-US" sz="3200" i="1" dirty="0" smtClean="0">
                <a:solidFill>
                  <a:schemeClr val="tx1"/>
                </a:solidFill>
              </a:rPr>
              <a:t>“</a:t>
            </a:r>
            <a:r>
              <a:rPr lang="en-US" sz="3200" i="1" dirty="0">
                <a:solidFill>
                  <a:schemeClr val="tx1"/>
                </a:solidFill>
              </a:rPr>
              <a:t>For who has despised the day of small things?  For these seven rejoice to see The plumb line in the hand of Zerubbabel. </a:t>
            </a:r>
            <a:r>
              <a:rPr lang="en-US" sz="3200" i="1" dirty="0" smtClean="0">
                <a:solidFill>
                  <a:schemeClr val="tx1"/>
                </a:solidFill>
              </a:rPr>
              <a:t>They </a:t>
            </a:r>
            <a:r>
              <a:rPr lang="en-US" sz="3200" i="1" dirty="0">
                <a:solidFill>
                  <a:schemeClr val="tx1"/>
                </a:solidFill>
              </a:rPr>
              <a:t>are the eyes of the </a:t>
            </a:r>
            <a:r>
              <a:rPr lang="en-US" sz="3200" i="1" cap="small" dirty="0" smtClean="0">
                <a:solidFill>
                  <a:schemeClr val="tx1"/>
                </a:solidFill>
              </a:rPr>
              <a:t>Lord</a:t>
            </a:r>
            <a:r>
              <a:rPr lang="en-US" sz="3200" i="1" dirty="0" smtClean="0">
                <a:solidFill>
                  <a:schemeClr val="tx1"/>
                </a:solidFill>
              </a:rPr>
              <a:t>, </a:t>
            </a:r>
            <a:r>
              <a:rPr lang="en-US" sz="3200" i="1" dirty="0">
                <a:solidFill>
                  <a:schemeClr val="tx1"/>
                </a:solidFill>
              </a:rPr>
              <a:t>Which scan to and fro throughout the whole earth</a:t>
            </a:r>
            <a:r>
              <a:rPr lang="en-US" sz="3200" i="1" dirty="0" smtClean="0">
                <a:solidFill>
                  <a:schemeClr val="tx1"/>
                </a:solidFill>
              </a:rPr>
              <a:t>."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200" b="1" i="1" dirty="0">
              <a:solidFill>
                <a:schemeClr val="tx1"/>
              </a:solidFill>
            </a:endParaRPr>
          </a:p>
          <a:p>
            <a:pPr algn="r"/>
            <a:r>
              <a:rPr lang="en-US" sz="3200" b="1" i="1" dirty="0" smtClean="0">
                <a:solidFill>
                  <a:schemeClr val="tx1"/>
                </a:solidFill>
              </a:rPr>
              <a:t>Zechariah 4:10</a:t>
            </a:r>
            <a:endParaRPr lang="en-US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9208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Day of Small Things</a:t>
            </a:r>
            <a: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Zechariah 4:8-10</a:t>
            </a:r>
            <a:endParaRPr lang="en-US" sz="44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❶"/>
              <a:defRPr/>
            </a:pP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</a:rPr>
              <a:t>God accomplishes big things through small steps</a:t>
            </a:r>
            <a:endParaRPr lang="en-US" sz="4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 things are accomplished through small steps: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6:6-8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discounts “small things” and wants a “big show.”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doesn’t’ measure things by their size: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20:40-42; 25:31-46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many “small things” we can do that have an enormous impact: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4:24-42; Isa. 55:11; 1 Pet. 3:20; Matt. 5:13-16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 Day of Small Things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1434678"/>
            <a:ext cx="8445500" cy="547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2314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❷"/>
              <a:defRPr/>
            </a:pP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</a:rPr>
              <a:t>God chooses to work through things the world overlooks</a:t>
            </a:r>
            <a:endParaRPr lang="en-US" sz="4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what Paul wrote?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1:27-29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often doesn’t use the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“mighty”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accomplish His plans: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11:25</a:t>
            </a: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Gideon: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Judg. 6-8; Isa. 31:1</a:t>
            </a: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Noah: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Gen. 6; 1 Pet. 3:20</a:t>
            </a: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Abraham: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13:16</a:t>
            </a: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</a:t>
            </a: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16ff</a:t>
            </a: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Unnamed faithful saints:  </a:t>
            </a:r>
            <a:r>
              <a:rPr lang="en-US" sz="2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11:32-40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God uses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“small things”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accomplish His will is the </a:t>
            </a: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not the exception!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12:7-10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 Day of Small Things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452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sz="4000" i="1" dirty="0" smtClean="0">
                <a:solidFill>
                  <a:schemeClr val="accent1">
                    <a:satMod val="150000"/>
                  </a:schemeClr>
                </a:solidFill>
              </a:rPr>
              <a:t>God’s people have never been numerous</a:t>
            </a:r>
            <a:endParaRPr lang="en-US" sz="40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 God’s people are called a </a:t>
            </a:r>
            <a:r>
              <a:rPr lang="en-US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remnant”</a:t>
            </a:r>
            <a:r>
              <a:rPr lang="en-US" sz="2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19:14-18; Isa. 37:31-32; Rom. 11:1-6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in store for Westside?</a:t>
            </a:r>
            <a:endParaRPr lang="en-US" sz="2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firm determination to believe, follow and teach the truth.</a:t>
            </a: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total dedication to do all we can to help one another make it to heaven.</a:t>
            </a:r>
            <a:endParaRPr lang="en-US" sz="24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unshakeable commitment to share the gospel with as many people as we can.</a:t>
            </a:r>
          </a:p>
          <a:p>
            <a:pPr marL="102393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unyielding conviction to help as many needy people as we can within the scope of our ability and opportunity.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6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“size” Westside becomes is immaterial:  </a:t>
            </a:r>
            <a:r>
              <a:rPr lang="en-US" sz="26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Cor. 3:7; Rev. 3:8-12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 Day of Small Things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34748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❹"/>
              <a:defRPr/>
            </a:pPr>
            <a:r>
              <a:rPr lang="en-US" sz="3200" i="1" dirty="0" smtClean="0">
                <a:solidFill>
                  <a:schemeClr val="accent1">
                    <a:satMod val="150000"/>
                  </a:schemeClr>
                </a:solidFill>
              </a:rPr>
              <a:t>We may be small and despised, but there is a mighty big God behind us</a:t>
            </a:r>
            <a:endParaRPr lang="en-US" sz="32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73198"/>
            <a:ext cx="9144001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119:141; 1 Cor. 4:13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and most “Christians” don’t think very highly of NT Christians: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Lam. 3:45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Regardless, we are important to God: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5:7; Psa. 34:15; 142:4-7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§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level our “talents” might be (or not be) no one is unimportant in the brotherhood: 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12:14-26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00400" y="6370638"/>
            <a:ext cx="27432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A Day of Small Things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2344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20658</TotalTime>
  <Words>762</Words>
  <Application>Microsoft Office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Introduction</vt:lpstr>
      <vt:lpstr>Introduction</vt:lpstr>
      <vt:lpstr>A Day of Small Things Zechariah 4:8-10</vt:lpstr>
      <vt:lpstr>God accomplishes big things through small steps</vt:lpstr>
      <vt:lpstr>God chooses to work through things the world overlooks</vt:lpstr>
      <vt:lpstr>God’s people have never been numerous</vt:lpstr>
      <vt:lpstr>We may be small and despised, but there is a mighty big God behind us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of Small Things</dc:title>
  <dc:creator>Craig Thomas</dc:creator>
  <cp:keywords/>
  <dc:description>Westside:  05/08/2016 AM</dc:description>
  <cp:lastModifiedBy>Craig Thomas</cp:lastModifiedBy>
  <cp:revision>1564</cp:revision>
  <dcterms:created xsi:type="dcterms:W3CDTF">2009-06-28T13:18:56Z</dcterms:created>
  <dcterms:modified xsi:type="dcterms:W3CDTF">2016-05-08T11:22:40Z</dcterms:modified>
</cp:coreProperties>
</file>