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382" r:id="rId2"/>
    <p:sldId id="407" r:id="rId3"/>
    <p:sldId id="256" r:id="rId4"/>
    <p:sldId id="400" r:id="rId5"/>
    <p:sldId id="408" r:id="rId6"/>
    <p:sldId id="409" r:id="rId7"/>
    <p:sldId id="410" r:id="rId8"/>
    <p:sldId id="411" r:id="rId9"/>
    <p:sldId id="412" r:id="rId10"/>
    <p:sldId id="3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5/15/2016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1" y="1524000"/>
            <a:ext cx="8937625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God’s Word effective or void in your life?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vast majority God’s Word is void: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7:13-14; 2 Cor. 5:10; Psa. 119:158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make His Word void in your life?!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105400"/>
          </a:xfrm>
        </p:spPr>
        <p:txBody>
          <a:bodyPr rtlCol="0" anchor="t">
            <a:normAutofit fontScale="70000" lnSpcReduction="20000"/>
          </a:bodyPr>
          <a:lstStyle/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Word has the power to save:  </a:t>
            </a:r>
            <a:r>
              <a:rPr lang="en-US" sz="4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1:16; Jas. 1:21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Word has the power to keep us from sin:  </a:t>
            </a:r>
            <a:r>
              <a:rPr lang="en-US" sz="4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4:1-11; Psa. 119:11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build us up spiritually:  </a:t>
            </a:r>
            <a:r>
              <a:rPr lang="en-US" sz="4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20:32; 1 Pet. 2:2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powerful!  </a:t>
            </a:r>
            <a:r>
              <a:rPr lang="en-US" sz="4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4:12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save everyone!  </a:t>
            </a:r>
            <a:r>
              <a:rPr lang="en-US" sz="4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16:15-16; 1 Tim. 2:4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men can make the Word </a:t>
            </a:r>
            <a:r>
              <a:rPr lang="en-US" sz="4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void</a:t>
            </a: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(ineffectual).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God’s Word Void</a:t>
            </a:r>
            <a: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119:126</a:t>
            </a:r>
            <a:endParaRPr lang="en-US" sz="44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</a:rPr>
              <a:t>Lawless conduct</a:t>
            </a:r>
            <a:endParaRPr lang="en-US" sz="6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described this behavior: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7:21-23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society makes God’s Word void in a variety of ways; by ignoring God’s Word concerning…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&amp; divorce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19:1-12; Mk. 10:11-12; Lk. 16:18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Homosexuality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1:26-27; 1 Cor. 6:9-11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Lasciviousness &amp; immodest dress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5:19; 1 Tim. 2:9-10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Pornography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5:27-28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1:4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Lawless conduct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7:21-23  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59548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Making God’s Word Void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2314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90563" indent="-690563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Deny inspiration of the Bible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expected from atheists and agnostics.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many who claim to be religious teachers also deny the verbal inspiration of the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Scriptures (e.g.,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 of Christ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7:14; Acts 2:30-31; Rom. 1:4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describes them: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Word is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verbally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inspired: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2:9-13; 2 Pet. 1:21; 2 Tim. 3:16-17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Denying verbal inspiration of God’s Word fits right in with “postmodern” mindset.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59548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Making God’s Word Void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376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850900" indent="-8509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Denominationalism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taught division would be the cause of much infidelity: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17:21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things about denominationalism are repulsive:</a:t>
            </a:r>
          </a:p>
          <a:p>
            <a:pPr marL="977900" indent="-5080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16:17-18</a:t>
            </a:r>
          </a:p>
          <a:p>
            <a:pPr marL="977900" indent="-5080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claiming power &amp; position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4:6</a:t>
            </a:r>
          </a:p>
          <a:p>
            <a:pPr marL="977900" indent="-5080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Conflicting doctrines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1:10; 2 Jn. 9-11</a:t>
            </a:r>
          </a:p>
          <a:p>
            <a:pPr marL="977900" indent="-5080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names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16:18; Acts 20:28; Rom. 16:16</a:t>
            </a:r>
          </a:p>
          <a:p>
            <a:pPr marL="977900" indent="-5080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 on carnal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18:36; Rom. 14:17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59548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Making God’s Word Void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2590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850900" indent="-850900" eaLnBrk="1" fontAlgn="auto" hangingPunct="1">
              <a:spcAft>
                <a:spcPts val="0"/>
              </a:spcAft>
              <a:buFont typeface="Corbel" panose="020B0503020204020204" pitchFamily="34" charset="0"/>
              <a:buChar char="❹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Hardened hearts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everyone reacts the same to the gospel: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2:16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gospel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“cuts”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people’s hearts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2:37; 7:54-60; 13:45-46; 24:25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rejected the Jewish nation due to their hardened hearts: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23:37-38; 13:14-15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do the very same thing today: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8:11-15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59548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Making God’s Word Void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7227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850900" indent="-850900" eaLnBrk="1" fontAlgn="auto" hangingPunct="1">
              <a:spcAft>
                <a:spcPts val="0"/>
              </a:spcAft>
              <a:buFont typeface="Corbel" panose="020B0503020204020204" pitchFamily="34" charset="0"/>
              <a:buChar char="❺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Following</a:t>
            </a: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bad examples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give hypocrisy as an excuse to not obey God: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hinder the truth by their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“unrighteousness”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cursed those </a:t>
            </a: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to stumble: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told Timothy to set a good example: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4:12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moral failures cause us not to bear fruit and hinders others from doing the same.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59548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Making God’s Word Void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3882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850900" indent="-850900" eaLnBrk="1" fontAlgn="auto" hangingPunct="1">
              <a:spcAft>
                <a:spcPts val="0"/>
              </a:spcAft>
              <a:buFont typeface="Corbel" panose="020B0503020204020204" pitchFamily="34" charset="0"/>
              <a:buChar char="❻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Indifference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spoke and gave us a standard to live by: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12:48; Rom. 1:16; Jas. 1:21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Indifference is the hallmark of American society.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Americans are more interested in TV, recreation, sports, gambling, entertainment, etc.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is made void by Christians who are indifferent to what God says about attendance, giving, modesty, adultery, teaching others, etc.: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10:25; 1 Cor. 16:1-2; 1 Tim. 2:9-10; Gal. 5:19; Matt. 28:19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59548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Making God’s Word Void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0511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20859</TotalTime>
  <Words>629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Making God’s Word Void Psalm 119:126</vt:lpstr>
      <vt:lpstr>Lawless conduct</vt:lpstr>
      <vt:lpstr>Deny inspiration of the Bible</vt:lpstr>
      <vt:lpstr>Denominationalism</vt:lpstr>
      <vt:lpstr>Hardened hearts</vt:lpstr>
      <vt:lpstr>Following bad examples</vt:lpstr>
      <vt:lpstr>Indifference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God's Word Void</dc:title>
  <dc:creator>Craig Thomas</dc:creator>
  <cp:keywords/>
  <dc:description>Westside:  05/15/2016 PM</dc:description>
  <cp:lastModifiedBy>Craig Thomas</cp:lastModifiedBy>
  <cp:revision>1583</cp:revision>
  <dcterms:created xsi:type="dcterms:W3CDTF">2009-06-28T13:18:56Z</dcterms:created>
  <dcterms:modified xsi:type="dcterms:W3CDTF">2016-05-15T18:24:26Z</dcterms:modified>
</cp:coreProperties>
</file>