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31"/>
  </p:notesMasterIdLst>
  <p:sldIdLst>
    <p:sldId id="388" r:id="rId2"/>
    <p:sldId id="319" r:id="rId3"/>
    <p:sldId id="353" r:id="rId4"/>
    <p:sldId id="354" r:id="rId5"/>
    <p:sldId id="355" r:id="rId6"/>
    <p:sldId id="322" r:id="rId7"/>
    <p:sldId id="357" r:id="rId8"/>
    <p:sldId id="323" r:id="rId9"/>
    <p:sldId id="267" r:id="rId10"/>
    <p:sldId id="269" r:id="rId11"/>
    <p:sldId id="359" r:id="rId12"/>
    <p:sldId id="361" r:id="rId13"/>
    <p:sldId id="363" r:id="rId14"/>
    <p:sldId id="364" r:id="rId15"/>
    <p:sldId id="365" r:id="rId16"/>
    <p:sldId id="366" r:id="rId17"/>
    <p:sldId id="367" r:id="rId18"/>
    <p:sldId id="368" r:id="rId19"/>
    <p:sldId id="369" r:id="rId20"/>
    <p:sldId id="373" r:id="rId21"/>
    <p:sldId id="374" r:id="rId22"/>
    <p:sldId id="375" r:id="rId23"/>
    <p:sldId id="376" r:id="rId24"/>
    <p:sldId id="377" r:id="rId25"/>
    <p:sldId id="383" r:id="rId26"/>
    <p:sldId id="384" r:id="rId27"/>
    <p:sldId id="385" r:id="rId28"/>
    <p:sldId id="313" r:id="rId29"/>
    <p:sldId id="387" r:id="rId30"/>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00FF00"/>
    <a:srgbClr val="FF33CC"/>
    <a:srgbClr val="000099"/>
    <a:srgbClr val="0000FF"/>
    <a:srgbClr val="FFFF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9" d="100"/>
          <a:sy n="79" d="100"/>
        </p:scale>
        <p:origin x="941"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vl1pPr>
          </a:lstStyle>
          <a:p>
            <a:endParaRPr lang="en-US" altLang="en-US"/>
          </a:p>
        </p:txBody>
      </p:sp>
      <p:sp>
        <p:nvSpPr>
          <p:cNvPr id="1044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endParaRPr lang="en-US" altLang="en-US"/>
          </a:p>
        </p:txBody>
      </p:sp>
      <p:sp>
        <p:nvSpPr>
          <p:cNvPr id="1044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44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4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vl1pPr>
          </a:lstStyle>
          <a:p>
            <a:endParaRPr lang="en-US" altLang="en-US"/>
          </a:p>
        </p:txBody>
      </p:sp>
      <p:sp>
        <p:nvSpPr>
          <p:cNvPr id="1044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8C597A46-12F9-4DEB-AFFA-AE44F111A6B1}" type="slidenum">
              <a:rPr lang="en-US" altLang="en-US"/>
              <a:pPr/>
              <a:t>‹#›</a:t>
            </a:fld>
            <a:endParaRPr lang="en-US" altLang="en-US"/>
          </a:p>
        </p:txBody>
      </p:sp>
    </p:spTree>
    <p:extLst>
      <p:ext uri="{BB962C8B-B14F-4D97-AF65-F5344CB8AC3E}">
        <p14:creationId xmlns:p14="http://schemas.microsoft.com/office/powerpoint/2010/main" val="38811101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597A46-12F9-4DEB-AFFA-AE44F111A6B1}" type="slidenum">
              <a:rPr lang="en-US" altLang="en-US" smtClean="0"/>
              <a:pPr/>
              <a:t>1</a:t>
            </a:fld>
            <a:endParaRPr lang="en-US" altLang="en-US"/>
          </a:p>
        </p:txBody>
      </p:sp>
    </p:spTree>
    <p:extLst>
      <p:ext uri="{BB962C8B-B14F-4D97-AF65-F5344CB8AC3E}">
        <p14:creationId xmlns:p14="http://schemas.microsoft.com/office/powerpoint/2010/main" val="2863397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597A46-12F9-4DEB-AFFA-AE44F111A6B1}" type="slidenum">
              <a:rPr lang="en-US" altLang="en-US" smtClean="0"/>
              <a:pPr/>
              <a:t>2</a:t>
            </a:fld>
            <a:endParaRPr lang="en-US" altLang="en-US"/>
          </a:p>
        </p:txBody>
      </p:sp>
    </p:spTree>
    <p:extLst>
      <p:ext uri="{BB962C8B-B14F-4D97-AF65-F5344CB8AC3E}">
        <p14:creationId xmlns:p14="http://schemas.microsoft.com/office/powerpoint/2010/main" val="3214348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597A46-12F9-4DEB-AFFA-AE44F111A6B1}" type="slidenum">
              <a:rPr lang="en-US" altLang="en-US" smtClean="0"/>
              <a:pPr/>
              <a:t>3</a:t>
            </a:fld>
            <a:endParaRPr lang="en-US" altLang="en-US"/>
          </a:p>
        </p:txBody>
      </p:sp>
    </p:spTree>
    <p:extLst>
      <p:ext uri="{BB962C8B-B14F-4D97-AF65-F5344CB8AC3E}">
        <p14:creationId xmlns:p14="http://schemas.microsoft.com/office/powerpoint/2010/main" val="821532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597A46-12F9-4DEB-AFFA-AE44F111A6B1}" type="slidenum">
              <a:rPr lang="en-US" altLang="en-US" smtClean="0"/>
              <a:pPr/>
              <a:t>4</a:t>
            </a:fld>
            <a:endParaRPr lang="en-US" altLang="en-US"/>
          </a:p>
        </p:txBody>
      </p:sp>
    </p:spTree>
    <p:extLst>
      <p:ext uri="{BB962C8B-B14F-4D97-AF65-F5344CB8AC3E}">
        <p14:creationId xmlns:p14="http://schemas.microsoft.com/office/powerpoint/2010/main" val="3163667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8" name="Group 2"/>
          <p:cNvGrpSpPr>
            <a:grpSpLocks/>
          </p:cNvGrpSpPr>
          <p:nvPr/>
        </p:nvGrpSpPr>
        <p:grpSpPr bwMode="auto">
          <a:xfrm>
            <a:off x="0" y="3902075"/>
            <a:ext cx="3400425" cy="2949575"/>
            <a:chOff x="0" y="2458"/>
            <a:chExt cx="2142" cy="1858"/>
          </a:xfrm>
        </p:grpSpPr>
        <p:sp>
          <p:nvSpPr>
            <p:cNvPr id="4099"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4"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5"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4106" name="Rectangle 10"/>
          <p:cNvSpPr>
            <a:spLocks noGrp="1" noChangeArrowheads="1"/>
          </p:cNvSpPr>
          <p:nvPr>
            <p:ph type="ctrTitle" sz="quarter"/>
          </p:nvPr>
        </p:nvSpPr>
        <p:spPr>
          <a:xfrm>
            <a:off x="685800" y="1873250"/>
            <a:ext cx="7772400" cy="1555750"/>
          </a:xfrm>
        </p:spPr>
        <p:txBody>
          <a:bodyPr/>
          <a:lstStyle>
            <a:lvl1pPr>
              <a:defRPr sz="4800"/>
            </a:lvl1pPr>
          </a:lstStyle>
          <a:p>
            <a:pPr lvl="0"/>
            <a:r>
              <a:rPr lang="en-US" altLang="en-US" noProof="0" smtClean="0"/>
              <a:t>Click to edit Master title style</a:t>
            </a:r>
          </a:p>
        </p:txBody>
      </p:sp>
      <p:sp>
        <p:nvSpPr>
          <p:cNvPr id="4107"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4108" name="Rectangle 12"/>
          <p:cNvSpPr>
            <a:spLocks noGrp="1" noChangeArrowheads="1"/>
          </p:cNvSpPr>
          <p:nvPr>
            <p:ph type="dt" sz="quarter" idx="2"/>
          </p:nvPr>
        </p:nvSpPr>
        <p:spPr/>
        <p:txBody>
          <a:bodyPr/>
          <a:lstStyle>
            <a:lvl1pPr>
              <a:defRPr/>
            </a:lvl1pPr>
          </a:lstStyle>
          <a:p>
            <a:endParaRPr lang="en-US" altLang="en-US"/>
          </a:p>
        </p:txBody>
      </p:sp>
      <p:sp>
        <p:nvSpPr>
          <p:cNvPr id="4109" name="Rectangle 13"/>
          <p:cNvSpPr>
            <a:spLocks noGrp="1" noChangeArrowheads="1"/>
          </p:cNvSpPr>
          <p:nvPr>
            <p:ph type="ftr" sz="quarter" idx="3"/>
          </p:nvPr>
        </p:nvSpPr>
        <p:spPr/>
        <p:txBody>
          <a:bodyPr/>
          <a:lstStyle>
            <a:lvl1pPr>
              <a:defRPr/>
            </a:lvl1pPr>
          </a:lstStyle>
          <a:p>
            <a:endParaRPr lang="en-US" altLang="en-US"/>
          </a:p>
        </p:txBody>
      </p:sp>
      <p:sp>
        <p:nvSpPr>
          <p:cNvPr id="4110" name="Rectangle 14"/>
          <p:cNvSpPr>
            <a:spLocks noGrp="1" noChangeArrowheads="1"/>
          </p:cNvSpPr>
          <p:nvPr>
            <p:ph type="sldNum" sz="quarter" idx="4"/>
          </p:nvPr>
        </p:nvSpPr>
        <p:spPr/>
        <p:txBody>
          <a:bodyPr/>
          <a:lstStyle>
            <a:lvl1pPr>
              <a:defRPr/>
            </a:lvl1pPr>
          </a:lstStyle>
          <a:p>
            <a:fld id="{F07D7A48-2226-486D-B411-738BD4065AA2}" type="slidenum">
              <a:rPr lang="en-US" altLang="en-US"/>
              <a:pPr/>
              <a:t>‹#›</a:t>
            </a:fld>
            <a:endParaRPr lang="en-US"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AC5E3AD-95C1-424F-B05D-DDD891ECE793}" type="slidenum">
              <a:rPr lang="en-US" altLang="en-US"/>
              <a:pPr/>
              <a:t>‹#›</a:t>
            </a:fld>
            <a:endParaRPr lang="en-US" altLang="en-US"/>
          </a:p>
        </p:txBody>
      </p:sp>
    </p:spTree>
    <p:extLst>
      <p:ext uri="{BB962C8B-B14F-4D97-AF65-F5344CB8AC3E}">
        <p14:creationId xmlns:p14="http://schemas.microsoft.com/office/powerpoint/2010/main" val="2269192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A63F936-7DDF-4B64-BFAF-68E0EAFAE752}" type="slidenum">
              <a:rPr lang="en-US" altLang="en-US"/>
              <a:pPr/>
              <a:t>‹#›</a:t>
            </a:fld>
            <a:endParaRPr lang="en-US" altLang="en-US"/>
          </a:p>
        </p:txBody>
      </p:sp>
    </p:spTree>
    <p:extLst>
      <p:ext uri="{BB962C8B-B14F-4D97-AF65-F5344CB8AC3E}">
        <p14:creationId xmlns:p14="http://schemas.microsoft.com/office/powerpoint/2010/main" val="408221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AB3AD16-88C0-4ED3-AA67-4201FC5892FD}" type="slidenum">
              <a:rPr lang="en-US" altLang="en-US"/>
              <a:pPr/>
              <a:t>‹#›</a:t>
            </a:fld>
            <a:endParaRPr lang="en-US" altLang="en-US"/>
          </a:p>
        </p:txBody>
      </p:sp>
    </p:spTree>
    <p:extLst>
      <p:ext uri="{BB962C8B-B14F-4D97-AF65-F5344CB8AC3E}">
        <p14:creationId xmlns:p14="http://schemas.microsoft.com/office/powerpoint/2010/main" val="3560742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1031EA7-CB3A-49F8-ABB1-6A530A01E6E8}" type="slidenum">
              <a:rPr lang="en-US" altLang="en-US"/>
              <a:pPr/>
              <a:t>‹#›</a:t>
            </a:fld>
            <a:endParaRPr lang="en-US" altLang="en-US"/>
          </a:p>
        </p:txBody>
      </p:sp>
    </p:spTree>
    <p:extLst>
      <p:ext uri="{BB962C8B-B14F-4D97-AF65-F5344CB8AC3E}">
        <p14:creationId xmlns:p14="http://schemas.microsoft.com/office/powerpoint/2010/main" val="292609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B87BBB8-9344-4F92-A75C-FF05EF6A71D3}" type="slidenum">
              <a:rPr lang="en-US" altLang="en-US"/>
              <a:pPr/>
              <a:t>‹#›</a:t>
            </a:fld>
            <a:endParaRPr lang="en-US" altLang="en-US"/>
          </a:p>
        </p:txBody>
      </p:sp>
    </p:spTree>
    <p:extLst>
      <p:ext uri="{BB962C8B-B14F-4D97-AF65-F5344CB8AC3E}">
        <p14:creationId xmlns:p14="http://schemas.microsoft.com/office/powerpoint/2010/main" val="1530887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15C15C92-7B27-447D-840E-D9044AC8859E}" type="slidenum">
              <a:rPr lang="en-US" altLang="en-US"/>
              <a:pPr/>
              <a:t>‹#›</a:t>
            </a:fld>
            <a:endParaRPr lang="en-US" altLang="en-US"/>
          </a:p>
        </p:txBody>
      </p:sp>
    </p:spTree>
    <p:extLst>
      <p:ext uri="{BB962C8B-B14F-4D97-AF65-F5344CB8AC3E}">
        <p14:creationId xmlns:p14="http://schemas.microsoft.com/office/powerpoint/2010/main" val="3921986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D3971A0-A59A-4A87-8F51-0810698D56E6}" type="slidenum">
              <a:rPr lang="en-US" altLang="en-US"/>
              <a:pPr/>
              <a:t>‹#›</a:t>
            </a:fld>
            <a:endParaRPr lang="en-US" altLang="en-US"/>
          </a:p>
        </p:txBody>
      </p:sp>
    </p:spTree>
    <p:extLst>
      <p:ext uri="{BB962C8B-B14F-4D97-AF65-F5344CB8AC3E}">
        <p14:creationId xmlns:p14="http://schemas.microsoft.com/office/powerpoint/2010/main" val="4234896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F493228B-1501-497D-9F2C-70D7D21687AC}" type="slidenum">
              <a:rPr lang="en-US" altLang="en-US"/>
              <a:pPr/>
              <a:t>‹#›</a:t>
            </a:fld>
            <a:endParaRPr lang="en-US" altLang="en-US"/>
          </a:p>
        </p:txBody>
      </p:sp>
    </p:spTree>
    <p:extLst>
      <p:ext uri="{BB962C8B-B14F-4D97-AF65-F5344CB8AC3E}">
        <p14:creationId xmlns:p14="http://schemas.microsoft.com/office/powerpoint/2010/main" val="261374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4A1EFE6-F91F-4E25-A496-76F3F5A6B547}" type="slidenum">
              <a:rPr lang="en-US" altLang="en-US"/>
              <a:pPr/>
              <a:t>‹#›</a:t>
            </a:fld>
            <a:endParaRPr lang="en-US" altLang="en-US"/>
          </a:p>
        </p:txBody>
      </p:sp>
    </p:spTree>
    <p:extLst>
      <p:ext uri="{BB962C8B-B14F-4D97-AF65-F5344CB8AC3E}">
        <p14:creationId xmlns:p14="http://schemas.microsoft.com/office/powerpoint/2010/main" val="1505915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255A1F0-30BE-46BF-B12D-86DFA3D90BDF}" type="slidenum">
              <a:rPr lang="en-US" altLang="en-US"/>
              <a:pPr/>
              <a:t>‹#›</a:t>
            </a:fld>
            <a:endParaRPr lang="en-US" altLang="en-US"/>
          </a:p>
        </p:txBody>
      </p:sp>
    </p:spTree>
    <p:extLst>
      <p:ext uri="{BB962C8B-B14F-4D97-AF65-F5344CB8AC3E}">
        <p14:creationId xmlns:p14="http://schemas.microsoft.com/office/powerpoint/2010/main" val="260510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99">
                <a:gamma/>
                <a:shade val="46275"/>
                <a:invGamma/>
              </a:srgbClr>
            </a:gs>
            <a:gs pos="50000">
              <a:srgbClr val="000099"/>
            </a:gs>
            <a:gs pos="100000">
              <a:srgbClr val="000099">
                <a:gamma/>
                <a:shade val="46275"/>
                <a:invGamma/>
              </a:srgbClr>
            </a:gs>
          </a:gsLst>
          <a:lin ang="5400000" scaled="1"/>
        </a:gradFill>
        <a:effectLst/>
      </p:bgPr>
    </p:bg>
    <p:spTree>
      <p:nvGrpSpPr>
        <p:cNvPr id="1" name=""/>
        <p:cNvGrpSpPr/>
        <p:nvPr/>
      </p:nvGrpSpPr>
      <p:grpSpPr>
        <a:xfrm>
          <a:off x="0" y="0"/>
          <a:ext cx="0" cy="0"/>
          <a:chOff x="0" y="0"/>
          <a:chExt cx="0" cy="0"/>
        </a:xfrm>
      </p:grpSpPr>
      <p:grpSp>
        <p:nvGrpSpPr>
          <p:cNvPr id="3074" name="Group 1026"/>
          <p:cNvGrpSpPr>
            <a:grpSpLocks/>
          </p:cNvGrpSpPr>
          <p:nvPr/>
        </p:nvGrpSpPr>
        <p:grpSpPr bwMode="auto">
          <a:xfrm>
            <a:off x="0" y="3902075"/>
            <a:ext cx="3400425" cy="2949575"/>
            <a:chOff x="0" y="2458"/>
            <a:chExt cx="2142" cy="1858"/>
          </a:xfrm>
        </p:grpSpPr>
        <p:sp>
          <p:nvSpPr>
            <p:cNvPr id="3075" name="Freeform 1027"/>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 name="Freeform 1028"/>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7" name="Freeform 1029"/>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8" name="Freeform 1030"/>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9" name="Oval 1031"/>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0" name="Oval 1032"/>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1" name="Oval 1033"/>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3082" name="Rectangle 1034"/>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3083" name="Rectangle 1035"/>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4" name="Rectangle 1036"/>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b="0">
                <a:effectLst>
                  <a:outerShdw blurRad="38100" dist="38100" dir="2700000" algn="tl">
                    <a:srgbClr val="000000"/>
                  </a:outerShdw>
                </a:effectLst>
              </a:defRPr>
            </a:lvl1pPr>
          </a:lstStyle>
          <a:p>
            <a:endParaRPr lang="en-US" altLang="en-US"/>
          </a:p>
        </p:txBody>
      </p:sp>
      <p:sp>
        <p:nvSpPr>
          <p:cNvPr id="3085" name="Rectangle 1037"/>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b="0">
                <a:effectLst>
                  <a:outerShdw blurRad="38100" dist="38100" dir="2700000" algn="tl">
                    <a:srgbClr val="000000"/>
                  </a:outerShdw>
                </a:effectLst>
              </a:defRPr>
            </a:lvl1pPr>
          </a:lstStyle>
          <a:p>
            <a:endParaRPr lang="en-US" altLang="en-US"/>
          </a:p>
        </p:txBody>
      </p:sp>
      <p:sp>
        <p:nvSpPr>
          <p:cNvPr id="3086" name="Rectangle 1038"/>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b="0">
                <a:effectLst>
                  <a:outerShdw blurRad="38100" dist="38100" dir="2700000" algn="tl">
                    <a:srgbClr val="000000"/>
                  </a:outerShdw>
                </a:effectLst>
              </a:defRPr>
            </a:lvl1pPr>
          </a:lstStyle>
          <a:p>
            <a:fld id="{26902419-C37F-4B00-A2BD-F24D7DE3F370}"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hf hdr="0" ftr="0" dt="0"/>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p:titleStyle>
    <p:bodyStyle>
      <a:lvl1pPr marL="342900" indent="-342900" algn="l" rtl="0" fontAlgn="base">
        <a:spcBef>
          <a:spcPct val="20000"/>
        </a:spcBef>
        <a:spcAft>
          <a:spcPct val="0"/>
        </a:spcAft>
        <a:buClr>
          <a:schemeClr val="hlink"/>
        </a:buClr>
        <a:buSzPct val="75000"/>
        <a:buFont typeface="Wingdings" panose="05000000000000000000" pitchFamily="2" charset="2"/>
        <a:buChar char="l"/>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SzPct val="75000"/>
        <a:buFont typeface="Wingdings" panose="05000000000000000000" pitchFamily="2" charset="2"/>
        <a:buChar char="l"/>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75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tx1"/>
        </a:buClr>
        <a:buSzPct val="75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22000">
              <a:srgbClr val="000099">
                <a:gamma/>
                <a:shade val="46275"/>
                <a:invGamma/>
              </a:srgbClr>
            </a:gs>
            <a:gs pos="50000">
              <a:srgbClr val="000099"/>
            </a:gs>
            <a:gs pos="100000">
              <a:srgbClr val="000099">
                <a:gamma/>
                <a:shade val="46275"/>
                <a:invGamma/>
              </a:srgbClr>
            </a:gs>
          </a:gsLst>
          <a:lin ang="5400000" scaled="1"/>
        </a:gradFill>
        <a:effectLst/>
      </p:bgPr>
    </p:bg>
    <p:spTree>
      <p:nvGrpSpPr>
        <p:cNvPr id="1" name=""/>
        <p:cNvGrpSpPr/>
        <p:nvPr/>
      </p:nvGrpSpPr>
      <p:grpSpPr>
        <a:xfrm>
          <a:off x="0" y="0"/>
          <a:ext cx="0" cy="0"/>
          <a:chOff x="0" y="0"/>
          <a:chExt cx="0" cy="0"/>
        </a:xfrm>
      </p:grpSpPr>
      <p:pic>
        <p:nvPicPr>
          <p:cNvPr id="5" name="j0400301.jpg"/>
          <p:cNvPicPr>
            <a:picLocks noChangeAspect="1"/>
          </p:cNvPicPr>
          <p:nvPr/>
        </p:nvPicPr>
        <p:blipFill>
          <a:blip r:embed="rId3" cstate="print"/>
          <a:stretch>
            <a:fillRect/>
          </a:stretch>
        </p:blipFill>
        <p:spPr>
          <a:xfrm>
            <a:off x="2876372" y="1306096"/>
            <a:ext cx="3381756" cy="4228227"/>
          </a:xfrm>
          <a:prstGeom prst="roundRect">
            <a:avLst>
              <a:gd name="adj" fmla="val 16667"/>
            </a:avLst>
          </a:prstGeom>
          <a:noFill/>
          <a:ln>
            <a:solidFill>
              <a:schemeClr val="bg1"/>
            </a:solidFill>
          </a:ln>
          <a:effectLst>
            <a:reflection blurRad="12700" stA="50000" endPos="75000" dist="101600" dir="5400000" sy="-100000" algn="bl" rotWithShape="0"/>
          </a:effectLst>
          <a:scene3d>
            <a:camera prst="isometricOffAxis2Left"/>
            <a:lightRig rig="threePt" dir="t"/>
          </a:scene3d>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457200" y="2971800"/>
            <a:ext cx="85344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0" dirty="0">
                <a:solidFill>
                  <a:srgbClr val="FFFF00"/>
                </a:solidFill>
                <a:effectLst>
                  <a:outerShdw blurRad="38100" dist="38100" dir="2700000" algn="tl">
                    <a:srgbClr val="000000"/>
                  </a:outerShdw>
                </a:effectLst>
                <a:latin typeface="Eras Bold ITC" panose="020B0907030504020204" pitchFamily="34" charset="0"/>
              </a:rPr>
              <a:t>2 Thess. 2:10-12:</a:t>
            </a:r>
            <a:r>
              <a:rPr lang="en-US" altLang="en-US" b="0" dirty="0">
                <a:effectLst>
                  <a:outerShdw blurRad="38100" dist="38100" dir="2700000" algn="tl">
                    <a:srgbClr val="000000"/>
                  </a:outerShdw>
                </a:effectLst>
                <a:latin typeface="Eras Bold ITC" panose="020B0907030504020204" pitchFamily="34" charset="0"/>
              </a:rPr>
              <a:t>  </a:t>
            </a:r>
            <a:r>
              <a:rPr lang="en-US" altLang="en-US" b="0" dirty="0">
                <a:solidFill>
                  <a:srgbClr val="66FFFF"/>
                </a:solidFill>
                <a:effectLst>
                  <a:outerShdw blurRad="38100" dist="38100" dir="2700000" algn="tl">
                    <a:srgbClr val="000000"/>
                  </a:outerShdw>
                </a:effectLst>
                <a:latin typeface="Eras Bold ITC" panose="020B0907030504020204" pitchFamily="34" charset="0"/>
              </a:rPr>
              <a:t>…because they did not receive the love of the </a:t>
            </a:r>
            <a:r>
              <a:rPr lang="en-US" altLang="en-US" b="0" dirty="0" smtClean="0">
                <a:solidFill>
                  <a:srgbClr val="66FFFF"/>
                </a:solidFill>
                <a:effectLst>
                  <a:outerShdw blurRad="38100" dist="38100" dir="2700000" algn="tl">
                    <a:srgbClr val="000000"/>
                  </a:outerShdw>
                </a:effectLst>
                <a:latin typeface="Eras Bold ITC" panose="020B0907030504020204" pitchFamily="34" charset="0"/>
              </a:rPr>
              <a:t>truth </a:t>
            </a:r>
            <a:r>
              <a:rPr lang="en-US" altLang="en-US" b="0" i="1" dirty="0" smtClean="0">
                <a:solidFill>
                  <a:srgbClr val="66FFFF"/>
                </a:solidFill>
                <a:effectLst>
                  <a:outerShdw blurRad="38100" dist="38100" dir="2700000" algn="tl">
                    <a:srgbClr val="000000"/>
                  </a:outerShdw>
                </a:effectLst>
                <a:latin typeface="Eras Bold ITC" panose="020B0907030504020204" pitchFamily="34" charset="0"/>
              </a:rPr>
              <a:t>(“they refused to love the truth”),</a:t>
            </a:r>
            <a:r>
              <a:rPr lang="en-US" altLang="en-US" b="0" dirty="0" smtClean="0">
                <a:solidFill>
                  <a:srgbClr val="66FFFF"/>
                </a:solidFill>
                <a:effectLst>
                  <a:outerShdw blurRad="38100" dist="38100" dir="2700000" algn="tl">
                    <a:srgbClr val="000000"/>
                  </a:outerShdw>
                </a:effectLst>
                <a:latin typeface="Eras Bold ITC" panose="020B0907030504020204" pitchFamily="34" charset="0"/>
              </a:rPr>
              <a:t> </a:t>
            </a:r>
            <a:r>
              <a:rPr lang="en-US" altLang="en-US" b="0" dirty="0">
                <a:solidFill>
                  <a:srgbClr val="66FFFF"/>
                </a:solidFill>
                <a:effectLst>
                  <a:outerShdw blurRad="38100" dist="38100" dir="2700000" algn="tl">
                    <a:srgbClr val="000000"/>
                  </a:outerShdw>
                </a:effectLst>
                <a:latin typeface="Eras Bold ITC" panose="020B0907030504020204" pitchFamily="34" charset="0"/>
              </a:rPr>
              <a:t>that they might be saved. </a:t>
            </a:r>
            <a:r>
              <a:rPr lang="en-US" altLang="en-US" b="0" dirty="0">
                <a:solidFill>
                  <a:srgbClr val="FFFF00"/>
                </a:solidFill>
                <a:effectLst>
                  <a:outerShdw blurRad="38100" dist="38100" dir="2700000" algn="tl">
                    <a:srgbClr val="000000"/>
                  </a:outerShdw>
                </a:effectLst>
                <a:latin typeface="Eras Bold ITC" panose="020B0907030504020204" pitchFamily="34" charset="0"/>
              </a:rPr>
              <a:t>11</a:t>
            </a:r>
            <a:r>
              <a:rPr lang="en-US" altLang="en-US" b="0" dirty="0">
                <a:solidFill>
                  <a:srgbClr val="66FFFF"/>
                </a:solidFill>
                <a:effectLst>
                  <a:outerShdw blurRad="38100" dist="38100" dir="2700000" algn="tl">
                    <a:srgbClr val="000000"/>
                  </a:outerShdw>
                </a:effectLst>
                <a:latin typeface="Eras Bold ITC" panose="020B0907030504020204" pitchFamily="34" charset="0"/>
              </a:rPr>
              <a:t> And for this reason God will send them strong delusion, that they should believe the lie, </a:t>
            </a:r>
            <a:r>
              <a:rPr lang="en-US" altLang="en-US" b="0" dirty="0">
                <a:solidFill>
                  <a:srgbClr val="FFFF00"/>
                </a:solidFill>
                <a:effectLst>
                  <a:outerShdw blurRad="38100" dist="38100" dir="2700000" algn="tl">
                    <a:srgbClr val="000000"/>
                  </a:outerShdw>
                </a:effectLst>
                <a:latin typeface="Eras Bold ITC" panose="020B0907030504020204" pitchFamily="34" charset="0"/>
              </a:rPr>
              <a:t>12</a:t>
            </a:r>
            <a:r>
              <a:rPr lang="en-US" altLang="en-US" b="0" dirty="0">
                <a:solidFill>
                  <a:srgbClr val="66FFFF"/>
                </a:solidFill>
                <a:effectLst>
                  <a:outerShdw blurRad="38100" dist="38100" dir="2700000" algn="tl">
                    <a:srgbClr val="000000"/>
                  </a:outerShdw>
                </a:effectLst>
                <a:latin typeface="Eras Bold ITC" panose="020B0907030504020204" pitchFamily="34" charset="0"/>
              </a:rPr>
              <a:t> that they all may be condemned who did not believe the truth but had pleasure in unrighteousness.</a:t>
            </a:r>
          </a:p>
        </p:txBody>
      </p:sp>
      <p:sp>
        <p:nvSpPr>
          <p:cNvPr id="17418" name="Text Box 10"/>
          <p:cNvSpPr txBox="1">
            <a:spLocks noChangeArrowheads="1"/>
          </p:cNvSpPr>
          <p:nvPr/>
        </p:nvSpPr>
        <p:spPr bwMode="auto">
          <a:xfrm>
            <a:off x="0" y="0"/>
            <a:ext cx="4114800" cy="800100"/>
          </a:xfrm>
          <a:prstGeom prst="rect">
            <a:avLst/>
          </a:prstGeom>
          <a:noFill/>
          <a:ln w="38100">
            <a:solidFill>
              <a:srgbClr val="00FFFF"/>
            </a:solidFill>
            <a:miter lim="800000"/>
            <a:headEnd/>
            <a:tailEnd/>
          </a:ln>
          <a:effectLst/>
          <a:extLst>
            <a:ext uri="{909E8E84-426E-40DD-AFC4-6F175D3DCCD1}">
              <a14:hiddenFill xmlns:a14="http://schemas.microsoft.com/office/drawing/2010/main">
                <a:solidFill>
                  <a:srgbClr val="00FFFF">
                    <a:alpha val="25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800100" indent="-342900">
              <a:defRPr sz="2400">
                <a:solidFill>
                  <a:schemeClr val="tx1"/>
                </a:solidFill>
                <a:latin typeface="Times New Roman" panose="02020603050405020304" pitchFamily="18" charset="0"/>
              </a:defRPr>
            </a:lvl2pPr>
            <a:lvl3pPr marL="1257300" indent="-342900">
              <a:defRPr sz="2400">
                <a:solidFill>
                  <a:schemeClr val="tx1"/>
                </a:solidFill>
                <a:latin typeface="Times New Roman" panose="02020603050405020304" pitchFamily="18" charset="0"/>
              </a:defRPr>
            </a:lvl3pPr>
            <a:lvl4pPr marL="1714500" indent="-342900">
              <a:defRPr sz="2400">
                <a:solidFill>
                  <a:schemeClr val="tx1"/>
                </a:solidFill>
                <a:latin typeface="Times New Roman" panose="02020603050405020304" pitchFamily="18" charset="0"/>
              </a:defRPr>
            </a:lvl4pPr>
            <a:lvl5pPr marL="2171700" indent="-342900">
              <a:defRPr sz="2400">
                <a:solidFill>
                  <a:schemeClr val="tx1"/>
                </a:solidFill>
                <a:latin typeface="Times New Roman" panose="02020603050405020304" pitchFamily="18" charset="0"/>
              </a:defRPr>
            </a:lvl5pPr>
            <a:lvl6pPr marL="2628900" indent="-342900" eaLnBrk="0" fontAlgn="base" hangingPunct="0">
              <a:spcBef>
                <a:spcPct val="0"/>
              </a:spcBef>
              <a:spcAft>
                <a:spcPct val="0"/>
              </a:spcAft>
              <a:defRPr sz="2400">
                <a:solidFill>
                  <a:schemeClr val="tx1"/>
                </a:solidFill>
                <a:latin typeface="Times New Roman" panose="02020603050405020304" pitchFamily="18" charset="0"/>
              </a:defRPr>
            </a:lvl6pPr>
            <a:lvl7pPr marL="3086100" indent="-342900" eaLnBrk="0" fontAlgn="base" hangingPunct="0">
              <a:spcBef>
                <a:spcPct val="0"/>
              </a:spcBef>
              <a:spcAft>
                <a:spcPct val="0"/>
              </a:spcAft>
              <a:defRPr sz="2400">
                <a:solidFill>
                  <a:schemeClr val="tx1"/>
                </a:solidFill>
                <a:latin typeface="Times New Roman" panose="02020603050405020304" pitchFamily="18" charset="0"/>
              </a:defRPr>
            </a:lvl7pPr>
            <a:lvl8pPr marL="3543300" indent="-342900" eaLnBrk="0" fontAlgn="base" hangingPunct="0">
              <a:spcBef>
                <a:spcPct val="0"/>
              </a:spcBef>
              <a:spcAft>
                <a:spcPct val="0"/>
              </a:spcAft>
              <a:defRPr sz="2400">
                <a:solidFill>
                  <a:schemeClr val="tx1"/>
                </a:solidFill>
                <a:latin typeface="Times New Roman" panose="02020603050405020304" pitchFamily="18" charset="0"/>
              </a:defRPr>
            </a:lvl8pPr>
            <a:lvl9pPr marL="40005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buFontTx/>
              <a:buAutoNum type="arabicPeriod"/>
            </a:pPr>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Wrong Attitude </a:t>
            </a:r>
            <a:r>
              <a:rPr lang="en-US" altLang="en-US" sz="2200" dirty="0" smtClean="0">
                <a:effectLst>
                  <a:outerShdw blurRad="38100" dist="38100" dir="2700000" algn="tl">
                    <a:srgbClr val="000000"/>
                  </a:outerShdw>
                </a:effectLst>
                <a:latin typeface="Tahoma" panose="020B0604030504040204" pitchFamily="34" charset="0"/>
                <a:cs typeface="Times New Roman" panose="02020603050405020304" pitchFamily="18" charset="0"/>
              </a:rPr>
              <a:t>+ </a:t>
            </a:r>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Wrong Information</a:t>
            </a:r>
          </a:p>
        </p:txBody>
      </p:sp>
      <p:sp>
        <p:nvSpPr>
          <p:cNvPr id="17428" name="Rectangle 20"/>
          <p:cNvSpPr>
            <a:spLocks noGrp="1" noChangeArrowheads="1"/>
          </p:cNvSpPr>
          <p:nvPr>
            <p:ph type="title"/>
          </p:nvPr>
        </p:nvSpPr>
        <p:spPr>
          <a:xfrm>
            <a:off x="22225" y="1487488"/>
            <a:ext cx="9067800" cy="1027112"/>
          </a:xfrm>
          <a:noFill/>
          <a:ln/>
          <a:effectLst>
            <a:outerShdw dist="71842" dir="2700000" algn="ctr" rotWithShape="0">
              <a:schemeClr val="bg2"/>
            </a:outerShdw>
          </a:effectLst>
        </p:spPr>
        <p:txBody>
          <a:bodyPr/>
          <a:lstStyle/>
          <a:p>
            <a:pPr marL="688975" indent="-688975" algn="l">
              <a:buClr>
                <a:schemeClr val="tx1"/>
              </a:buClr>
              <a:buSzPct val="140000"/>
              <a:buFont typeface="Wingdings 2" panose="05020102010507070707" pitchFamily="18" charset="2"/>
              <a:buChar char="E"/>
            </a:pPr>
            <a:r>
              <a:rPr lang="en-US" altLang="en-US" sz="3200" b="1" dirty="0">
                <a:solidFill>
                  <a:srgbClr val="FFFF00"/>
                </a:solidFill>
                <a:latin typeface="Book Antiqua" panose="02040602050305030304" pitchFamily="18" charset="0"/>
              </a:rPr>
              <a:t>Most people are in religious error for these very reasons.</a:t>
            </a:r>
          </a:p>
        </p:txBody>
      </p:sp>
      <p:sp>
        <p:nvSpPr>
          <p:cNvPr id="3" name="Slide Number Placeholder 2"/>
          <p:cNvSpPr>
            <a:spLocks noGrp="1"/>
          </p:cNvSpPr>
          <p:nvPr>
            <p:ph type="sldNum" sz="quarter" idx="12"/>
          </p:nvPr>
        </p:nvSpPr>
        <p:spPr/>
        <p:txBody>
          <a:bodyPr/>
          <a:lstStyle/>
          <a:p>
            <a:fld id="{3AB3AD16-88C0-4ED3-AA67-4201FC5892FD}" type="slidenum">
              <a:rPr lang="en-US" altLang="en-US" sz="1200" b="1" smtClean="0">
                <a:effectLst/>
                <a:latin typeface="Gill Sans MT" panose="020B0502020104020203" pitchFamily="34" charset="0"/>
              </a:rPr>
              <a:pPr/>
              <a:t>10</a:t>
            </a:fld>
            <a:endParaRPr lang="en-US" altLang="en-US" sz="1200" b="1" dirty="0">
              <a:effectLst/>
              <a:latin typeface="Gill Sans MT" panose="020B05020201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7418"/>
                                        </p:tgtEl>
                                        <p:attrNameLst>
                                          <p:attrName>style.visibility</p:attrName>
                                        </p:attrNameLst>
                                      </p:cBhvr>
                                      <p:to>
                                        <p:strVal val="visible"/>
                                      </p:to>
                                    </p:set>
                                    <p:animEffect transition="in" filter="dissolve">
                                      <p:cBhvr>
                                        <p:cTn id="7" dur="500"/>
                                        <p:tgtEl>
                                          <p:spTgt spid="1741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7428"/>
                                        </p:tgtEl>
                                        <p:attrNameLst>
                                          <p:attrName>style.visibility</p:attrName>
                                        </p:attrNameLst>
                                      </p:cBhvr>
                                      <p:to>
                                        <p:strVal val="visible"/>
                                      </p:to>
                                    </p:set>
                                    <p:animEffect transition="in" filter="wipe(left)">
                                      <p:cBhvr>
                                        <p:cTn id="11" dur="500"/>
                                        <p:tgtEl>
                                          <p:spTgt spid="17428"/>
                                        </p:tgtEl>
                                      </p:cBhvr>
                                    </p:animEffect>
                                  </p:childTnLst>
                                </p:cTn>
                              </p:par>
                            </p:childTnLst>
                          </p:cTn>
                        </p:par>
                        <p:par>
                          <p:cTn id="12" fill="hold" nodeType="withGroup">
                            <p:stCondLst>
                              <p:cond delay="1000"/>
                            </p:stCondLst>
                            <p:childTnLst>
                              <p:par>
                                <p:cTn id="13" presetID="35" presetClass="entr" presetSubtype="0" fill="hold" grpId="0" nodeType="afterEffect">
                                  <p:stCondLst>
                                    <p:cond delay="0"/>
                                  </p:stCondLst>
                                  <p:childTnLst>
                                    <p:set>
                                      <p:cBhvr>
                                        <p:cTn id="14" dur="1" fill="hold">
                                          <p:stCondLst>
                                            <p:cond delay="0"/>
                                          </p:stCondLst>
                                        </p:cTn>
                                        <p:tgtEl>
                                          <p:spTgt spid="17412"/>
                                        </p:tgtEl>
                                        <p:attrNameLst>
                                          <p:attrName>style.visibility</p:attrName>
                                        </p:attrNameLst>
                                      </p:cBhvr>
                                      <p:to>
                                        <p:strVal val="visible"/>
                                      </p:to>
                                    </p:set>
                                    <p:animEffect transition="in" filter="fade">
                                      <p:cBhvr>
                                        <p:cTn id="15" dur="1000"/>
                                        <p:tgtEl>
                                          <p:spTgt spid="17412"/>
                                        </p:tgtEl>
                                      </p:cBhvr>
                                    </p:animEffect>
                                    <p:anim calcmode="lin" valueType="num">
                                      <p:cBhvr>
                                        <p:cTn id="16" dur="1000" fill="hold"/>
                                        <p:tgtEl>
                                          <p:spTgt spid="17412"/>
                                        </p:tgtEl>
                                        <p:attrNameLst>
                                          <p:attrName>style.rotation</p:attrName>
                                        </p:attrNameLst>
                                      </p:cBhvr>
                                      <p:tavLst>
                                        <p:tav tm="0">
                                          <p:val>
                                            <p:fltVal val="720"/>
                                          </p:val>
                                        </p:tav>
                                        <p:tav tm="100000">
                                          <p:val>
                                            <p:fltVal val="0"/>
                                          </p:val>
                                        </p:tav>
                                      </p:tavLst>
                                    </p:anim>
                                    <p:anim calcmode="lin" valueType="num">
                                      <p:cBhvr>
                                        <p:cTn id="17" dur="1000" fill="hold"/>
                                        <p:tgtEl>
                                          <p:spTgt spid="17412"/>
                                        </p:tgtEl>
                                        <p:attrNameLst>
                                          <p:attrName>ppt_h</p:attrName>
                                        </p:attrNameLst>
                                      </p:cBhvr>
                                      <p:tavLst>
                                        <p:tav tm="0">
                                          <p:val>
                                            <p:fltVal val="0"/>
                                          </p:val>
                                        </p:tav>
                                        <p:tav tm="100000">
                                          <p:val>
                                            <p:strVal val="#ppt_h"/>
                                          </p:val>
                                        </p:tav>
                                      </p:tavLst>
                                    </p:anim>
                                    <p:anim calcmode="lin" valueType="num">
                                      <p:cBhvr>
                                        <p:cTn id="18" dur="1000" fill="hold"/>
                                        <p:tgtEl>
                                          <p:spTgt spid="1741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17418" grpId="0" animBg="1"/>
      <p:bldP spid="1742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0594" name="Text Box 2"/>
          <p:cNvSpPr txBox="1">
            <a:spLocks noChangeArrowheads="1"/>
          </p:cNvSpPr>
          <p:nvPr/>
        </p:nvSpPr>
        <p:spPr bwMode="auto">
          <a:xfrm>
            <a:off x="152400" y="3065463"/>
            <a:ext cx="8991600" cy="3354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0" dirty="0" smtClean="0">
                <a:solidFill>
                  <a:srgbClr val="FFFF00"/>
                </a:solidFill>
                <a:effectLst>
                  <a:outerShdw blurRad="38100" dist="38100" dir="2700000" algn="tl">
                    <a:srgbClr val="000000"/>
                  </a:outerShdw>
                </a:effectLst>
                <a:latin typeface="Eras Bold ITC" panose="020B0907030504020204" pitchFamily="34" charset="0"/>
              </a:rPr>
              <a:t>Matt</a:t>
            </a:r>
            <a:r>
              <a:rPr lang="en-US" altLang="en-US" sz="2000" b="0" dirty="0">
                <a:solidFill>
                  <a:srgbClr val="FFFF00"/>
                </a:solidFill>
                <a:effectLst>
                  <a:outerShdw blurRad="38100" dist="38100" dir="2700000" algn="tl">
                    <a:srgbClr val="000000"/>
                  </a:outerShdw>
                </a:effectLst>
                <a:latin typeface="Eras Bold ITC" panose="020B0907030504020204" pitchFamily="34" charset="0"/>
              </a:rPr>
              <a:t>. 13:14-15:</a:t>
            </a:r>
            <a:r>
              <a:rPr lang="en-US" altLang="en-US" sz="2000" b="0" dirty="0">
                <a:effectLst>
                  <a:outerShdw blurRad="38100" dist="38100" dir="2700000" algn="tl">
                    <a:srgbClr val="000000"/>
                  </a:outerShdw>
                </a:effectLst>
                <a:latin typeface="Eras Bold ITC" panose="020B0907030504020204" pitchFamily="34" charset="0"/>
              </a:rPr>
              <a:t>  </a:t>
            </a:r>
            <a:r>
              <a:rPr lang="en-US" altLang="en-US" sz="2000" b="0" dirty="0">
                <a:solidFill>
                  <a:srgbClr val="66FFFF"/>
                </a:solidFill>
                <a:effectLst>
                  <a:outerShdw blurRad="38100" dist="38100" dir="2700000" algn="tl">
                    <a:srgbClr val="000000"/>
                  </a:outerShdw>
                </a:effectLst>
                <a:latin typeface="Eras Bold ITC" panose="020B0907030504020204" pitchFamily="34" charset="0"/>
              </a:rPr>
              <a:t>And in them the prophecy of Isaiah is fulfilled, which says: </a:t>
            </a:r>
          </a:p>
          <a:p>
            <a:endParaRPr lang="en-US" altLang="en-US" sz="800" b="0" dirty="0">
              <a:solidFill>
                <a:srgbClr val="66FFFF"/>
              </a:solidFill>
              <a:effectLst>
                <a:outerShdw blurRad="38100" dist="38100" dir="2700000" algn="tl">
                  <a:srgbClr val="000000"/>
                </a:outerShdw>
              </a:effectLst>
              <a:latin typeface="Eras Bold ITC" panose="020B0907030504020204" pitchFamily="34" charset="0"/>
            </a:endParaRPr>
          </a:p>
          <a:p>
            <a:pPr marL="407988"/>
            <a:r>
              <a:rPr lang="en-US" altLang="en-US" sz="2000" b="0" dirty="0">
                <a:solidFill>
                  <a:srgbClr val="66FFFF"/>
                </a:solidFill>
                <a:effectLst>
                  <a:outerShdw blurRad="38100" dist="38100" dir="2700000" algn="tl">
                    <a:srgbClr val="000000"/>
                  </a:outerShdw>
                </a:effectLst>
                <a:latin typeface="Eras Bold ITC" panose="020B0907030504020204" pitchFamily="34" charset="0"/>
              </a:rPr>
              <a:t>“Hearing you will hear and shall not understand,</a:t>
            </a:r>
          </a:p>
          <a:p>
            <a:pPr marL="407988"/>
            <a:r>
              <a:rPr lang="en-US" altLang="en-US" sz="2000" b="0" dirty="0">
                <a:solidFill>
                  <a:srgbClr val="66FFFF"/>
                </a:solidFill>
                <a:effectLst>
                  <a:outerShdw blurRad="38100" dist="38100" dir="2700000" algn="tl">
                    <a:srgbClr val="000000"/>
                  </a:outerShdw>
                </a:effectLst>
                <a:latin typeface="Eras Bold ITC" panose="020B0907030504020204" pitchFamily="34" charset="0"/>
              </a:rPr>
              <a:t>And seeing you will see and not perceive;  </a:t>
            </a:r>
          </a:p>
          <a:p>
            <a:pPr marL="407988"/>
            <a:r>
              <a:rPr lang="en-US" altLang="en-US" sz="2000" b="0" dirty="0">
                <a:solidFill>
                  <a:srgbClr val="66FFFF"/>
                </a:solidFill>
                <a:effectLst>
                  <a:outerShdw blurRad="38100" dist="38100" dir="2700000" algn="tl">
                    <a:srgbClr val="000000"/>
                  </a:outerShdw>
                </a:effectLst>
                <a:latin typeface="Eras Bold ITC" panose="020B0907030504020204" pitchFamily="34" charset="0"/>
              </a:rPr>
              <a:t>For the hearts of this people have grown dull.</a:t>
            </a:r>
          </a:p>
          <a:p>
            <a:pPr marL="407988"/>
            <a:r>
              <a:rPr lang="en-US" altLang="en-US" sz="2000" b="0" dirty="0">
                <a:solidFill>
                  <a:srgbClr val="66FFFF"/>
                </a:solidFill>
                <a:effectLst>
                  <a:outerShdw blurRad="38100" dist="38100" dir="2700000" algn="tl">
                    <a:srgbClr val="000000"/>
                  </a:outerShdw>
                </a:effectLst>
                <a:latin typeface="Eras Bold ITC" panose="020B0907030504020204" pitchFamily="34" charset="0"/>
              </a:rPr>
              <a:t>Their ears are hard of hearing,</a:t>
            </a:r>
          </a:p>
          <a:p>
            <a:pPr marL="407988"/>
            <a:r>
              <a:rPr lang="en-US" altLang="en-US" sz="2000" b="0" dirty="0">
                <a:solidFill>
                  <a:srgbClr val="66FFFF"/>
                </a:solidFill>
                <a:effectLst>
                  <a:outerShdw blurRad="38100" dist="38100" dir="2700000" algn="tl">
                    <a:srgbClr val="000000"/>
                  </a:outerShdw>
                </a:effectLst>
                <a:latin typeface="Eras Bold ITC" panose="020B0907030504020204" pitchFamily="34" charset="0"/>
              </a:rPr>
              <a:t>And their eyes they have closed,</a:t>
            </a:r>
          </a:p>
          <a:p>
            <a:pPr marL="407988"/>
            <a:r>
              <a:rPr lang="en-US" altLang="en-US" sz="2000" b="0" dirty="0">
                <a:solidFill>
                  <a:srgbClr val="66FFFF"/>
                </a:solidFill>
                <a:effectLst>
                  <a:outerShdw blurRad="38100" dist="38100" dir="2700000" algn="tl">
                    <a:srgbClr val="000000"/>
                  </a:outerShdw>
                </a:effectLst>
                <a:latin typeface="Eras Bold ITC" panose="020B0907030504020204" pitchFamily="34" charset="0"/>
              </a:rPr>
              <a:t>Lest they should see with their eyes and hear with their ears,</a:t>
            </a:r>
          </a:p>
          <a:p>
            <a:pPr marL="407988"/>
            <a:r>
              <a:rPr lang="en-US" altLang="en-US" sz="2000" b="0" dirty="0">
                <a:solidFill>
                  <a:srgbClr val="66FFFF"/>
                </a:solidFill>
                <a:effectLst>
                  <a:outerShdw blurRad="38100" dist="38100" dir="2700000" algn="tl">
                    <a:srgbClr val="000000"/>
                  </a:outerShdw>
                </a:effectLst>
                <a:latin typeface="Eras Bold ITC" panose="020B0907030504020204" pitchFamily="34" charset="0"/>
              </a:rPr>
              <a:t>Lest they should understand with their hearts and turn,</a:t>
            </a:r>
          </a:p>
          <a:p>
            <a:pPr marL="407988"/>
            <a:r>
              <a:rPr lang="en-US" altLang="en-US" sz="2000" b="0" dirty="0">
                <a:solidFill>
                  <a:srgbClr val="66FFFF"/>
                </a:solidFill>
                <a:effectLst>
                  <a:outerShdw blurRad="38100" dist="38100" dir="2700000" algn="tl">
                    <a:srgbClr val="000000"/>
                  </a:outerShdw>
                </a:effectLst>
                <a:latin typeface="Eras Bold ITC" panose="020B0907030504020204" pitchFamily="34" charset="0"/>
              </a:rPr>
              <a:t>So that I should heal them.” </a:t>
            </a:r>
          </a:p>
        </p:txBody>
      </p:sp>
      <p:sp>
        <p:nvSpPr>
          <p:cNvPr id="110596" name="Text Box 4"/>
          <p:cNvSpPr txBox="1">
            <a:spLocks noChangeArrowheads="1"/>
          </p:cNvSpPr>
          <p:nvPr/>
        </p:nvSpPr>
        <p:spPr bwMode="auto">
          <a:xfrm>
            <a:off x="0" y="0"/>
            <a:ext cx="4114800" cy="800100"/>
          </a:xfrm>
          <a:prstGeom prst="rect">
            <a:avLst/>
          </a:prstGeom>
          <a:noFill/>
          <a:ln w="38100">
            <a:solidFill>
              <a:srgbClr val="00FFFF"/>
            </a:solidFill>
            <a:miter lim="800000"/>
            <a:headEnd/>
            <a:tailEnd/>
          </a:ln>
          <a:effectLst/>
          <a:extLst>
            <a:ext uri="{909E8E84-426E-40DD-AFC4-6F175D3DCCD1}">
              <a14:hiddenFill xmlns:a14="http://schemas.microsoft.com/office/drawing/2010/main">
                <a:solidFill>
                  <a:srgbClr val="00FFFF">
                    <a:alpha val="25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800100" indent="-342900">
              <a:defRPr sz="2400">
                <a:solidFill>
                  <a:schemeClr val="tx1"/>
                </a:solidFill>
                <a:latin typeface="Times New Roman" panose="02020603050405020304" pitchFamily="18" charset="0"/>
              </a:defRPr>
            </a:lvl2pPr>
            <a:lvl3pPr marL="1257300" indent="-342900">
              <a:defRPr sz="2400">
                <a:solidFill>
                  <a:schemeClr val="tx1"/>
                </a:solidFill>
                <a:latin typeface="Times New Roman" panose="02020603050405020304" pitchFamily="18" charset="0"/>
              </a:defRPr>
            </a:lvl3pPr>
            <a:lvl4pPr marL="1714500" indent="-342900">
              <a:defRPr sz="2400">
                <a:solidFill>
                  <a:schemeClr val="tx1"/>
                </a:solidFill>
                <a:latin typeface="Times New Roman" panose="02020603050405020304" pitchFamily="18" charset="0"/>
              </a:defRPr>
            </a:lvl4pPr>
            <a:lvl5pPr marL="2171700" indent="-342900">
              <a:defRPr sz="2400">
                <a:solidFill>
                  <a:schemeClr val="tx1"/>
                </a:solidFill>
                <a:latin typeface="Times New Roman" panose="02020603050405020304" pitchFamily="18" charset="0"/>
              </a:defRPr>
            </a:lvl5pPr>
            <a:lvl6pPr marL="2628900" indent="-342900" eaLnBrk="0" fontAlgn="base" hangingPunct="0">
              <a:spcBef>
                <a:spcPct val="0"/>
              </a:spcBef>
              <a:spcAft>
                <a:spcPct val="0"/>
              </a:spcAft>
              <a:defRPr sz="2400">
                <a:solidFill>
                  <a:schemeClr val="tx1"/>
                </a:solidFill>
                <a:latin typeface="Times New Roman" panose="02020603050405020304" pitchFamily="18" charset="0"/>
              </a:defRPr>
            </a:lvl6pPr>
            <a:lvl7pPr marL="3086100" indent="-342900" eaLnBrk="0" fontAlgn="base" hangingPunct="0">
              <a:spcBef>
                <a:spcPct val="0"/>
              </a:spcBef>
              <a:spcAft>
                <a:spcPct val="0"/>
              </a:spcAft>
              <a:defRPr sz="2400">
                <a:solidFill>
                  <a:schemeClr val="tx1"/>
                </a:solidFill>
                <a:latin typeface="Times New Roman" panose="02020603050405020304" pitchFamily="18" charset="0"/>
              </a:defRPr>
            </a:lvl7pPr>
            <a:lvl8pPr marL="3543300" indent="-342900" eaLnBrk="0" fontAlgn="base" hangingPunct="0">
              <a:spcBef>
                <a:spcPct val="0"/>
              </a:spcBef>
              <a:spcAft>
                <a:spcPct val="0"/>
              </a:spcAft>
              <a:defRPr sz="2400">
                <a:solidFill>
                  <a:schemeClr val="tx1"/>
                </a:solidFill>
                <a:latin typeface="Times New Roman" panose="02020603050405020304" pitchFamily="18" charset="0"/>
              </a:defRPr>
            </a:lvl8pPr>
            <a:lvl9pPr marL="40005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buFontTx/>
              <a:buAutoNum type="arabicPeriod"/>
            </a:pPr>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Wrong Attitude </a:t>
            </a:r>
            <a:r>
              <a:rPr lang="en-US" altLang="en-US" sz="2200" dirty="0" smtClean="0">
                <a:effectLst>
                  <a:outerShdw blurRad="38100" dist="38100" dir="2700000" algn="tl">
                    <a:srgbClr val="000000"/>
                  </a:outerShdw>
                </a:effectLst>
                <a:latin typeface="Tahoma" panose="020B0604030504040204" pitchFamily="34" charset="0"/>
                <a:cs typeface="Times New Roman" panose="02020603050405020304" pitchFamily="18" charset="0"/>
              </a:rPr>
              <a:t>+ Wrong </a:t>
            </a:r>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Information</a:t>
            </a:r>
          </a:p>
        </p:txBody>
      </p:sp>
      <p:sp>
        <p:nvSpPr>
          <p:cNvPr id="110599" name="Rectangle 7"/>
          <p:cNvSpPr>
            <a:spLocks noGrp="1" noChangeArrowheads="1"/>
          </p:cNvSpPr>
          <p:nvPr>
            <p:ph type="title"/>
          </p:nvPr>
        </p:nvSpPr>
        <p:spPr>
          <a:xfrm>
            <a:off x="31750" y="1295400"/>
            <a:ext cx="9067800" cy="1524000"/>
          </a:xfrm>
          <a:noFill/>
          <a:ln/>
          <a:effectLst>
            <a:outerShdw dist="71842" dir="2700000" algn="ctr" rotWithShape="0">
              <a:schemeClr val="bg2"/>
            </a:outerShdw>
          </a:effectLst>
        </p:spPr>
        <p:txBody>
          <a:bodyPr/>
          <a:lstStyle/>
          <a:p>
            <a:pPr marL="688975" indent="-688975" algn="l">
              <a:buClr>
                <a:schemeClr val="tx1"/>
              </a:buClr>
              <a:buSzPct val="140000"/>
              <a:buFont typeface="Wingdings 2" panose="05020102010507070707" pitchFamily="18" charset="2"/>
              <a:buChar char="E"/>
            </a:pPr>
            <a:r>
              <a:rPr lang="en-US" altLang="en-US" sz="3200" b="1" dirty="0">
                <a:solidFill>
                  <a:srgbClr val="FFFF00"/>
                </a:solidFill>
                <a:latin typeface="Book Antiqua" panose="02040602050305030304" pitchFamily="18" charset="0"/>
              </a:rPr>
              <a:t>They have voluntarily (attitude) closed their eyes and stopped their ears to the truth (information).</a:t>
            </a:r>
          </a:p>
        </p:txBody>
      </p:sp>
      <p:sp>
        <p:nvSpPr>
          <p:cNvPr id="3" name="Slide Number Placeholder 2"/>
          <p:cNvSpPr>
            <a:spLocks noGrp="1"/>
          </p:cNvSpPr>
          <p:nvPr>
            <p:ph type="sldNum" sz="quarter" idx="12"/>
          </p:nvPr>
        </p:nvSpPr>
        <p:spPr/>
        <p:txBody>
          <a:bodyPr/>
          <a:lstStyle/>
          <a:p>
            <a:fld id="{3AB3AD16-88C0-4ED3-AA67-4201FC5892FD}" type="slidenum">
              <a:rPr lang="en-US" altLang="en-US" sz="1200" b="1" smtClean="0">
                <a:effectLst/>
                <a:latin typeface="Gill Sans MT" panose="020B0502020104020203" pitchFamily="34" charset="0"/>
              </a:rPr>
              <a:pPr/>
              <a:t>11</a:t>
            </a:fld>
            <a:endParaRPr lang="en-US" altLang="en-US" sz="1200" b="1" dirty="0">
              <a:effectLst/>
              <a:latin typeface="Gill Sans MT" panose="020B05020201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0596"/>
                                        </p:tgtEl>
                                        <p:attrNameLst>
                                          <p:attrName>style.visibility</p:attrName>
                                        </p:attrNameLst>
                                      </p:cBhvr>
                                      <p:to>
                                        <p:strVal val="visible"/>
                                      </p:to>
                                    </p:set>
                                    <p:animEffect transition="in" filter="dissolve">
                                      <p:cBhvr>
                                        <p:cTn id="7" dur="500"/>
                                        <p:tgtEl>
                                          <p:spTgt spid="110596"/>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10599"/>
                                        </p:tgtEl>
                                        <p:attrNameLst>
                                          <p:attrName>style.visibility</p:attrName>
                                        </p:attrNameLst>
                                      </p:cBhvr>
                                      <p:to>
                                        <p:strVal val="visible"/>
                                      </p:to>
                                    </p:set>
                                    <p:animEffect transition="in" filter="dissolve">
                                      <p:cBhvr>
                                        <p:cTn id="11" dur="500"/>
                                        <p:tgtEl>
                                          <p:spTgt spid="110599"/>
                                        </p:tgtEl>
                                      </p:cBhvr>
                                    </p:animEffect>
                                  </p:childTnLst>
                                </p:cTn>
                              </p:par>
                            </p:childTnLst>
                          </p:cTn>
                        </p:par>
                        <p:par>
                          <p:cTn id="12" fill="hold">
                            <p:stCondLst>
                              <p:cond delay="1000"/>
                            </p:stCondLst>
                            <p:childTnLst>
                              <p:par>
                                <p:cTn id="13" presetID="35" presetClass="entr" presetSubtype="0" fill="hold" grpId="0" nodeType="afterEffect">
                                  <p:stCondLst>
                                    <p:cond delay="0"/>
                                  </p:stCondLst>
                                  <p:childTnLst>
                                    <p:set>
                                      <p:cBhvr>
                                        <p:cTn id="14" dur="1" fill="hold">
                                          <p:stCondLst>
                                            <p:cond delay="0"/>
                                          </p:stCondLst>
                                        </p:cTn>
                                        <p:tgtEl>
                                          <p:spTgt spid="110594"/>
                                        </p:tgtEl>
                                        <p:attrNameLst>
                                          <p:attrName>style.visibility</p:attrName>
                                        </p:attrNameLst>
                                      </p:cBhvr>
                                      <p:to>
                                        <p:strVal val="visible"/>
                                      </p:to>
                                    </p:set>
                                    <p:animEffect transition="in" filter="fade">
                                      <p:cBhvr>
                                        <p:cTn id="15" dur="1000"/>
                                        <p:tgtEl>
                                          <p:spTgt spid="110594"/>
                                        </p:tgtEl>
                                      </p:cBhvr>
                                    </p:animEffect>
                                    <p:anim calcmode="lin" valueType="num">
                                      <p:cBhvr>
                                        <p:cTn id="16" dur="1000" fill="hold"/>
                                        <p:tgtEl>
                                          <p:spTgt spid="110594"/>
                                        </p:tgtEl>
                                        <p:attrNameLst>
                                          <p:attrName>style.rotation</p:attrName>
                                        </p:attrNameLst>
                                      </p:cBhvr>
                                      <p:tavLst>
                                        <p:tav tm="0">
                                          <p:val>
                                            <p:fltVal val="720"/>
                                          </p:val>
                                        </p:tav>
                                        <p:tav tm="100000">
                                          <p:val>
                                            <p:fltVal val="0"/>
                                          </p:val>
                                        </p:tav>
                                      </p:tavLst>
                                    </p:anim>
                                    <p:anim calcmode="lin" valueType="num">
                                      <p:cBhvr>
                                        <p:cTn id="17" dur="1000" fill="hold"/>
                                        <p:tgtEl>
                                          <p:spTgt spid="110594"/>
                                        </p:tgtEl>
                                        <p:attrNameLst>
                                          <p:attrName>ppt_h</p:attrName>
                                        </p:attrNameLst>
                                      </p:cBhvr>
                                      <p:tavLst>
                                        <p:tav tm="0">
                                          <p:val>
                                            <p:fltVal val="0"/>
                                          </p:val>
                                        </p:tav>
                                        <p:tav tm="100000">
                                          <p:val>
                                            <p:strVal val="#ppt_h"/>
                                          </p:val>
                                        </p:tav>
                                      </p:tavLst>
                                    </p:anim>
                                    <p:anim calcmode="lin" valueType="num">
                                      <p:cBhvr>
                                        <p:cTn id="18" dur="1000" fill="hold"/>
                                        <p:tgtEl>
                                          <p:spTgt spid="11059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p:bldP spid="110596" grpId="0" animBg="1"/>
      <p:bldP spid="110599"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pSp>
        <p:nvGrpSpPr>
          <p:cNvPr id="4" name="Group 3"/>
          <p:cNvGrpSpPr/>
          <p:nvPr/>
        </p:nvGrpSpPr>
        <p:grpSpPr>
          <a:xfrm>
            <a:off x="76200" y="1208088"/>
            <a:ext cx="9067800" cy="1116534"/>
            <a:chOff x="76200" y="1208088"/>
            <a:chExt cx="9067800" cy="1116534"/>
          </a:xfrm>
        </p:grpSpPr>
        <p:sp>
          <p:nvSpPr>
            <p:cNvPr id="112649" name="Rectangle 9"/>
            <p:cNvSpPr>
              <a:spLocks noChangeArrowheads="1"/>
            </p:cNvSpPr>
            <p:nvPr/>
          </p:nvSpPr>
          <p:spPr bwMode="auto">
            <a:xfrm>
              <a:off x="250825" y="1447800"/>
              <a:ext cx="8893175" cy="762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None/>
              </a:pPr>
              <a:r>
                <a:rPr lang="en-US" altLang="en-US" sz="3200" dirty="0">
                  <a:solidFill>
                    <a:srgbClr val="FFFF00"/>
                  </a:solidFill>
                  <a:latin typeface="Book Antiqua" panose="02040602050305030304" pitchFamily="18" charset="0"/>
                </a:rPr>
                <a:t>                 Because they rejoice in error and not in the truth!</a:t>
              </a:r>
            </a:p>
          </p:txBody>
        </p:sp>
        <p:sp>
          <p:nvSpPr>
            <p:cNvPr id="112642" name="Text Box 2"/>
            <p:cNvSpPr txBox="1">
              <a:spLocks noChangeArrowheads="1"/>
            </p:cNvSpPr>
            <p:nvPr/>
          </p:nvSpPr>
          <p:spPr bwMode="auto">
            <a:xfrm>
              <a:off x="3657600" y="1862957"/>
              <a:ext cx="54324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b="0" dirty="0" smtClean="0">
                  <a:solidFill>
                    <a:srgbClr val="00FF00"/>
                  </a:solidFill>
                  <a:effectLst>
                    <a:outerShdw blurRad="38100" dist="38100" dir="2700000" algn="tl">
                      <a:srgbClr val="000000"/>
                    </a:outerShdw>
                  </a:effectLst>
                  <a:latin typeface="Eras Bold ITC" panose="020B0907030504020204" pitchFamily="34" charset="0"/>
                </a:rPr>
                <a:t>1 Cor. 13:6; Jn</a:t>
              </a:r>
              <a:r>
                <a:rPr lang="en-US" altLang="en-US" b="0" dirty="0">
                  <a:solidFill>
                    <a:srgbClr val="00FF00"/>
                  </a:solidFill>
                  <a:effectLst>
                    <a:outerShdw blurRad="38100" dist="38100" dir="2700000" algn="tl">
                      <a:srgbClr val="000000"/>
                    </a:outerShdw>
                  </a:effectLst>
                  <a:latin typeface="Eras Bold ITC" panose="020B0907030504020204" pitchFamily="34" charset="0"/>
                </a:rPr>
                <a:t>. </a:t>
              </a:r>
              <a:r>
                <a:rPr lang="en-US" altLang="en-US" b="0" dirty="0" smtClean="0">
                  <a:solidFill>
                    <a:srgbClr val="00FF00"/>
                  </a:solidFill>
                  <a:effectLst>
                    <a:outerShdw blurRad="38100" dist="38100" dir="2700000" algn="tl">
                      <a:srgbClr val="000000"/>
                    </a:outerShdw>
                  </a:effectLst>
                  <a:latin typeface="Eras Bold ITC" panose="020B0907030504020204" pitchFamily="34" charset="0"/>
                </a:rPr>
                <a:t>3:20; Eph. 4:17-21</a:t>
              </a:r>
              <a:endParaRPr lang="en-US" altLang="en-US" b="0" dirty="0">
                <a:solidFill>
                  <a:srgbClr val="00FF00"/>
                </a:solidFill>
                <a:effectLst>
                  <a:outerShdw blurRad="38100" dist="38100" dir="2700000" algn="tl">
                    <a:srgbClr val="000000"/>
                  </a:outerShdw>
                </a:effectLst>
                <a:latin typeface="Eras Bold ITC" panose="020B0907030504020204" pitchFamily="34" charset="0"/>
              </a:endParaRPr>
            </a:p>
          </p:txBody>
        </p:sp>
        <p:sp>
          <p:nvSpPr>
            <p:cNvPr id="112648" name="Rectangle 8"/>
            <p:cNvSpPr>
              <a:spLocks noChangeArrowheads="1"/>
            </p:cNvSpPr>
            <p:nvPr/>
          </p:nvSpPr>
          <p:spPr bwMode="auto">
            <a:xfrm>
              <a:off x="76200" y="1208088"/>
              <a:ext cx="2035175" cy="762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Char char="E"/>
              </a:pPr>
              <a:r>
                <a:rPr lang="en-US" altLang="en-US" sz="3200">
                  <a:solidFill>
                    <a:srgbClr val="FFFF00"/>
                  </a:solidFill>
                  <a:latin typeface="Book Antiqua" panose="02040602050305030304" pitchFamily="18" charset="0"/>
                </a:rPr>
                <a:t>Why? </a:t>
              </a:r>
            </a:p>
          </p:txBody>
        </p:sp>
      </p:grpSp>
      <p:sp>
        <p:nvSpPr>
          <p:cNvPr id="112644" name="Text Box 4"/>
          <p:cNvSpPr txBox="1">
            <a:spLocks noChangeArrowheads="1"/>
          </p:cNvSpPr>
          <p:nvPr/>
        </p:nvSpPr>
        <p:spPr bwMode="auto">
          <a:xfrm>
            <a:off x="0" y="0"/>
            <a:ext cx="4114800" cy="800100"/>
          </a:xfrm>
          <a:prstGeom prst="rect">
            <a:avLst/>
          </a:prstGeom>
          <a:noFill/>
          <a:ln w="38100">
            <a:solidFill>
              <a:srgbClr val="00FFFF"/>
            </a:solidFill>
            <a:miter lim="800000"/>
            <a:headEnd/>
            <a:tailEnd/>
          </a:ln>
          <a:effectLst/>
          <a:extLst>
            <a:ext uri="{909E8E84-426E-40DD-AFC4-6F175D3DCCD1}">
              <a14:hiddenFill xmlns:a14="http://schemas.microsoft.com/office/drawing/2010/main">
                <a:solidFill>
                  <a:srgbClr val="00FFFF">
                    <a:alpha val="25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800100" indent="-342900">
              <a:defRPr sz="2400">
                <a:solidFill>
                  <a:schemeClr val="tx1"/>
                </a:solidFill>
                <a:latin typeface="Times New Roman" panose="02020603050405020304" pitchFamily="18" charset="0"/>
              </a:defRPr>
            </a:lvl2pPr>
            <a:lvl3pPr marL="1257300" indent="-342900">
              <a:defRPr sz="2400">
                <a:solidFill>
                  <a:schemeClr val="tx1"/>
                </a:solidFill>
                <a:latin typeface="Times New Roman" panose="02020603050405020304" pitchFamily="18" charset="0"/>
              </a:defRPr>
            </a:lvl3pPr>
            <a:lvl4pPr marL="1714500" indent="-342900">
              <a:defRPr sz="2400">
                <a:solidFill>
                  <a:schemeClr val="tx1"/>
                </a:solidFill>
                <a:latin typeface="Times New Roman" panose="02020603050405020304" pitchFamily="18" charset="0"/>
              </a:defRPr>
            </a:lvl4pPr>
            <a:lvl5pPr marL="2171700" indent="-342900">
              <a:defRPr sz="2400">
                <a:solidFill>
                  <a:schemeClr val="tx1"/>
                </a:solidFill>
                <a:latin typeface="Times New Roman" panose="02020603050405020304" pitchFamily="18" charset="0"/>
              </a:defRPr>
            </a:lvl5pPr>
            <a:lvl6pPr marL="2628900" indent="-342900" eaLnBrk="0" fontAlgn="base" hangingPunct="0">
              <a:spcBef>
                <a:spcPct val="0"/>
              </a:spcBef>
              <a:spcAft>
                <a:spcPct val="0"/>
              </a:spcAft>
              <a:defRPr sz="2400">
                <a:solidFill>
                  <a:schemeClr val="tx1"/>
                </a:solidFill>
                <a:latin typeface="Times New Roman" panose="02020603050405020304" pitchFamily="18" charset="0"/>
              </a:defRPr>
            </a:lvl6pPr>
            <a:lvl7pPr marL="3086100" indent="-342900" eaLnBrk="0" fontAlgn="base" hangingPunct="0">
              <a:spcBef>
                <a:spcPct val="0"/>
              </a:spcBef>
              <a:spcAft>
                <a:spcPct val="0"/>
              </a:spcAft>
              <a:defRPr sz="2400">
                <a:solidFill>
                  <a:schemeClr val="tx1"/>
                </a:solidFill>
                <a:latin typeface="Times New Roman" panose="02020603050405020304" pitchFamily="18" charset="0"/>
              </a:defRPr>
            </a:lvl7pPr>
            <a:lvl8pPr marL="3543300" indent="-342900" eaLnBrk="0" fontAlgn="base" hangingPunct="0">
              <a:spcBef>
                <a:spcPct val="0"/>
              </a:spcBef>
              <a:spcAft>
                <a:spcPct val="0"/>
              </a:spcAft>
              <a:defRPr sz="2400">
                <a:solidFill>
                  <a:schemeClr val="tx1"/>
                </a:solidFill>
                <a:latin typeface="Times New Roman" panose="02020603050405020304" pitchFamily="18" charset="0"/>
              </a:defRPr>
            </a:lvl8pPr>
            <a:lvl9pPr marL="40005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buFontTx/>
              <a:buAutoNum type="arabicPeriod"/>
            </a:pPr>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Wrong Attitude </a:t>
            </a:r>
            <a:r>
              <a:rPr lang="en-US" altLang="en-US" sz="2200" dirty="0" smtClean="0">
                <a:effectLst>
                  <a:outerShdw blurRad="38100" dist="38100" dir="2700000" algn="tl">
                    <a:srgbClr val="000000"/>
                  </a:outerShdw>
                </a:effectLst>
                <a:latin typeface="Tahoma" panose="020B0604030504040204" pitchFamily="34" charset="0"/>
                <a:cs typeface="Times New Roman" panose="02020603050405020304" pitchFamily="18" charset="0"/>
              </a:rPr>
              <a:t>+ </a:t>
            </a:r>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Wrong Information</a:t>
            </a:r>
          </a:p>
        </p:txBody>
      </p:sp>
      <p:sp>
        <p:nvSpPr>
          <p:cNvPr id="3" name="Slide Number Placeholder 2"/>
          <p:cNvSpPr>
            <a:spLocks noGrp="1"/>
          </p:cNvSpPr>
          <p:nvPr>
            <p:ph type="sldNum" sz="quarter" idx="12"/>
          </p:nvPr>
        </p:nvSpPr>
        <p:spPr/>
        <p:txBody>
          <a:bodyPr/>
          <a:lstStyle/>
          <a:p>
            <a:fld id="{3AB3AD16-88C0-4ED3-AA67-4201FC5892FD}" type="slidenum">
              <a:rPr lang="en-US" altLang="en-US" sz="1200" b="1" smtClean="0">
                <a:effectLst/>
                <a:latin typeface="Gill Sans MT" panose="020B0502020104020203" pitchFamily="34" charset="0"/>
              </a:rPr>
              <a:pPr/>
              <a:t>12</a:t>
            </a:fld>
            <a:endParaRPr lang="en-US" altLang="en-US" sz="1200" b="1" dirty="0">
              <a:effectLst/>
              <a:latin typeface="Gill Sans MT" panose="020B0502020104020203" pitchFamily="34" charset="0"/>
            </a:endParaRPr>
          </a:p>
        </p:txBody>
      </p:sp>
      <p:grpSp>
        <p:nvGrpSpPr>
          <p:cNvPr id="5" name="Group 4"/>
          <p:cNvGrpSpPr/>
          <p:nvPr/>
        </p:nvGrpSpPr>
        <p:grpSpPr>
          <a:xfrm>
            <a:off x="-152400" y="2817168"/>
            <a:ext cx="8893175" cy="1524000"/>
            <a:chOff x="-152400" y="2817168"/>
            <a:chExt cx="8893175" cy="1524000"/>
          </a:xfrm>
        </p:grpSpPr>
        <p:sp>
          <p:nvSpPr>
            <p:cNvPr id="10" name="Rectangle 9"/>
            <p:cNvSpPr>
              <a:spLocks noChangeArrowheads="1"/>
            </p:cNvSpPr>
            <p:nvPr/>
          </p:nvSpPr>
          <p:spPr bwMode="auto">
            <a:xfrm>
              <a:off x="-152400" y="2817168"/>
              <a:ext cx="8893175" cy="1524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Char char="E"/>
              </a:pPr>
              <a:r>
                <a:rPr lang="en-US" altLang="en-US" sz="3200" dirty="0">
                  <a:solidFill>
                    <a:srgbClr val="FFFF00"/>
                  </a:solidFill>
                  <a:latin typeface="Book Antiqua" panose="02040602050305030304" pitchFamily="18" charset="0"/>
                </a:rPr>
                <a:t>Some are arrogant and proud of being in this condition!</a:t>
              </a:r>
            </a:p>
          </p:txBody>
        </p:sp>
        <p:sp>
          <p:nvSpPr>
            <p:cNvPr id="11" name="Text Box 2"/>
            <p:cNvSpPr txBox="1">
              <a:spLocks noChangeArrowheads="1"/>
            </p:cNvSpPr>
            <p:nvPr/>
          </p:nvSpPr>
          <p:spPr bwMode="auto">
            <a:xfrm>
              <a:off x="3886200" y="3599046"/>
              <a:ext cx="3124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b="0" dirty="0" smtClean="0">
                  <a:solidFill>
                    <a:srgbClr val="00FF00"/>
                  </a:solidFill>
                  <a:effectLst>
                    <a:outerShdw blurRad="38100" dist="38100" dir="2700000" algn="tl">
                      <a:srgbClr val="000000"/>
                    </a:outerShdw>
                  </a:effectLst>
                  <a:latin typeface="Eras Bold ITC" panose="020B0907030504020204" pitchFamily="34" charset="0"/>
                </a:rPr>
                <a:t>Matt. </a:t>
              </a:r>
              <a:r>
                <a:rPr lang="en-US" altLang="en-US" b="0" dirty="0" smtClean="0">
                  <a:solidFill>
                    <a:srgbClr val="00FF00"/>
                  </a:solidFill>
                  <a:effectLst>
                    <a:outerShdw blurRad="38100" dist="38100" dir="2700000" algn="tl">
                      <a:srgbClr val="000000"/>
                    </a:outerShdw>
                  </a:effectLst>
                  <a:latin typeface="Eras Bold ITC" panose="020B0907030504020204" pitchFamily="34" charset="0"/>
                </a:rPr>
                <a:t>3:9; Jn. 8:33</a:t>
              </a:r>
              <a:endParaRPr lang="en-US" altLang="en-US" b="0" dirty="0">
                <a:solidFill>
                  <a:srgbClr val="00FF00"/>
                </a:solidFill>
                <a:effectLst>
                  <a:outerShdw blurRad="38100" dist="38100" dir="2700000" algn="tl">
                    <a:srgbClr val="000000"/>
                  </a:outerShdw>
                </a:effectLst>
                <a:latin typeface="Eras Bold ITC" panose="020B0907030504020204" pitchFamily="34" charset="0"/>
              </a:endParaRPr>
            </a:p>
          </p:txBody>
        </p:sp>
      </p:grpSp>
      <p:grpSp>
        <p:nvGrpSpPr>
          <p:cNvPr id="6" name="Group 5"/>
          <p:cNvGrpSpPr/>
          <p:nvPr/>
        </p:nvGrpSpPr>
        <p:grpSpPr>
          <a:xfrm>
            <a:off x="-206375" y="4724400"/>
            <a:ext cx="8893175" cy="1752600"/>
            <a:chOff x="-206375" y="4724400"/>
            <a:chExt cx="8893175" cy="1752600"/>
          </a:xfrm>
        </p:grpSpPr>
        <p:sp>
          <p:nvSpPr>
            <p:cNvPr id="12" name="Text Box 2"/>
            <p:cNvSpPr txBox="1">
              <a:spLocks noChangeArrowheads="1"/>
            </p:cNvSpPr>
            <p:nvPr/>
          </p:nvSpPr>
          <p:spPr bwMode="auto">
            <a:xfrm>
              <a:off x="762000" y="6015335"/>
              <a:ext cx="167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b="0" dirty="0" smtClean="0">
                  <a:solidFill>
                    <a:srgbClr val="00FF00"/>
                  </a:solidFill>
                  <a:effectLst>
                    <a:outerShdw blurRad="38100" dist="38100" dir="2700000" algn="tl">
                      <a:srgbClr val="000000"/>
                    </a:outerShdw>
                  </a:effectLst>
                  <a:latin typeface="Eras Bold ITC" panose="020B0907030504020204" pitchFamily="34" charset="0"/>
                </a:rPr>
                <a:t>Acts 6:7</a:t>
              </a:r>
              <a:endParaRPr lang="en-US" altLang="en-US" b="0" dirty="0">
                <a:solidFill>
                  <a:srgbClr val="00FF00"/>
                </a:solidFill>
                <a:effectLst>
                  <a:outerShdw blurRad="38100" dist="38100" dir="2700000" algn="tl">
                    <a:srgbClr val="000000"/>
                  </a:outerShdw>
                </a:effectLst>
                <a:latin typeface="Eras Bold ITC" panose="020B0907030504020204" pitchFamily="34" charset="0"/>
              </a:endParaRPr>
            </a:p>
          </p:txBody>
        </p:sp>
        <p:sp>
          <p:nvSpPr>
            <p:cNvPr id="13" name="Rectangle 10"/>
            <p:cNvSpPr>
              <a:spLocks noChangeArrowheads="1"/>
            </p:cNvSpPr>
            <p:nvPr/>
          </p:nvSpPr>
          <p:spPr bwMode="auto">
            <a:xfrm>
              <a:off x="-206375" y="4724400"/>
              <a:ext cx="8893175" cy="1524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Char char="E"/>
              </a:pPr>
              <a:r>
                <a:rPr lang="en-US" altLang="en-US" sz="3200" dirty="0">
                  <a:solidFill>
                    <a:srgbClr val="FFFF00"/>
                  </a:solidFill>
                  <a:latin typeface="Book Antiqua" panose="02040602050305030304" pitchFamily="18" charset="0"/>
                </a:rPr>
                <a:t>There is no hope for such a person until they decide to first change their attitude.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2644"/>
                                        </p:tgtEl>
                                        <p:attrNameLst>
                                          <p:attrName>style.visibility</p:attrName>
                                        </p:attrNameLst>
                                      </p:cBhvr>
                                      <p:to>
                                        <p:strVal val="visible"/>
                                      </p:to>
                                    </p:set>
                                    <p:animEffect transition="in" filter="dissolve">
                                      <p:cBhvr>
                                        <p:cTn id="7" dur="500"/>
                                        <p:tgtEl>
                                          <p:spTgt spid="112644"/>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ssolv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4"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4692" name="Text Box 4"/>
          <p:cNvSpPr txBox="1">
            <a:spLocks noChangeArrowheads="1"/>
          </p:cNvSpPr>
          <p:nvPr/>
        </p:nvSpPr>
        <p:spPr bwMode="auto">
          <a:xfrm>
            <a:off x="0" y="0"/>
            <a:ext cx="4114800" cy="800100"/>
          </a:xfrm>
          <a:prstGeom prst="rect">
            <a:avLst/>
          </a:prstGeom>
          <a:noFill/>
          <a:ln w="38100">
            <a:solidFill>
              <a:srgbClr val="00FFFF"/>
            </a:solidFill>
            <a:miter lim="800000"/>
            <a:headEnd/>
            <a:tailEnd/>
          </a:ln>
          <a:effectLst/>
          <a:extLst>
            <a:ext uri="{909E8E84-426E-40DD-AFC4-6F175D3DCCD1}">
              <a14:hiddenFill xmlns:a14="http://schemas.microsoft.com/office/drawing/2010/main">
                <a:solidFill>
                  <a:srgbClr val="00FFFF">
                    <a:alpha val="25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800100" indent="-342900">
              <a:defRPr sz="2400">
                <a:solidFill>
                  <a:schemeClr val="tx1"/>
                </a:solidFill>
                <a:latin typeface="Times New Roman" panose="02020603050405020304" pitchFamily="18" charset="0"/>
              </a:defRPr>
            </a:lvl2pPr>
            <a:lvl3pPr marL="1257300" indent="-342900">
              <a:defRPr sz="2400">
                <a:solidFill>
                  <a:schemeClr val="tx1"/>
                </a:solidFill>
                <a:latin typeface="Times New Roman" panose="02020603050405020304" pitchFamily="18" charset="0"/>
              </a:defRPr>
            </a:lvl3pPr>
            <a:lvl4pPr marL="1714500" indent="-342900">
              <a:defRPr sz="2400">
                <a:solidFill>
                  <a:schemeClr val="tx1"/>
                </a:solidFill>
                <a:latin typeface="Times New Roman" panose="02020603050405020304" pitchFamily="18" charset="0"/>
              </a:defRPr>
            </a:lvl4pPr>
            <a:lvl5pPr marL="2171700" indent="-342900">
              <a:defRPr sz="2400">
                <a:solidFill>
                  <a:schemeClr val="tx1"/>
                </a:solidFill>
                <a:latin typeface="Times New Roman" panose="02020603050405020304" pitchFamily="18" charset="0"/>
              </a:defRPr>
            </a:lvl5pPr>
            <a:lvl6pPr marL="2628900" indent="-342900" eaLnBrk="0" fontAlgn="base" hangingPunct="0">
              <a:spcBef>
                <a:spcPct val="0"/>
              </a:spcBef>
              <a:spcAft>
                <a:spcPct val="0"/>
              </a:spcAft>
              <a:defRPr sz="2400">
                <a:solidFill>
                  <a:schemeClr val="tx1"/>
                </a:solidFill>
                <a:latin typeface="Times New Roman" panose="02020603050405020304" pitchFamily="18" charset="0"/>
              </a:defRPr>
            </a:lvl6pPr>
            <a:lvl7pPr marL="3086100" indent="-342900" eaLnBrk="0" fontAlgn="base" hangingPunct="0">
              <a:spcBef>
                <a:spcPct val="0"/>
              </a:spcBef>
              <a:spcAft>
                <a:spcPct val="0"/>
              </a:spcAft>
              <a:defRPr sz="2400">
                <a:solidFill>
                  <a:schemeClr val="tx1"/>
                </a:solidFill>
                <a:latin typeface="Times New Roman" panose="02020603050405020304" pitchFamily="18" charset="0"/>
              </a:defRPr>
            </a:lvl7pPr>
            <a:lvl8pPr marL="3543300" indent="-342900" eaLnBrk="0" fontAlgn="base" hangingPunct="0">
              <a:spcBef>
                <a:spcPct val="0"/>
              </a:spcBef>
              <a:spcAft>
                <a:spcPct val="0"/>
              </a:spcAft>
              <a:defRPr sz="2400">
                <a:solidFill>
                  <a:schemeClr val="tx1"/>
                </a:solidFill>
                <a:latin typeface="Times New Roman" panose="02020603050405020304" pitchFamily="18" charset="0"/>
              </a:defRPr>
            </a:lvl8pPr>
            <a:lvl9pPr marL="40005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2. Wrong Attitude </a:t>
            </a:r>
            <a:r>
              <a:rPr lang="en-US" altLang="en-US" sz="2200" dirty="0" smtClean="0">
                <a:effectLst>
                  <a:outerShdw blurRad="38100" dist="38100" dir="2700000" algn="tl">
                    <a:srgbClr val="000000"/>
                  </a:outerShdw>
                </a:effectLst>
                <a:latin typeface="Tahoma" panose="020B0604030504040204" pitchFamily="34" charset="0"/>
                <a:cs typeface="Times New Roman" panose="02020603050405020304" pitchFamily="18" charset="0"/>
              </a:rPr>
              <a:t>+ </a:t>
            </a:r>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Right Information</a:t>
            </a:r>
          </a:p>
        </p:txBody>
      </p:sp>
      <p:sp>
        <p:nvSpPr>
          <p:cNvPr id="114695" name="Text Box 7"/>
          <p:cNvSpPr txBox="1">
            <a:spLocks noChangeArrowheads="1"/>
          </p:cNvSpPr>
          <p:nvPr/>
        </p:nvSpPr>
        <p:spPr bwMode="auto">
          <a:xfrm>
            <a:off x="76200" y="4267200"/>
            <a:ext cx="89916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0" dirty="0" smtClean="0">
                <a:solidFill>
                  <a:srgbClr val="FFFF00"/>
                </a:solidFill>
                <a:effectLst>
                  <a:outerShdw blurRad="38100" dist="38100" dir="2700000" algn="tl">
                    <a:srgbClr val="000000"/>
                  </a:outerShdw>
                </a:effectLst>
                <a:latin typeface="Eras Bold ITC" panose="020B0907030504020204" pitchFamily="34" charset="0"/>
              </a:rPr>
              <a:t>Matt</a:t>
            </a:r>
            <a:r>
              <a:rPr lang="en-US" altLang="en-US" b="0" dirty="0">
                <a:solidFill>
                  <a:srgbClr val="FFFF00"/>
                </a:solidFill>
                <a:effectLst>
                  <a:outerShdw blurRad="38100" dist="38100" dir="2700000" algn="tl">
                    <a:srgbClr val="000000"/>
                  </a:outerShdw>
                </a:effectLst>
                <a:latin typeface="Eras Bold ITC" panose="020B0907030504020204" pitchFamily="34" charset="0"/>
              </a:rPr>
              <a:t>. 19:21-22:</a:t>
            </a:r>
            <a:r>
              <a:rPr lang="en-US" altLang="en-US" b="0" dirty="0">
                <a:solidFill>
                  <a:srgbClr val="66FFFF"/>
                </a:solidFill>
                <a:effectLst>
                  <a:outerShdw blurRad="38100" dist="38100" dir="2700000" algn="tl">
                    <a:srgbClr val="000000"/>
                  </a:outerShdw>
                </a:effectLst>
                <a:latin typeface="Eras Bold ITC" panose="020B0907030504020204" pitchFamily="34" charset="0"/>
              </a:rPr>
              <a:t>  Jesus said to him, "If you want to be perfect, go, sell what you have and give to the poor, and you will have treasure in heaven; and come, follow Me."  </a:t>
            </a:r>
            <a:r>
              <a:rPr lang="en-US" altLang="en-US" b="0" dirty="0">
                <a:solidFill>
                  <a:srgbClr val="FFFF00"/>
                </a:solidFill>
                <a:effectLst>
                  <a:outerShdw blurRad="38100" dist="38100" dir="2700000" algn="tl">
                    <a:srgbClr val="000000"/>
                  </a:outerShdw>
                </a:effectLst>
                <a:latin typeface="Eras Bold ITC" panose="020B0907030504020204" pitchFamily="34" charset="0"/>
              </a:rPr>
              <a:t>22</a:t>
            </a:r>
            <a:r>
              <a:rPr lang="en-US" altLang="en-US" b="0" dirty="0">
                <a:solidFill>
                  <a:srgbClr val="66FFFF"/>
                </a:solidFill>
                <a:effectLst>
                  <a:outerShdw blurRad="38100" dist="38100" dir="2700000" algn="tl">
                    <a:srgbClr val="000000"/>
                  </a:outerShdw>
                </a:effectLst>
                <a:latin typeface="Eras Bold ITC" panose="020B0907030504020204" pitchFamily="34" charset="0"/>
              </a:rPr>
              <a:t> But when the young man heard that saying, he went away </a:t>
            </a:r>
            <a:r>
              <a:rPr lang="en-US" altLang="en-US" b="0" i="1" u="sng" dirty="0">
                <a:solidFill>
                  <a:srgbClr val="66FFFF"/>
                </a:solidFill>
                <a:effectLst>
                  <a:outerShdw blurRad="38100" dist="38100" dir="2700000" algn="tl">
                    <a:srgbClr val="000000"/>
                  </a:outerShdw>
                </a:effectLst>
                <a:latin typeface="Eras Bold ITC" panose="020B0907030504020204" pitchFamily="34" charset="0"/>
              </a:rPr>
              <a:t>sorrowful</a:t>
            </a:r>
            <a:r>
              <a:rPr lang="en-US" altLang="en-US" b="0" dirty="0">
                <a:solidFill>
                  <a:srgbClr val="66FFFF"/>
                </a:solidFill>
                <a:effectLst>
                  <a:outerShdw blurRad="38100" dist="38100" dir="2700000" algn="tl">
                    <a:srgbClr val="000000"/>
                  </a:outerShdw>
                </a:effectLst>
                <a:latin typeface="Eras Bold ITC" panose="020B0907030504020204" pitchFamily="34" charset="0"/>
              </a:rPr>
              <a:t>, for he had great possessions.</a:t>
            </a:r>
          </a:p>
        </p:txBody>
      </p:sp>
      <p:sp>
        <p:nvSpPr>
          <p:cNvPr id="114697" name="Rectangle 9"/>
          <p:cNvSpPr>
            <a:spLocks noChangeArrowheads="1"/>
          </p:cNvSpPr>
          <p:nvPr/>
        </p:nvSpPr>
        <p:spPr bwMode="auto">
          <a:xfrm>
            <a:off x="838200" y="3124200"/>
            <a:ext cx="5257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FF00"/>
              </a:buClr>
              <a:buSzPct val="140000"/>
              <a:buFont typeface="Wingdings" panose="05000000000000000000" pitchFamily="2" charset="2"/>
              <a:buChar char="ü"/>
            </a:pPr>
            <a:r>
              <a:rPr lang="en-US" altLang="en-US" sz="3200" dirty="0">
                <a:solidFill>
                  <a:srgbClr val="00FF00"/>
                </a:solidFill>
                <a:effectLst>
                  <a:outerShdw blurRad="38100" dist="38100" dir="2700000" algn="tl">
                    <a:srgbClr val="000000"/>
                  </a:outerShdw>
                </a:effectLst>
                <a:latin typeface="Book Antiqua" panose="02040602050305030304" pitchFamily="18" charset="0"/>
              </a:rPr>
              <a:t>Rich young ruler</a:t>
            </a:r>
          </a:p>
        </p:txBody>
      </p:sp>
      <p:sp>
        <p:nvSpPr>
          <p:cNvPr id="114698" name="Rectangle 10"/>
          <p:cNvSpPr>
            <a:spLocks noChangeArrowheads="1"/>
          </p:cNvSpPr>
          <p:nvPr/>
        </p:nvSpPr>
        <p:spPr bwMode="auto">
          <a:xfrm>
            <a:off x="125413" y="1295400"/>
            <a:ext cx="8893175" cy="1524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Char char="E"/>
            </a:pPr>
            <a:r>
              <a:rPr lang="en-US" altLang="en-US" sz="3200" dirty="0">
                <a:solidFill>
                  <a:srgbClr val="FFFF00"/>
                </a:solidFill>
                <a:latin typeface="Book Antiqua" panose="02040602050305030304" pitchFamily="18" charset="0"/>
              </a:rPr>
              <a:t>Every case in the New Testament where the truth was preached and </a:t>
            </a:r>
            <a:r>
              <a:rPr lang="en-US" altLang="en-US" sz="3200" i="1" u="sng" dirty="0">
                <a:solidFill>
                  <a:srgbClr val="FFFF00"/>
                </a:solidFill>
                <a:latin typeface="Book Antiqua" panose="02040602050305030304" pitchFamily="18" charset="0"/>
              </a:rPr>
              <a:t>rejected</a:t>
            </a:r>
            <a:r>
              <a:rPr lang="en-US" altLang="en-US" sz="3200" dirty="0">
                <a:solidFill>
                  <a:srgbClr val="FFFF00"/>
                </a:solidFill>
                <a:latin typeface="Book Antiqua" panose="02040602050305030304" pitchFamily="18" charset="0"/>
              </a:rPr>
              <a:t> was of this kind.</a:t>
            </a:r>
          </a:p>
        </p:txBody>
      </p:sp>
      <p:sp>
        <p:nvSpPr>
          <p:cNvPr id="3" name="Slide Number Placeholder 2"/>
          <p:cNvSpPr>
            <a:spLocks noGrp="1"/>
          </p:cNvSpPr>
          <p:nvPr>
            <p:ph type="sldNum" sz="quarter" idx="12"/>
          </p:nvPr>
        </p:nvSpPr>
        <p:spPr/>
        <p:txBody>
          <a:bodyPr/>
          <a:lstStyle/>
          <a:p>
            <a:fld id="{3AB3AD16-88C0-4ED3-AA67-4201FC5892FD}" type="slidenum">
              <a:rPr lang="en-US" altLang="en-US" sz="1200" b="1" smtClean="0">
                <a:effectLst/>
                <a:latin typeface="Gill Sans MT" panose="020B0502020104020203" pitchFamily="34" charset="0"/>
              </a:rPr>
              <a:pPr/>
              <a:t>13</a:t>
            </a:fld>
            <a:endParaRPr lang="en-US" altLang="en-US" sz="1200" b="1" dirty="0">
              <a:effectLst/>
              <a:latin typeface="Gill Sans MT" panose="020B05020201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4692"/>
                                        </p:tgtEl>
                                        <p:attrNameLst>
                                          <p:attrName>style.visibility</p:attrName>
                                        </p:attrNameLst>
                                      </p:cBhvr>
                                      <p:to>
                                        <p:strVal val="visible"/>
                                      </p:to>
                                    </p:set>
                                    <p:animEffect transition="in" filter="dissolve">
                                      <p:cBhvr>
                                        <p:cTn id="7" dur="500"/>
                                        <p:tgtEl>
                                          <p:spTgt spid="11469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4698"/>
                                        </p:tgtEl>
                                        <p:attrNameLst>
                                          <p:attrName>style.visibility</p:attrName>
                                        </p:attrNameLst>
                                      </p:cBhvr>
                                      <p:to>
                                        <p:strVal val="visible"/>
                                      </p:to>
                                    </p:set>
                                    <p:animEffect transition="in" filter="wipe(left)">
                                      <p:cBhvr>
                                        <p:cTn id="11" dur="500"/>
                                        <p:tgtEl>
                                          <p:spTgt spid="114698"/>
                                        </p:tgtEl>
                                      </p:cBhvr>
                                    </p:animEffect>
                                  </p:childTnLst>
                                </p:cTn>
                              </p:par>
                            </p:childTnLst>
                          </p:cTn>
                        </p:par>
                        <p:par>
                          <p:cTn id="12" fill="hold" nodeType="withGroup">
                            <p:stCondLst>
                              <p:cond delay="1000"/>
                            </p:stCondLst>
                            <p:childTnLst>
                              <p:par>
                                <p:cTn id="13" presetID="15" presetClass="entr" presetSubtype="0" fill="hold" grpId="0" nodeType="afterEffect">
                                  <p:stCondLst>
                                    <p:cond delay="0"/>
                                  </p:stCondLst>
                                  <p:childTnLst>
                                    <p:set>
                                      <p:cBhvr>
                                        <p:cTn id="14" dur="1" fill="hold">
                                          <p:stCondLst>
                                            <p:cond delay="0"/>
                                          </p:stCondLst>
                                        </p:cTn>
                                        <p:tgtEl>
                                          <p:spTgt spid="114697"/>
                                        </p:tgtEl>
                                        <p:attrNameLst>
                                          <p:attrName>style.visibility</p:attrName>
                                        </p:attrNameLst>
                                      </p:cBhvr>
                                      <p:to>
                                        <p:strVal val="visible"/>
                                      </p:to>
                                    </p:set>
                                    <p:anim calcmode="lin" valueType="num">
                                      <p:cBhvr>
                                        <p:cTn id="15" dur="1000" fill="hold"/>
                                        <p:tgtEl>
                                          <p:spTgt spid="114697"/>
                                        </p:tgtEl>
                                        <p:attrNameLst>
                                          <p:attrName>ppt_w</p:attrName>
                                        </p:attrNameLst>
                                      </p:cBhvr>
                                      <p:tavLst>
                                        <p:tav tm="0">
                                          <p:val>
                                            <p:fltVal val="0"/>
                                          </p:val>
                                        </p:tav>
                                        <p:tav tm="100000">
                                          <p:val>
                                            <p:strVal val="#ppt_w"/>
                                          </p:val>
                                        </p:tav>
                                      </p:tavLst>
                                    </p:anim>
                                    <p:anim calcmode="lin" valueType="num">
                                      <p:cBhvr>
                                        <p:cTn id="16" dur="1000" fill="hold"/>
                                        <p:tgtEl>
                                          <p:spTgt spid="114697"/>
                                        </p:tgtEl>
                                        <p:attrNameLst>
                                          <p:attrName>ppt_h</p:attrName>
                                        </p:attrNameLst>
                                      </p:cBhvr>
                                      <p:tavLst>
                                        <p:tav tm="0">
                                          <p:val>
                                            <p:fltVal val="0"/>
                                          </p:val>
                                        </p:tav>
                                        <p:tav tm="100000">
                                          <p:val>
                                            <p:strVal val="#ppt_h"/>
                                          </p:val>
                                        </p:tav>
                                      </p:tavLst>
                                    </p:anim>
                                    <p:anim calcmode="lin" valueType="num">
                                      <p:cBhvr>
                                        <p:cTn id="17" dur="1000" fill="hold"/>
                                        <p:tgtEl>
                                          <p:spTgt spid="114697"/>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14697"/>
                                        </p:tgtEl>
                                        <p:attrNameLst>
                                          <p:attrName>ppt_y</p:attrName>
                                        </p:attrNameLst>
                                      </p:cBhvr>
                                      <p:tavLst>
                                        <p:tav tm="0" fmla="#ppt_y+(sin(-2*pi*(1-$))*-#ppt_x+cos(-2*pi*(1-$))*(1-#ppt_y))*(1-$)">
                                          <p:val>
                                            <p:fltVal val="0"/>
                                          </p:val>
                                        </p:tav>
                                        <p:tav tm="100000">
                                          <p:val>
                                            <p:fltVal val="1"/>
                                          </p:val>
                                        </p:tav>
                                      </p:tavLst>
                                    </p:anim>
                                  </p:childTnLst>
                                </p:cTn>
                              </p:par>
                            </p:childTnLst>
                          </p:cTn>
                        </p:par>
                        <p:par>
                          <p:cTn id="19" fill="hold" nodeType="withGroup">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114695"/>
                                        </p:tgtEl>
                                        <p:attrNameLst>
                                          <p:attrName>style.visibility</p:attrName>
                                        </p:attrNameLst>
                                      </p:cBhvr>
                                      <p:to>
                                        <p:strVal val="visible"/>
                                      </p:to>
                                    </p:set>
                                    <p:animEffect transition="in" filter="wipe(left)">
                                      <p:cBhvr>
                                        <p:cTn id="22" dur="500"/>
                                        <p:tgtEl>
                                          <p:spTgt spid="1146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2" grpId="0" animBg="1"/>
      <p:bldP spid="114695" grpId="0"/>
      <p:bldP spid="114697" grpId="0"/>
      <p:bldP spid="114698"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5715" name="Text Box 3"/>
          <p:cNvSpPr txBox="1">
            <a:spLocks noChangeArrowheads="1"/>
          </p:cNvSpPr>
          <p:nvPr/>
        </p:nvSpPr>
        <p:spPr bwMode="auto">
          <a:xfrm>
            <a:off x="0" y="0"/>
            <a:ext cx="4114800" cy="800100"/>
          </a:xfrm>
          <a:prstGeom prst="rect">
            <a:avLst/>
          </a:prstGeom>
          <a:noFill/>
          <a:ln w="38100">
            <a:solidFill>
              <a:srgbClr val="00FFFF"/>
            </a:solidFill>
            <a:miter lim="800000"/>
            <a:headEnd/>
            <a:tailEnd/>
          </a:ln>
          <a:effectLst/>
          <a:extLst>
            <a:ext uri="{909E8E84-426E-40DD-AFC4-6F175D3DCCD1}">
              <a14:hiddenFill xmlns:a14="http://schemas.microsoft.com/office/drawing/2010/main">
                <a:solidFill>
                  <a:srgbClr val="00FFFF">
                    <a:alpha val="25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800100" indent="-342900">
              <a:defRPr sz="2400">
                <a:solidFill>
                  <a:schemeClr val="tx1"/>
                </a:solidFill>
                <a:latin typeface="Times New Roman" panose="02020603050405020304" pitchFamily="18" charset="0"/>
              </a:defRPr>
            </a:lvl2pPr>
            <a:lvl3pPr marL="1257300" indent="-342900">
              <a:defRPr sz="2400">
                <a:solidFill>
                  <a:schemeClr val="tx1"/>
                </a:solidFill>
                <a:latin typeface="Times New Roman" panose="02020603050405020304" pitchFamily="18" charset="0"/>
              </a:defRPr>
            </a:lvl3pPr>
            <a:lvl4pPr marL="1714500" indent="-342900">
              <a:defRPr sz="2400">
                <a:solidFill>
                  <a:schemeClr val="tx1"/>
                </a:solidFill>
                <a:latin typeface="Times New Roman" panose="02020603050405020304" pitchFamily="18" charset="0"/>
              </a:defRPr>
            </a:lvl4pPr>
            <a:lvl5pPr marL="2171700" indent="-342900">
              <a:defRPr sz="2400">
                <a:solidFill>
                  <a:schemeClr val="tx1"/>
                </a:solidFill>
                <a:latin typeface="Times New Roman" panose="02020603050405020304" pitchFamily="18" charset="0"/>
              </a:defRPr>
            </a:lvl5pPr>
            <a:lvl6pPr marL="2628900" indent="-342900" eaLnBrk="0" fontAlgn="base" hangingPunct="0">
              <a:spcBef>
                <a:spcPct val="0"/>
              </a:spcBef>
              <a:spcAft>
                <a:spcPct val="0"/>
              </a:spcAft>
              <a:defRPr sz="2400">
                <a:solidFill>
                  <a:schemeClr val="tx1"/>
                </a:solidFill>
                <a:latin typeface="Times New Roman" panose="02020603050405020304" pitchFamily="18" charset="0"/>
              </a:defRPr>
            </a:lvl6pPr>
            <a:lvl7pPr marL="3086100" indent="-342900" eaLnBrk="0" fontAlgn="base" hangingPunct="0">
              <a:spcBef>
                <a:spcPct val="0"/>
              </a:spcBef>
              <a:spcAft>
                <a:spcPct val="0"/>
              </a:spcAft>
              <a:defRPr sz="2400">
                <a:solidFill>
                  <a:schemeClr val="tx1"/>
                </a:solidFill>
                <a:latin typeface="Times New Roman" panose="02020603050405020304" pitchFamily="18" charset="0"/>
              </a:defRPr>
            </a:lvl7pPr>
            <a:lvl8pPr marL="3543300" indent="-342900" eaLnBrk="0" fontAlgn="base" hangingPunct="0">
              <a:spcBef>
                <a:spcPct val="0"/>
              </a:spcBef>
              <a:spcAft>
                <a:spcPct val="0"/>
              </a:spcAft>
              <a:defRPr sz="2400">
                <a:solidFill>
                  <a:schemeClr val="tx1"/>
                </a:solidFill>
                <a:latin typeface="Times New Roman" panose="02020603050405020304" pitchFamily="18" charset="0"/>
              </a:defRPr>
            </a:lvl8pPr>
            <a:lvl9pPr marL="40005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2. Wrong Attitude </a:t>
            </a:r>
            <a:r>
              <a:rPr lang="en-US" altLang="en-US" sz="2200" dirty="0" smtClean="0">
                <a:effectLst>
                  <a:outerShdw blurRad="38100" dist="38100" dir="2700000" algn="tl">
                    <a:srgbClr val="000000"/>
                  </a:outerShdw>
                </a:effectLst>
                <a:latin typeface="Tahoma" panose="020B0604030504040204" pitchFamily="34" charset="0"/>
                <a:cs typeface="Times New Roman" panose="02020603050405020304" pitchFamily="18" charset="0"/>
              </a:rPr>
              <a:t>+ </a:t>
            </a:r>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Right Information</a:t>
            </a:r>
          </a:p>
        </p:txBody>
      </p:sp>
      <p:sp>
        <p:nvSpPr>
          <p:cNvPr id="115717" name="Text Box 5"/>
          <p:cNvSpPr txBox="1">
            <a:spLocks noChangeArrowheads="1"/>
          </p:cNvSpPr>
          <p:nvPr/>
        </p:nvSpPr>
        <p:spPr bwMode="auto">
          <a:xfrm>
            <a:off x="152400" y="3616325"/>
            <a:ext cx="89916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0" dirty="0">
                <a:solidFill>
                  <a:srgbClr val="FFFF00"/>
                </a:solidFill>
                <a:effectLst>
                  <a:outerShdw blurRad="38100" dist="38100" dir="2700000" algn="tl">
                    <a:srgbClr val="000000"/>
                  </a:outerShdw>
                </a:effectLst>
                <a:latin typeface="Eras Bold ITC" panose="020B0907030504020204" pitchFamily="34" charset="0"/>
              </a:rPr>
              <a:t>Acts 7:51-53:</a:t>
            </a:r>
            <a:r>
              <a:rPr lang="en-US" altLang="en-US" b="0" dirty="0">
                <a:solidFill>
                  <a:srgbClr val="66FFFF"/>
                </a:solidFill>
                <a:effectLst>
                  <a:outerShdw blurRad="38100" dist="38100" dir="2700000" algn="tl">
                    <a:srgbClr val="000000"/>
                  </a:outerShdw>
                </a:effectLst>
                <a:latin typeface="Eras Bold ITC" panose="020B0907030504020204" pitchFamily="34" charset="0"/>
              </a:rPr>
              <a:t>  "You stiff-necked and uncircumcised in heart and ears! You always resist the Holy Spirit; as your fathers did, so do you. </a:t>
            </a:r>
            <a:r>
              <a:rPr lang="en-US" altLang="en-US" b="0" dirty="0">
                <a:solidFill>
                  <a:srgbClr val="FFFF00"/>
                </a:solidFill>
                <a:effectLst>
                  <a:outerShdw blurRad="38100" dist="38100" dir="2700000" algn="tl">
                    <a:srgbClr val="000000"/>
                  </a:outerShdw>
                </a:effectLst>
                <a:latin typeface="Eras Bold ITC" panose="020B0907030504020204" pitchFamily="34" charset="0"/>
              </a:rPr>
              <a:t>52</a:t>
            </a:r>
            <a:r>
              <a:rPr lang="en-US" altLang="en-US" b="0" dirty="0">
                <a:solidFill>
                  <a:srgbClr val="66FFFF"/>
                </a:solidFill>
                <a:effectLst>
                  <a:outerShdw blurRad="38100" dist="38100" dir="2700000" algn="tl">
                    <a:srgbClr val="000000"/>
                  </a:outerShdw>
                </a:effectLst>
                <a:latin typeface="Eras Bold ITC" panose="020B0907030504020204" pitchFamily="34" charset="0"/>
              </a:rPr>
              <a:t> Which of the prophets did your fathers not persecute? And they killed those who foretold the coming of the Just One, of whom you now have become the betrayers and murderers, </a:t>
            </a:r>
            <a:r>
              <a:rPr lang="en-US" altLang="en-US" b="0" dirty="0">
                <a:solidFill>
                  <a:srgbClr val="FFFF00"/>
                </a:solidFill>
                <a:effectLst>
                  <a:outerShdw blurRad="38100" dist="38100" dir="2700000" algn="tl">
                    <a:srgbClr val="000000"/>
                  </a:outerShdw>
                </a:effectLst>
                <a:latin typeface="Eras Bold ITC" panose="020B0907030504020204" pitchFamily="34" charset="0"/>
              </a:rPr>
              <a:t>53</a:t>
            </a:r>
            <a:r>
              <a:rPr lang="en-US" altLang="en-US" b="0" dirty="0">
                <a:solidFill>
                  <a:srgbClr val="66FFFF"/>
                </a:solidFill>
                <a:effectLst>
                  <a:outerShdw blurRad="38100" dist="38100" dir="2700000" algn="tl">
                    <a:srgbClr val="000000"/>
                  </a:outerShdw>
                </a:effectLst>
                <a:latin typeface="Eras Bold ITC" panose="020B0907030504020204" pitchFamily="34" charset="0"/>
              </a:rPr>
              <a:t> who have received the law by the direction of angels and have not kept it."</a:t>
            </a:r>
          </a:p>
        </p:txBody>
      </p:sp>
      <p:sp>
        <p:nvSpPr>
          <p:cNvPr id="115718" name="Rectangle 6"/>
          <p:cNvSpPr>
            <a:spLocks noChangeArrowheads="1"/>
          </p:cNvSpPr>
          <p:nvPr/>
        </p:nvSpPr>
        <p:spPr bwMode="auto">
          <a:xfrm>
            <a:off x="838200" y="2895600"/>
            <a:ext cx="5257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FF00"/>
              </a:buClr>
              <a:buSzPct val="140000"/>
              <a:buFont typeface="Wingdings" panose="05000000000000000000" pitchFamily="2" charset="2"/>
              <a:buChar char="ü"/>
            </a:pPr>
            <a:r>
              <a:rPr lang="en-US" altLang="en-US" sz="3200" dirty="0">
                <a:solidFill>
                  <a:srgbClr val="00FF00"/>
                </a:solidFill>
                <a:effectLst>
                  <a:outerShdw blurRad="38100" dist="38100" dir="2700000" algn="tl">
                    <a:srgbClr val="000000"/>
                  </a:outerShdw>
                </a:effectLst>
                <a:latin typeface="Book Antiqua" panose="02040602050305030304" pitchFamily="18" charset="0"/>
              </a:rPr>
              <a:t>Jews in Jerusalem</a:t>
            </a:r>
          </a:p>
        </p:txBody>
      </p:sp>
      <p:sp>
        <p:nvSpPr>
          <p:cNvPr id="115719" name="Rectangle 7"/>
          <p:cNvSpPr>
            <a:spLocks noChangeArrowheads="1"/>
          </p:cNvSpPr>
          <p:nvPr/>
        </p:nvSpPr>
        <p:spPr bwMode="auto">
          <a:xfrm>
            <a:off x="125413" y="1295400"/>
            <a:ext cx="8893175" cy="1524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Char char="E"/>
            </a:pPr>
            <a:r>
              <a:rPr lang="en-US" altLang="en-US" sz="3200" dirty="0">
                <a:solidFill>
                  <a:srgbClr val="FFFF00"/>
                </a:solidFill>
                <a:latin typeface="Book Antiqua" panose="02040602050305030304" pitchFamily="18" charset="0"/>
              </a:rPr>
              <a:t>Every case in the New Testament where the truth was preached and </a:t>
            </a:r>
            <a:r>
              <a:rPr lang="en-US" altLang="en-US" sz="3200" i="1" u="sng" dirty="0">
                <a:solidFill>
                  <a:srgbClr val="FFFF00"/>
                </a:solidFill>
                <a:latin typeface="Book Antiqua" panose="02040602050305030304" pitchFamily="18" charset="0"/>
              </a:rPr>
              <a:t>rejected</a:t>
            </a:r>
            <a:r>
              <a:rPr lang="en-US" altLang="en-US" sz="3200" dirty="0">
                <a:solidFill>
                  <a:srgbClr val="FFFF00"/>
                </a:solidFill>
                <a:latin typeface="Book Antiqua" panose="02040602050305030304" pitchFamily="18" charset="0"/>
              </a:rPr>
              <a:t> was of this kind.</a:t>
            </a:r>
          </a:p>
        </p:txBody>
      </p:sp>
      <p:sp>
        <p:nvSpPr>
          <p:cNvPr id="3" name="Slide Number Placeholder 2"/>
          <p:cNvSpPr>
            <a:spLocks noGrp="1"/>
          </p:cNvSpPr>
          <p:nvPr>
            <p:ph type="sldNum" sz="quarter" idx="12"/>
          </p:nvPr>
        </p:nvSpPr>
        <p:spPr/>
        <p:txBody>
          <a:bodyPr/>
          <a:lstStyle/>
          <a:p>
            <a:fld id="{3AB3AD16-88C0-4ED3-AA67-4201FC5892FD}" type="slidenum">
              <a:rPr lang="en-US" altLang="en-US" sz="1200" b="1" smtClean="0">
                <a:effectLst/>
                <a:latin typeface="Gill Sans MT" panose="020B0502020104020203" pitchFamily="34" charset="0"/>
              </a:rPr>
              <a:pPr/>
              <a:t>14</a:t>
            </a:fld>
            <a:endParaRPr lang="en-US" altLang="en-US" sz="1200" b="1" dirty="0">
              <a:effectLst/>
              <a:latin typeface="Gill Sans MT" panose="020B05020201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5715"/>
                                        </p:tgtEl>
                                        <p:attrNameLst>
                                          <p:attrName>style.visibility</p:attrName>
                                        </p:attrNameLst>
                                      </p:cBhvr>
                                      <p:to>
                                        <p:strVal val="visible"/>
                                      </p:to>
                                    </p:set>
                                    <p:animEffect transition="in" filter="dissolve">
                                      <p:cBhvr>
                                        <p:cTn id="7" dur="500"/>
                                        <p:tgtEl>
                                          <p:spTgt spid="115715"/>
                                        </p:tgtEl>
                                      </p:cBhvr>
                                    </p:animEffect>
                                  </p:childTnLst>
                                </p:cTn>
                              </p:par>
                            </p:childTnLst>
                          </p:cTn>
                        </p:par>
                        <p:par>
                          <p:cTn id="8" fill="hold">
                            <p:stCondLst>
                              <p:cond delay="500"/>
                            </p:stCondLst>
                            <p:childTnLst>
                              <p:par>
                                <p:cTn id="9" presetID="15" presetClass="entr" presetSubtype="0" fill="hold" grpId="0" nodeType="afterEffect">
                                  <p:stCondLst>
                                    <p:cond delay="0"/>
                                  </p:stCondLst>
                                  <p:childTnLst>
                                    <p:set>
                                      <p:cBhvr>
                                        <p:cTn id="10" dur="1" fill="hold">
                                          <p:stCondLst>
                                            <p:cond delay="0"/>
                                          </p:stCondLst>
                                        </p:cTn>
                                        <p:tgtEl>
                                          <p:spTgt spid="115718"/>
                                        </p:tgtEl>
                                        <p:attrNameLst>
                                          <p:attrName>style.visibility</p:attrName>
                                        </p:attrNameLst>
                                      </p:cBhvr>
                                      <p:to>
                                        <p:strVal val="visible"/>
                                      </p:to>
                                    </p:set>
                                    <p:anim calcmode="lin" valueType="num">
                                      <p:cBhvr>
                                        <p:cTn id="11" dur="1000" fill="hold"/>
                                        <p:tgtEl>
                                          <p:spTgt spid="115718"/>
                                        </p:tgtEl>
                                        <p:attrNameLst>
                                          <p:attrName>ppt_w</p:attrName>
                                        </p:attrNameLst>
                                      </p:cBhvr>
                                      <p:tavLst>
                                        <p:tav tm="0">
                                          <p:val>
                                            <p:fltVal val="0"/>
                                          </p:val>
                                        </p:tav>
                                        <p:tav tm="100000">
                                          <p:val>
                                            <p:strVal val="#ppt_w"/>
                                          </p:val>
                                        </p:tav>
                                      </p:tavLst>
                                    </p:anim>
                                    <p:anim calcmode="lin" valueType="num">
                                      <p:cBhvr>
                                        <p:cTn id="12" dur="1000" fill="hold"/>
                                        <p:tgtEl>
                                          <p:spTgt spid="115718"/>
                                        </p:tgtEl>
                                        <p:attrNameLst>
                                          <p:attrName>ppt_h</p:attrName>
                                        </p:attrNameLst>
                                      </p:cBhvr>
                                      <p:tavLst>
                                        <p:tav tm="0">
                                          <p:val>
                                            <p:fltVal val="0"/>
                                          </p:val>
                                        </p:tav>
                                        <p:tav tm="100000">
                                          <p:val>
                                            <p:strVal val="#ppt_h"/>
                                          </p:val>
                                        </p:tav>
                                      </p:tavLst>
                                    </p:anim>
                                    <p:anim calcmode="lin" valueType="num">
                                      <p:cBhvr>
                                        <p:cTn id="13" dur="1000" fill="hold"/>
                                        <p:tgtEl>
                                          <p:spTgt spid="115718"/>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115718"/>
                                        </p:tgtEl>
                                        <p:attrNameLst>
                                          <p:attrName>ppt_y</p:attrName>
                                        </p:attrNameLst>
                                      </p:cBhvr>
                                      <p:tavLst>
                                        <p:tav tm="0" fmla="#ppt_y+(sin(-2*pi*(1-$))*-#ppt_x+cos(-2*pi*(1-$))*(1-#ppt_y))*(1-$)">
                                          <p:val>
                                            <p:fltVal val="0"/>
                                          </p:val>
                                        </p:tav>
                                        <p:tav tm="100000">
                                          <p:val>
                                            <p:fltVal val="1"/>
                                          </p:val>
                                        </p:tav>
                                      </p:tavLst>
                                    </p:anim>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115717"/>
                                        </p:tgtEl>
                                        <p:attrNameLst>
                                          <p:attrName>style.visibility</p:attrName>
                                        </p:attrNameLst>
                                      </p:cBhvr>
                                      <p:to>
                                        <p:strVal val="visible"/>
                                      </p:to>
                                    </p:set>
                                    <p:animEffect transition="in" filter="wipe(left)">
                                      <p:cBhvr>
                                        <p:cTn id="18" dur="500"/>
                                        <p:tgtEl>
                                          <p:spTgt spid="1157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animBg="1"/>
      <p:bldP spid="115717" grpId="0"/>
      <p:bldP spid="115718"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6739" name="Text Box 3"/>
          <p:cNvSpPr txBox="1">
            <a:spLocks noChangeArrowheads="1"/>
          </p:cNvSpPr>
          <p:nvPr/>
        </p:nvSpPr>
        <p:spPr bwMode="auto">
          <a:xfrm>
            <a:off x="0" y="0"/>
            <a:ext cx="4114800" cy="800100"/>
          </a:xfrm>
          <a:prstGeom prst="rect">
            <a:avLst/>
          </a:prstGeom>
          <a:noFill/>
          <a:ln w="38100">
            <a:solidFill>
              <a:srgbClr val="00FFFF"/>
            </a:solidFill>
            <a:miter lim="800000"/>
            <a:headEnd/>
            <a:tailEnd/>
          </a:ln>
          <a:effectLst/>
          <a:extLst>
            <a:ext uri="{909E8E84-426E-40DD-AFC4-6F175D3DCCD1}">
              <a14:hiddenFill xmlns:a14="http://schemas.microsoft.com/office/drawing/2010/main">
                <a:solidFill>
                  <a:srgbClr val="00FFFF">
                    <a:alpha val="25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800100" indent="-342900">
              <a:defRPr sz="2400">
                <a:solidFill>
                  <a:schemeClr val="tx1"/>
                </a:solidFill>
                <a:latin typeface="Times New Roman" panose="02020603050405020304" pitchFamily="18" charset="0"/>
              </a:defRPr>
            </a:lvl2pPr>
            <a:lvl3pPr marL="1257300" indent="-342900">
              <a:defRPr sz="2400">
                <a:solidFill>
                  <a:schemeClr val="tx1"/>
                </a:solidFill>
                <a:latin typeface="Times New Roman" panose="02020603050405020304" pitchFamily="18" charset="0"/>
              </a:defRPr>
            </a:lvl3pPr>
            <a:lvl4pPr marL="1714500" indent="-342900">
              <a:defRPr sz="2400">
                <a:solidFill>
                  <a:schemeClr val="tx1"/>
                </a:solidFill>
                <a:latin typeface="Times New Roman" panose="02020603050405020304" pitchFamily="18" charset="0"/>
              </a:defRPr>
            </a:lvl4pPr>
            <a:lvl5pPr marL="2171700" indent="-342900">
              <a:defRPr sz="2400">
                <a:solidFill>
                  <a:schemeClr val="tx1"/>
                </a:solidFill>
                <a:latin typeface="Times New Roman" panose="02020603050405020304" pitchFamily="18" charset="0"/>
              </a:defRPr>
            </a:lvl5pPr>
            <a:lvl6pPr marL="2628900" indent="-342900" eaLnBrk="0" fontAlgn="base" hangingPunct="0">
              <a:spcBef>
                <a:spcPct val="0"/>
              </a:spcBef>
              <a:spcAft>
                <a:spcPct val="0"/>
              </a:spcAft>
              <a:defRPr sz="2400">
                <a:solidFill>
                  <a:schemeClr val="tx1"/>
                </a:solidFill>
                <a:latin typeface="Times New Roman" panose="02020603050405020304" pitchFamily="18" charset="0"/>
              </a:defRPr>
            </a:lvl6pPr>
            <a:lvl7pPr marL="3086100" indent="-342900" eaLnBrk="0" fontAlgn="base" hangingPunct="0">
              <a:spcBef>
                <a:spcPct val="0"/>
              </a:spcBef>
              <a:spcAft>
                <a:spcPct val="0"/>
              </a:spcAft>
              <a:defRPr sz="2400">
                <a:solidFill>
                  <a:schemeClr val="tx1"/>
                </a:solidFill>
                <a:latin typeface="Times New Roman" panose="02020603050405020304" pitchFamily="18" charset="0"/>
              </a:defRPr>
            </a:lvl7pPr>
            <a:lvl8pPr marL="3543300" indent="-342900" eaLnBrk="0" fontAlgn="base" hangingPunct="0">
              <a:spcBef>
                <a:spcPct val="0"/>
              </a:spcBef>
              <a:spcAft>
                <a:spcPct val="0"/>
              </a:spcAft>
              <a:defRPr sz="2400">
                <a:solidFill>
                  <a:schemeClr val="tx1"/>
                </a:solidFill>
                <a:latin typeface="Times New Roman" panose="02020603050405020304" pitchFamily="18" charset="0"/>
              </a:defRPr>
            </a:lvl8pPr>
            <a:lvl9pPr marL="40005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2. Wrong Attitude </a:t>
            </a:r>
            <a:r>
              <a:rPr lang="en-US" altLang="en-US" sz="2200" dirty="0" smtClean="0">
                <a:effectLst>
                  <a:outerShdw blurRad="38100" dist="38100" dir="2700000" algn="tl">
                    <a:srgbClr val="000000"/>
                  </a:outerShdw>
                </a:effectLst>
                <a:latin typeface="Tahoma" panose="020B0604030504040204" pitchFamily="34" charset="0"/>
                <a:cs typeface="Times New Roman" panose="02020603050405020304" pitchFamily="18" charset="0"/>
              </a:rPr>
              <a:t>+ </a:t>
            </a:r>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Right Information</a:t>
            </a:r>
          </a:p>
        </p:txBody>
      </p:sp>
      <p:sp>
        <p:nvSpPr>
          <p:cNvPr id="116741" name="Text Box 5"/>
          <p:cNvSpPr txBox="1">
            <a:spLocks noChangeArrowheads="1"/>
          </p:cNvSpPr>
          <p:nvPr/>
        </p:nvSpPr>
        <p:spPr bwMode="auto">
          <a:xfrm>
            <a:off x="125413" y="3429000"/>
            <a:ext cx="89916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0" dirty="0">
                <a:solidFill>
                  <a:srgbClr val="FFFF00"/>
                </a:solidFill>
                <a:effectLst>
                  <a:outerShdw blurRad="38100" dist="38100" dir="2700000" algn="tl">
                    <a:srgbClr val="000000"/>
                  </a:outerShdw>
                </a:effectLst>
                <a:latin typeface="Eras Bold ITC" panose="020B0907030504020204" pitchFamily="34" charset="0"/>
              </a:rPr>
              <a:t>Acts 13:44-46:</a:t>
            </a:r>
            <a:r>
              <a:rPr lang="en-US" altLang="en-US" b="0" dirty="0">
                <a:solidFill>
                  <a:srgbClr val="66FFFF"/>
                </a:solidFill>
                <a:effectLst>
                  <a:outerShdw blurRad="38100" dist="38100" dir="2700000" algn="tl">
                    <a:srgbClr val="000000"/>
                  </a:outerShdw>
                </a:effectLst>
                <a:latin typeface="Eras Bold ITC" panose="020B0907030504020204" pitchFamily="34" charset="0"/>
              </a:rPr>
              <a:t>  On the next Sabbath almost the whole city came together to hear the word of God. </a:t>
            </a:r>
            <a:r>
              <a:rPr lang="en-US" altLang="en-US" b="0" dirty="0">
                <a:solidFill>
                  <a:srgbClr val="FFFF00"/>
                </a:solidFill>
                <a:effectLst>
                  <a:outerShdw blurRad="38100" dist="38100" dir="2700000" algn="tl">
                    <a:srgbClr val="000000"/>
                  </a:outerShdw>
                </a:effectLst>
                <a:latin typeface="Eras Bold ITC" panose="020B0907030504020204" pitchFamily="34" charset="0"/>
              </a:rPr>
              <a:t>45</a:t>
            </a:r>
            <a:r>
              <a:rPr lang="en-US" altLang="en-US" b="0" dirty="0">
                <a:solidFill>
                  <a:srgbClr val="66FFFF"/>
                </a:solidFill>
                <a:effectLst>
                  <a:outerShdw blurRad="38100" dist="38100" dir="2700000" algn="tl">
                    <a:srgbClr val="000000"/>
                  </a:outerShdw>
                </a:effectLst>
                <a:latin typeface="Eras Bold ITC" panose="020B0907030504020204" pitchFamily="34" charset="0"/>
              </a:rPr>
              <a:t> But when the Jews saw the multitudes, they were filled with envy; and contradicting and blaspheming, they opposed the things spoken by Paul. </a:t>
            </a:r>
            <a:r>
              <a:rPr lang="en-US" altLang="en-US" b="0" dirty="0">
                <a:solidFill>
                  <a:srgbClr val="FFFF00"/>
                </a:solidFill>
                <a:effectLst>
                  <a:outerShdw blurRad="38100" dist="38100" dir="2700000" algn="tl">
                    <a:srgbClr val="000000"/>
                  </a:outerShdw>
                </a:effectLst>
                <a:latin typeface="Eras Bold ITC" panose="020B0907030504020204" pitchFamily="34" charset="0"/>
              </a:rPr>
              <a:t>46</a:t>
            </a:r>
            <a:r>
              <a:rPr lang="en-US" altLang="en-US" b="0" dirty="0">
                <a:solidFill>
                  <a:srgbClr val="66FFFF"/>
                </a:solidFill>
                <a:effectLst>
                  <a:outerShdw blurRad="38100" dist="38100" dir="2700000" algn="tl">
                    <a:srgbClr val="000000"/>
                  </a:outerShdw>
                </a:effectLst>
                <a:latin typeface="Eras Bold ITC" panose="020B0907030504020204" pitchFamily="34" charset="0"/>
              </a:rPr>
              <a:t> Then Paul and Barnabas grew bold and said, "It was necessary that the word of God should be spoken to you first; but since you reject it, and judge yourselves unworthy of everlasting life, behold, we turn to the Gentiles.</a:t>
            </a:r>
          </a:p>
        </p:txBody>
      </p:sp>
      <p:sp>
        <p:nvSpPr>
          <p:cNvPr id="116742" name="Rectangle 6"/>
          <p:cNvSpPr>
            <a:spLocks noChangeArrowheads="1"/>
          </p:cNvSpPr>
          <p:nvPr/>
        </p:nvSpPr>
        <p:spPr bwMode="auto">
          <a:xfrm>
            <a:off x="838200" y="2667000"/>
            <a:ext cx="5257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FF00"/>
              </a:buClr>
              <a:buSzPct val="140000"/>
              <a:buFont typeface="Wingdings" panose="05000000000000000000" pitchFamily="2" charset="2"/>
              <a:buChar char="ü"/>
            </a:pPr>
            <a:r>
              <a:rPr lang="en-US" altLang="en-US" sz="3200" dirty="0">
                <a:solidFill>
                  <a:srgbClr val="00FF00"/>
                </a:solidFill>
                <a:effectLst>
                  <a:outerShdw blurRad="38100" dist="38100" dir="2700000" algn="tl">
                    <a:srgbClr val="000000"/>
                  </a:outerShdw>
                </a:effectLst>
                <a:latin typeface="Book Antiqua" panose="02040602050305030304" pitchFamily="18" charset="0"/>
              </a:rPr>
              <a:t>Jews in Antioch</a:t>
            </a:r>
          </a:p>
        </p:txBody>
      </p:sp>
      <p:sp>
        <p:nvSpPr>
          <p:cNvPr id="116743" name="Rectangle 7"/>
          <p:cNvSpPr>
            <a:spLocks noChangeArrowheads="1"/>
          </p:cNvSpPr>
          <p:nvPr/>
        </p:nvSpPr>
        <p:spPr bwMode="auto">
          <a:xfrm>
            <a:off x="125413" y="1143000"/>
            <a:ext cx="8893175" cy="1524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Char char="E"/>
            </a:pPr>
            <a:r>
              <a:rPr lang="en-US" altLang="en-US" sz="3200" dirty="0">
                <a:solidFill>
                  <a:srgbClr val="FFFF00"/>
                </a:solidFill>
                <a:latin typeface="Book Antiqua" panose="02040602050305030304" pitchFamily="18" charset="0"/>
              </a:rPr>
              <a:t>Every case in the New Testament where the truth was preached and </a:t>
            </a:r>
            <a:r>
              <a:rPr lang="en-US" altLang="en-US" sz="3200" i="1" u="sng" dirty="0">
                <a:solidFill>
                  <a:srgbClr val="FFFF00"/>
                </a:solidFill>
                <a:latin typeface="Book Antiqua" panose="02040602050305030304" pitchFamily="18" charset="0"/>
              </a:rPr>
              <a:t>rejected</a:t>
            </a:r>
            <a:r>
              <a:rPr lang="en-US" altLang="en-US" sz="3200" dirty="0">
                <a:solidFill>
                  <a:srgbClr val="FFFF00"/>
                </a:solidFill>
                <a:latin typeface="Book Antiqua" panose="02040602050305030304" pitchFamily="18" charset="0"/>
              </a:rPr>
              <a:t> was of this kind.</a:t>
            </a:r>
          </a:p>
        </p:txBody>
      </p:sp>
      <p:sp>
        <p:nvSpPr>
          <p:cNvPr id="3" name="Slide Number Placeholder 2"/>
          <p:cNvSpPr>
            <a:spLocks noGrp="1"/>
          </p:cNvSpPr>
          <p:nvPr>
            <p:ph type="sldNum" sz="quarter" idx="12"/>
          </p:nvPr>
        </p:nvSpPr>
        <p:spPr/>
        <p:txBody>
          <a:bodyPr/>
          <a:lstStyle/>
          <a:p>
            <a:fld id="{3AB3AD16-88C0-4ED3-AA67-4201FC5892FD}" type="slidenum">
              <a:rPr lang="en-US" altLang="en-US" sz="1200" b="1" smtClean="0">
                <a:effectLst/>
                <a:latin typeface="Gill Sans MT" panose="020B0502020104020203" pitchFamily="34" charset="0"/>
              </a:rPr>
              <a:pPr/>
              <a:t>15</a:t>
            </a:fld>
            <a:endParaRPr lang="en-US" altLang="en-US" sz="1200" b="1" dirty="0">
              <a:effectLst/>
              <a:latin typeface="Gill Sans MT" panose="020B05020201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6739"/>
                                        </p:tgtEl>
                                        <p:attrNameLst>
                                          <p:attrName>style.visibility</p:attrName>
                                        </p:attrNameLst>
                                      </p:cBhvr>
                                      <p:to>
                                        <p:strVal val="visible"/>
                                      </p:to>
                                    </p:set>
                                    <p:animEffect transition="in" filter="dissolve">
                                      <p:cBhvr>
                                        <p:cTn id="7" dur="500"/>
                                        <p:tgtEl>
                                          <p:spTgt spid="116739"/>
                                        </p:tgtEl>
                                      </p:cBhvr>
                                    </p:animEffect>
                                  </p:childTnLst>
                                </p:cTn>
                              </p:par>
                            </p:childTnLst>
                          </p:cTn>
                        </p:par>
                        <p:par>
                          <p:cTn id="8" fill="hold">
                            <p:stCondLst>
                              <p:cond delay="500"/>
                            </p:stCondLst>
                            <p:childTnLst>
                              <p:par>
                                <p:cTn id="9" presetID="15" presetClass="entr" presetSubtype="0" fill="hold" grpId="0" nodeType="afterEffect">
                                  <p:stCondLst>
                                    <p:cond delay="0"/>
                                  </p:stCondLst>
                                  <p:childTnLst>
                                    <p:set>
                                      <p:cBhvr>
                                        <p:cTn id="10" dur="1" fill="hold">
                                          <p:stCondLst>
                                            <p:cond delay="0"/>
                                          </p:stCondLst>
                                        </p:cTn>
                                        <p:tgtEl>
                                          <p:spTgt spid="116742"/>
                                        </p:tgtEl>
                                        <p:attrNameLst>
                                          <p:attrName>style.visibility</p:attrName>
                                        </p:attrNameLst>
                                      </p:cBhvr>
                                      <p:to>
                                        <p:strVal val="visible"/>
                                      </p:to>
                                    </p:set>
                                    <p:anim calcmode="lin" valueType="num">
                                      <p:cBhvr>
                                        <p:cTn id="11" dur="1000" fill="hold"/>
                                        <p:tgtEl>
                                          <p:spTgt spid="116742"/>
                                        </p:tgtEl>
                                        <p:attrNameLst>
                                          <p:attrName>ppt_w</p:attrName>
                                        </p:attrNameLst>
                                      </p:cBhvr>
                                      <p:tavLst>
                                        <p:tav tm="0">
                                          <p:val>
                                            <p:fltVal val="0"/>
                                          </p:val>
                                        </p:tav>
                                        <p:tav tm="100000">
                                          <p:val>
                                            <p:strVal val="#ppt_w"/>
                                          </p:val>
                                        </p:tav>
                                      </p:tavLst>
                                    </p:anim>
                                    <p:anim calcmode="lin" valueType="num">
                                      <p:cBhvr>
                                        <p:cTn id="12" dur="1000" fill="hold"/>
                                        <p:tgtEl>
                                          <p:spTgt spid="116742"/>
                                        </p:tgtEl>
                                        <p:attrNameLst>
                                          <p:attrName>ppt_h</p:attrName>
                                        </p:attrNameLst>
                                      </p:cBhvr>
                                      <p:tavLst>
                                        <p:tav tm="0">
                                          <p:val>
                                            <p:fltVal val="0"/>
                                          </p:val>
                                        </p:tav>
                                        <p:tav tm="100000">
                                          <p:val>
                                            <p:strVal val="#ppt_h"/>
                                          </p:val>
                                        </p:tav>
                                      </p:tavLst>
                                    </p:anim>
                                    <p:anim calcmode="lin" valueType="num">
                                      <p:cBhvr>
                                        <p:cTn id="13" dur="1000" fill="hold"/>
                                        <p:tgtEl>
                                          <p:spTgt spid="116742"/>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116742"/>
                                        </p:tgtEl>
                                        <p:attrNameLst>
                                          <p:attrName>ppt_y</p:attrName>
                                        </p:attrNameLst>
                                      </p:cBhvr>
                                      <p:tavLst>
                                        <p:tav tm="0" fmla="#ppt_y+(sin(-2*pi*(1-$))*-#ppt_x+cos(-2*pi*(1-$))*(1-#ppt_y))*(1-$)">
                                          <p:val>
                                            <p:fltVal val="0"/>
                                          </p:val>
                                        </p:tav>
                                        <p:tav tm="100000">
                                          <p:val>
                                            <p:fltVal val="1"/>
                                          </p:val>
                                        </p:tav>
                                      </p:tavLst>
                                    </p:anim>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116741"/>
                                        </p:tgtEl>
                                        <p:attrNameLst>
                                          <p:attrName>style.visibility</p:attrName>
                                        </p:attrNameLst>
                                      </p:cBhvr>
                                      <p:to>
                                        <p:strVal val="visible"/>
                                      </p:to>
                                    </p:set>
                                    <p:animEffect transition="in" filter="wipe(left)">
                                      <p:cBhvr>
                                        <p:cTn id="18" dur="500"/>
                                        <p:tgtEl>
                                          <p:spTgt spid="1167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animBg="1"/>
      <p:bldP spid="116741" grpId="0"/>
      <p:bldP spid="11674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7763" name="Text Box 3"/>
          <p:cNvSpPr txBox="1">
            <a:spLocks noChangeArrowheads="1"/>
          </p:cNvSpPr>
          <p:nvPr/>
        </p:nvSpPr>
        <p:spPr bwMode="auto">
          <a:xfrm>
            <a:off x="0" y="0"/>
            <a:ext cx="4114800" cy="800100"/>
          </a:xfrm>
          <a:prstGeom prst="rect">
            <a:avLst/>
          </a:prstGeom>
          <a:noFill/>
          <a:ln w="38100">
            <a:solidFill>
              <a:srgbClr val="00FFFF"/>
            </a:solidFill>
            <a:miter lim="800000"/>
            <a:headEnd/>
            <a:tailEnd/>
          </a:ln>
          <a:effectLst/>
          <a:extLst>
            <a:ext uri="{909E8E84-426E-40DD-AFC4-6F175D3DCCD1}">
              <a14:hiddenFill xmlns:a14="http://schemas.microsoft.com/office/drawing/2010/main">
                <a:solidFill>
                  <a:srgbClr val="00FFFF">
                    <a:alpha val="25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800100" indent="-342900">
              <a:defRPr sz="2400">
                <a:solidFill>
                  <a:schemeClr val="tx1"/>
                </a:solidFill>
                <a:latin typeface="Times New Roman" panose="02020603050405020304" pitchFamily="18" charset="0"/>
              </a:defRPr>
            </a:lvl2pPr>
            <a:lvl3pPr marL="1257300" indent="-342900">
              <a:defRPr sz="2400">
                <a:solidFill>
                  <a:schemeClr val="tx1"/>
                </a:solidFill>
                <a:latin typeface="Times New Roman" panose="02020603050405020304" pitchFamily="18" charset="0"/>
              </a:defRPr>
            </a:lvl3pPr>
            <a:lvl4pPr marL="1714500" indent="-342900">
              <a:defRPr sz="2400">
                <a:solidFill>
                  <a:schemeClr val="tx1"/>
                </a:solidFill>
                <a:latin typeface="Times New Roman" panose="02020603050405020304" pitchFamily="18" charset="0"/>
              </a:defRPr>
            </a:lvl4pPr>
            <a:lvl5pPr marL="2171700" indent="-342900">
              <a:defRPr sz="2400">
                <a:solidFill>
                  <a:schemeClr val="tx1"/>
                </a:solidFill>
                <a:latin typeface="Times New Roman" panose="02020603050405020304" pitchFamily="18" charset="0"/>
              </a:defRPr>
            </a:lvl5pPr>
            <a:lvl6pPr marL="2628900" indent="-342900" eaLnBrk="0" fontAlgn="base" hangingPunct="0">
              <a:spcBef>
                <a:spcPct val="0"/>
              </a:spcBef>
              <a:spcAft>
                <a:spcPct val="0"/>
              </a:spcAft>
              <a:defRPr sz="2400">
                <a:solidFill>
                  <a:schemeClr val="tx1"/>
                </a:solidFill>
                <a:latin typeface="Times New Roman" panose="02020603050405020304" pitchFamily="18" charset="0"/>
              </a:defRPr>
            </a:lvl6pPr>
            <a:lvl7pPr marL="3086100" indent="-342900" eaLnBrk="0" fontAlgn="base" hangingPunct="0">
              <a:spcBef>
                <a:spcPct val="0"/>
              </a:spcBef>
              <a:spcAft>
                <a:spcPct val="0"/>
              </a:spcAft>
              <a:defRPr sz="2400">
                <a:solidFill>
                  <a:schemeClr val="tx1"/>
                </a:solidFill>
                <a:latin typeface="Times New Roman" panose="02020603050405020304" pitchFamily="18" charset="0"/>
              </a:defRPr>
            </a:lvl7pPr>
            <a:lvl8pPr marL="3543300" indent="-342900" eaLnBrk="0" fontAlgn="base" hangingPunct="0">
              <a:spcBef>
                <a:spcPct val="0"/>
              </a:spcBef>
              <a:spcAft>
                <a:spcPct val="0"/>
              </a:spcAft>
              <a:defRPr sz="2400">
                <a:solidFill>
                  <a:schemeClr val="tx1"/>
                </a:solidFill>
                <a:latin typeface="Times New Roman" panose="02020603050405020304" pitchFamily="18" charset="0"/>
              </a:defRPr>
            </a:lvl8pPr>
            <a:lvl9pPr marL="40005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2. Wrong Attitude </a:t>
            </a:r>
            <a:r>
              <a:rPr lang="en-US" altLang="en-US" sz="2200" dirty="0" smtClean="0">
                <a:effectLst>
                  <a:outerShdw blurRad="38100" dist="38100" dir="2700000" algn="tl">
                    <a:srgbClr val="000000"/>
                  </a:outerShdw>
                </a:effectLst>
                <a:latin typeface="Tahoma" panose="020B0604030504040204" pitchFamily="34" charset="0"/>
                <a:cs typeface="Times New Roman" panose="02020603050405020304" pitchFamily="18" charset="0"/>
              </a:rPr>
              <a:t>+ </a:t>
            </a:r>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Right Information</a:t>
            </a:r>
          </a:p>
        </p:txBody>
      </p:sp>
      <p:sp>
        <p:nvSpPr>
          <p:cNvPr id="117765" name="Text Box 5"/>
          <p:cNvSpPr txBox="1">
            <a:spLocks noChangeArrowheads="1"/>
          </p:cNvSpPr>
          <p:nvPr/>
        </p:nvSpPr>
        <p:spPr bwMode="auto">
          <a:xfrm>
            <a:off x="1817688" y="4632325"/>
            <a:ext cx="54864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800" b="0">
                <a:solidFill>
                  <a:srgbClr val="66FFFF"/>
                </a:solidFill>
                <a:effectLst>
                  <a:outerShdw blurRad="38100" dist="38100" dir="2700000" algn="tl">
                    <a:srgbClr val="000000"/>
                  </a:outerShdw>
                </a:effectLst>
                <a:latin typeface="Eras Bold ITC" panose="020B0907030504020204" pitchFamily="34" charset="0"/>
              </a:rPr>
              <a:t>Acts 28:17-28</a:t>
            </a:r>
          </a:p>
        </p:txBody>
      </p:sp>
      <p:sp>
        <p:nvSpPr>
          <p:cNvPr id="117766" name="Rectangle 6"/>
          <p:cNvSpPr>
            <a:spLocks noChangeArrowheads="1"/>
          </p:cNvSpPr>
          <p:nvPr/>
        </p:nvSpPr>
        <p:spPr bwMode="auto">
          <a:xfrm>
            <a:off x="838200" y="2895600"/>
            <a:ext cx="5257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FF00"/>
              </a:buClr>
              <a:buSzPct val="140000"/>
              <a:buFont typeface="Wingdings" panose="05000000000000000000" pitchFamily="2" charset="2"/>
              <a:buChar char="ü"/>
            </a:pPr>
            <a:r>
              <a:rPr lang="en-US" altLang="en-US" sz="3200" dirty="0">
                <a:solidFill>
                  <a:srgbClr val="00FF00"/>
                </a:solidFill>
                <a:effectLst>
                  <a:outerShdw blurRad="38100" dist="38100" dir="2700000" algn="tl">
                    <a:srgbClr val="000000"/>
                  </a:outerShdw>
                </a:effectLst>
                <a:latin typeface="Book Antiqua" panose="02040602050305030304" pitchFamily="18" charset="0"/>
              </a:rPr>
              <a:t>Jews in Rome</a:t>
            </a:r>
          </a:p>
        </p:txBody>
      </p:sp>
      <p:sp>
        <p:nvSpPr>
          <p:cNvPr id="117767" name="Rectangle 7"/>
          <p:cNvSpPr>
            <a:spLocks noChangeArrowheads="1"/>
          </p:cNvSpPr>
          <p:nvPr/>
        </p:nvSpPr>
        <p:spPr bwMode="auto">
          <a:xfrm>
            <a:off x="125413" y="1295400"/>
            <a:ext cx="8893175" cy="1524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Char char="E"/>
            </a:pPr>
            <a:r>
              <a:rPr lang="en-US" altLang="en-US" sz="3200" dirty="0">
                <a:solidFill>
                  <a:srgbClr val="FFFF00"/>
                </a:solidFill>
                <a:latin typeface="Book Antiqua" panose="02040602050305030304" pitchFamily="18" charset="0"/>
              </a:rPr>
              <a:t>Every case in the </a:t>
            </a:r>
            <a:r>
              <a:rPr lang="en-US" altLang="en-US" sz="3200" dirty="0" smtClean="0">
                <a:solidFill>
                  <a:srgbClr val="FFFF00"/>
                </a:solidFill>
                <a:latin typeface="Book Antiqua" panose="02040602050305030304" pitchFamily="18" charset="0"/>
              </a:rPr>
              <a:t>New </a:t>
            </a:r>
            <a:r>
              <a:rPr lang="en-US" altLang="en-US" sz="3200" dirty="0">
                <a:solidFill>
                  <a:srgbClr val="FFFF00"/>
                </a:solidFill>
                <a:latin typeface="Book Antiqua" panose="02040602050305030304" pitchFamily="18" charset="0"/>
              </a:rPr>
              <a:t>Testament where the truth was preached and </a:t>
            </a:r>
            <a:r>
              <a:rPr lang="en-US" altLang="en-US" sz="3200" i="1" u="sng" dirty="0">
                <a:solidFill>
                  <a:srgbClr val="FFFF00"/>
                </a:solidFill>
                <a:latin typeface="Book Antiqua" panose="02040602050305030304" pitchFamily="18" charset="0"/>
              </a:rPr>
              <a:t>rejected</a:t>
            </a:r>
            <a:r>
              <a:rPr lang="en-US" altLang="en-US" sz="3200" dirty="0">
                <a:solidFill>
                  <a:srgbClr val="FFFF00"/>
                </a:solidFill>
                <a:latin typeface="Book Antiqua" panose="02040602050305030304" pitchFamily="18" charset="0"/>
              </a:rPr>
              <a:t> was of this kind.</a:t>
            </a:r>
          </a:p>
        </p:txBody>
      </p:sp>
      <p:sp>
        <p:nvSpPr>
          <p:cNvPr id="3" name="Slide Number Placeholder 2"/>
          <p:cNvSpPr>
            <a:spLocks noGrp="1"/>
          </p:cNvSpPr>
          <p:nvPr>
            <p:ph type="sldNum" sz="quarter" idx="12"/>
          </p:nvPr>
        </p:nvSpPr>
        <p:spPr/>
        <p:txBody>
          <a:bodyPr/>
          <a:lstStyle/>
          <a:p>
            <a:fld id="{3AB3AD16-88C0-4ED3-AA67-4201FC5892FD}" type="slidenum">
              <a:rPr lang="en-US" altLang="en-US" sz="1200" b="1" smtClean="0">
                <a:effectLst/>
                <a:latin typeface="Gill Sans MT" panose="020B0502020104020203" pitchFamily="34" charset="0"/>
              </a:rPr>
              <a:pPr/>
              <a:t>16</a:t>
            </a:fld>
            <a:endParaRPr lang="en-US" altLang="en-US" sz="1200" b="1" dirty="0">
              <a:effectLst/>
              <a:latin typeface="Gill Sans MT" panose="020B05020201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7763"/>
                                        </p:tgtEl>
                                        <p:attrNameLst>
                                          <p:attrName>style.visibility</p:attrName>
                                        </p:attrNameLst>
                                      </p:cBhvr>
                                      <p:to>
                                        <p:strVal val="visible"/>
                                      </p:to>
                                    </p:set>
                                    <p:animEffect transition="in" filter="dissolve">
                                      <p:cBhvr>
                                        <p:cTn id="7" dur="500"/>
                                        <p:tgtEl>
                                          <p:spTgt spid="117763"/>
                                        </p:tgtEl>
                                      </p:cBhvr>
                                    </p:animEffect>
                                  </p:childTnLst>
                                </p:cTn>
                              </p:par>
                            </p:childTnLst>
                          </p:cTn>
                        </p:par>
                        <p:par>
                          <p:cTn id="8" fill="hold">
                            <p:stCondLst>
                              <p:cond delay="500"/>
                            </p:stCondLst>
                            <p:childTnLst>
                              <p:par>
                                <p:cTn id="9" presetID="15" presetClass="entr" presetSubtype="0" fill="hold" grpId="0" nodeType="afterEffect">
                                  <p:stCondLst>
                                    <p:cond delay="0"/>
                                  </p:stCondLst>
                                  <p:childTnLst>
                                    <p:set>
                                      <p:cBhvr>
                                        <p:cTn id="10" dur="1" fill="hold">
                                          <p:stCondLst>
                                            <p:cond delay="0"/>
                                          </p:stCondLst>
                                        </p:cTn>
                                        <p:tgtEl>
                                          <p:spTgt spid="117766"/>
                                        </p:tgtEl>
                                        <p:attrNameLst>
                                          <p:attrName>style.visibility</p:attrName>
                                        </p:attrNameLst>
                                      </p:cBhvr>
                                      <p:to>
                                        <p:strVal val="visible"/>
                                      </p:to>
                                    </p:set>
                                    <p:anim calcmode="lin" valueType="num">
                                      <p:cBhvr>
                                        <p:cTn id="11" dur="1000" fill="hold"/>
                                        <p:tgtEl>
                                          <p:spTgt spid="117766"/>
                                        </p:tgtEl>
                                        <p:attrNameLst>
                                          <p:attrName>ppt_w</p:attrName>
                                        </p:attrNameLst>
                                      </p:cBhvr>
                                      <p:tavLst>
                                        <p:tav tm="0">
                                          <p:val>
                                            <p:fltVal val="0"/>
                                          </p:val>
                                        </p:tav>
                                        <p:tav tm="100000">
                                          <p:val>
                                            <p:strVal val="#ppt_w"/>
                                          </p:val>
                                        </p:tav>
                                      </p:tavLst>
                                    </p:anim>
                                    <p:anim calcmode="lin" valueType="num">
                                      <p:cBhvr>
                                        <p:cTn id="12" dur="1000" fill="hold"/>
                                        <p:tgtEl>
                                          <p:spTgt spid="117766"/>
                                        </p:tgtEl>
                                        <p:attrNameLst>
                                          <p:attrName>ppt_h</p:attrName>
                                        </p:attrNameLst>
                                      </p:cBhvr>
                                      <p:tavLst>
                                        <p:tav tm="0">
                                          <p:val>
                                            <p:fltVal val="0"/>
                                          </p:val>
                                        </p:tav>
                                        <p:tav tm="100000">
                                          <p:val>
                                            <p:strVal val="#ppt_h"/>
                                          </p:val>
                                        </p:tav>
                                      </p:tavLst>
                                    </p:anim>
                                    <p:anim calcmode="lin" valueType="num">
                                      <p:cBhvr>
                                        <p:cTn id="13" dur="1000" fill="hold"/>
                                        <p:tgtEl>
                                          <p:spTgt spid="117766"/>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117766"/>
                                        </p:tgtEl>
                                        <p:attrNameLst>
                                          <p:attrName>ppt_y</p:attrName>
                                        </p:attrNameLst>
                                      </p:cBhvr>
                                      <p:tavLst>
                                        <p:tav tm="0" fmla="#ppt_y+(sin(-2*pi*(1-$))*-#ppt_x+cos(-2*pi*(1-$))*(1-#ppt_y))*(1-$)">
                                          <p:val>
                                            <p:fltVal val="0"/>
                                          </p:val>
                                        </p:tav>
                                        <p:tav tm="100000">
                                          <p:val>
                                            <p:fltVal val="1"/>
                                          </p:val>
                                        </p:tav>
                                      </p:tavLst>
                                    </p:anim>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117765"/>
                                        </p:tgtEl>
                                        <p:attrNameLst>
                                          <p:attrName>style.visibility</p:attrName>
                                        </p:attrNameLst>
                                      </p:cBhvr>
                                      <p:to>
                                        <p:strVal val="visible"/>
                                      </p:to>
                                    </p:set>
                                    <p:animEffect transition="in" filter="wipe(left)">
                                      <p:cBhvr>
                                        <p:cTn id="18" dur="500"/>
                                        <p:tgtEl>
                                          <p:spTgt spid="1177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animBg="1"/>
      <p:bldP spid="117765" grpId="0"/>
      <p:bldP spid="117766"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8787" name="Text Box 3"/>
          <p:cNvSpPr txBox="1">
            <a:spLocks noChangeArrowheads="1"/>
          </p:cNvSpPr>
          <p:nvPr/>
        </p:nvSpPr>
        <p:spPr bwMode="auto">
          <a:xfrm>
            <a:off x="0" y="0"/>
            <a:ext cx="4114800" cy="800100"/>
          </a:xfrm>
          <a:prstGeom prst="rect">
            <a:avLst/>
          </a:prstGeom>
          <a:noFill/>
          <a:ln w="38100">
            <a:solidFill>
              <a:srgbClr val="00FFFF"/>
            </a:solidFill>
            <a:miter lim="800000"/>
            <a:headEnd/>
            <a:tailEnd/>
          </a:ln>
          <a:effectLst/>
          <a:extLst>
            <a:ext uri="{909E8E84-426E-40DD-AFC4-6F175D3DCCD1}">
              <a14:hiddenFill xmlns:a14="http://schemas.microsoft.com/office/drawing/2010/main">
                <a:solidFill>
                  <a:srgbClr val="00FFFF">
                    <a:alpha val="25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800100" indent="-342900">
              <a:defRPr sz="2400">
                <a:solidFill>
                  <a:schemeClr val="tx1"/>
                </a:solidFill>
                <a:latin typeface="Times New Roman" panose="02020603050405020304" pitchFamily="18" charset="0"/>
              </a:defRPr>
            </a:lvl2pPr>
            <a:lvl3pPr marL="1257300" indent="-342900">
              <a:defRPr sz="2400">
                <a:solidFill>
                  <a:schemeClr val="tx1"/>
                </a:solidFill>
                <a:latin typeface="Times New Roman" panose="02020603050405020304" pitchFamily="18" charset="0"/>
              </a:defRPr>
            </a:lvl3pPr>
            <a:lvl4pPr marL="1714500" indent="-342900">
              <a:defRPr sz="2400">
                <a:solidFill>
                  <a:schemeClr val="tx1"/>
                </a:solidFill>
                <a:latin typeface="Times New Roman" panose="02020603050405020304" pitchFamily="18" charset="0"/>
              </a:defRPr>
            </a:lvl4pPr>
            <a:lvl5pPr marL="2171700" indent="-342900">
              <a:defRPr sz="2400">
                <a:solidFill>
                  <a:schemeClr val="tx1"/>
                </a:solidFill>
                <a:latin typeface="Times New Roman" panose="02020603050405020304" pitchFamily="18" charset="0"/>
              </a:defRPr>
            </a:lvl5pPr>
            <a:lvl6pPr marL="2628900" indent="-342900" eaLnBrk="0" fontAlgn="base" hangingPunct="0">
              <a:spcBef>
                <a:spcPct val="0"/>
              </a:spcBef>
              <a:spcAft>
                <a:spcPct val="0"/>
              </a:spcAft>
              <a:defRPr sz="2400">
                <a:solidFill>
                  <a:schemeClr val="tx1"/>
                </a:solidFill>
                <a:latin typeface="Times New Roman" panose="02020603050405020304" pitchFamily="18" charset="0"/>
              </a:defRPr>
            </a:lvl6pPr>
            <a:lvl7pPr marL="3086100" indent="-342900" eaLnBrk="0" fontAlgn="base" hangingPunct="0">
              <a:spcBef>
                <a:spcPct val="0"/>
              </a:spcBef>
              <a:spcAft>
                <a:spcPct val="0"/>
              </a:spcAft>
              <a:defRPr sz="2400">
                <a:solidFill>
                  <a:schemeClr val="tx1"/>
                </a:solidFill>
                <a:latin typeface="Times New Roman" panose="02020603050405020304" pitchFamily="18" charset="0"/>
              </a:defRPr>
            </a:lvl7pPr>
            <a:lvl8pPr marL="3543300" indent="-342900" eaLnBrk="0" fontAlgn="base" hangingPunct="0">
              <a:spcBef>
                <a:spcPct val="0"/>
              </a:spcBef>
              <a:spcAft>
                <a:spcPct val="0"/>
              </a:spcAft>
              <a:defRPr sz="2400">
                <a:solidFill>
                  <a:schemeClr val="tx1"/>
                </a:solidFill>
                <a:latin typeface="Times New Roman" panose="02020603050405020304" pitchFamily="18" charset="0"/>
              </a:defRPr>
            </a:lvl8pPr>
            <a:lvl9pPr marL="40005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2. Wrong Attitude </a:t>
            </a:r>
            <a:r>
              <a:rPr lang="en-US" altLang="en-US" sz="2200" dirty="0" smtClean="0">
                <a:effectLst>
                  <a:outerShdw blurRad="38100" dist="38100" dir="2700000" algn="tl">
                    <a:srgbClr val="000000"/>
                  </a:outerShdw>
                </a:effectLst>
                <a:latin typeface="Tahoma" panose="020B0604030504040204" pitchFamily="34" charset="0"/>
                <a:cs typeface="Times New Roman" panose="02020603050405020304" pitchFamily="18" charset="0"/>
              </a:rPr>
              <a:t>+ </a:t>
            </a:r>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Right Information</a:t>
            </a:r>
          </a:p>
        </p:txBody>
      </p:sp>
      <p:sp>
        <p:nvSpPr>
          <p:cNvPr id="118791" name="Text Box 7"/>
          <p:cNvSpPr txBox="1">
            <a:spLocks noChangeArrowheads="1"/>
          </p:cNvSpPr>
          <p:nvPr/>
        </p:nvSpPr>
        <p:spPr bwMode="auto">
          <a:xfrm>
            <a:off x="76200" y="2855577"/>
            <a:ext cx="8991600" cy="2405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0" dirty="0">
                <a:solidFill>
                  <a:srgbClr val="FFFF00"/>
                </a:solidFill>
                <a:effectLst>
                  <a:outerShdw blurRad="38100" dist="38100" dir="2700000" algn="tl">
                    <a:srgbClr val="000000"/>
                  </a:outerShdw>
                </a:effectLst>
                <a:latin typeface="Eras Bold ITC" panose="020B0907030504020204" pitchFamily="34" charset="0"/>
              </a:rPr>
              <a:t>Lk. 8:5, 12:</a:t>
            </a:r>
            <a:r>
              <a:rPr lang="en-US" altLang="en-US" b="0" dirty="0">
                <a:solidFill>
                  <a:srgbClr val="66FFFF"/>
                </a:solidFill>
                <a:effectLst>
                  <a:outerShdw blurRad="38100" dist="38100" dir="2700000" algn="tl">
                    <a:srgbClr val="000000"/>
                  </a:outerShdw>
                </a:effectLst>
                <a:latin typeface="Eras Bold ITC" panose="020B0907030504020204" pitchFamily="34" charset="0"/>
              </a:rPr>
              <a:t>  A sower went out to sow his seed.  And as he sowed, some fell by the wayside; and it was trampled down, and the birds of the air devoured it. </a:t>
            </a:r>
          </a:p>
          <a:p>
            <a:endParaRPr lang="en-US" altLang="en-US" sz="800" b="0" dirty="0">
              <a:solidFill>
                <a:srgbClr val="66FFFF"/>
              </a:solidFill>
              <a:effectLst>
                <a:outerShdw blurRad="38100" dist="38100" dir="2700000" algn="tl">
                  <a:srgbClr val="000000"/>
                </a:outerShdw>
              </a:effectLst>
              <a:latin typeface="Eras Bold ITC" panose="020B0907030504020204" pitchFamily="34" charset="0"/>
            </a:endParaRPr>
          </a:p>
          <a:p>
            <a:r>
              <a:rPr lang="en-US" altLang="en-US" b="0" dirty="0">
                <a:solidFill>
                  <a:srgbClr val="FFFF00"/>
                </a:solidFill>
                <a:effectLst>
                  <a:outerShdw blurRad="38100" dist="38100" dir="2700000" algn="tl">
                    <a:srgbClr val="000000"/>
                  </a:outerShdw>
                </a:effectLst>
                <a:latin typeface="Eras Bold ITC" panose="020B0907030504020204" pitchFamily="34" charset="0"/>
              </a:rPr>
              <a:t>12</a:t>
            </a:r>
            <a:r>
              <a:rPr lang="en-US" altLang="en-US" b="0" dirty="0">
                <a:solidFill>
                  <a:srgbClr val="66FFFF"/>
                </a:solidFill>
                <a:effectLst>
                  <a:outerShdw blurRad="38100" dist="38100" dir="2700000" algn="tl">
                    <a:srgbClr val="000000"/>
                  </a:outerShdw>
                </a:effectLst>
                <a:latin typeface="Eras Bold ITC" panose="020B0907030504020204" pitchFamily="34" charset="0"/>
              </a:rPr>
              <a:t> Those by the wayside are the ones who hear; then the devil comes and takes away the word out of their hearts, lest they should believe and be saved.</a:t>
            </a:r>
          </a:p>
        </p:txBody>
      </p:sp>
      <p:sp>
        <p:nvSpPr>
          <p:cNvPr id="118792" name="Text Box 8"/>
          <p:cNvSpPr txBox="1">
            <a:spLocks noChangeArrowheads="1"/>
          </p:cNvSpPr>
          <p:nvPr/>
        </p:nvSpPr>
        <p:spPr bwMode="auto">
          <a:xfrm>
            <a:off x="76200" y="2791281"/>
            <a:ext cx="8991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0" dirty="0">
                <a:solidFill>
                  <a:srgbClr val="FFFF00"/>
                </a:solidFill>
                <a:effectLst>
                  <a:outerShdw blurRad="38100" dist="38100" dir="2700000" algn="tl">
                    <a:srgbClr val="000000"/>
                  </a:outerShdw>
                </a:effectLst>
                <a:latin typeface="Eras Bold ITC" panose="020B0907030504020204" pitchFamily="34" charset="0"/>
              </a:rPr>
              <a:t>Prov. 14:12:</a:t>
            </a:r>
            <a:r>
              <a:rPr lang="en-US" altLang="en-US" b="0" dirty="0">
                <a:solidFill>
                  <a:srgbClr val="66FFFF"/>
                </a:solidFill>
                <a:effectLst>
                  <a:outerShdw blurRad="38100" dist="38100" dir="2700000" algn="tl">
                    <a:srgbClr val="000000"/>
                  </a:outerShdw>
                </a:effectLst>
                <a:latin typeface="Eras Bold ITC" panose="020B0907030504020204" pitchFamily="34" charset="0"/>
              </a:rPr>
              <a:t>  There is a way that seems right to a man, But its end is the way of death.</a:t>
            </a:r>
          </a:p>
        </p:txBody>
      </p:sp>
      <p:sp>
        <p:nvSpPr>
          <p:cNvPr id="118793" name="Text Box 9"/>
          <p:cNvSpPr txBox="1">
            <a:spLocks noChangeArrowheads="1"/>
          </p:cNvSpPr>
          <p:nvPr/>
        </p:nvSpPr>
        <p:spPr bwMode="auto">
          <a:xfrm>
            <a:off x="76200" y="3462338"/>
            <a:ext cx="899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0" dirty="0">
                <a:solidFill>
                  <a:srgbClr val="FFFF00"/>
                </a:solidFill>
                <a:effectLst>
                  <a:outerShdw blurRad="38100" dist="38100" dir="2700000" algn="tl">
                    <a:srgbClr val="000000"/>
                  </a:outerShdw>
                </a:effectLst>
                <a:latin typeface="Eras Bold ITC" panose="020B0907030504020204" pitchFamily="34" charset="0"/>
              </a:rPr>
              <a:t>Prov. 28:26:</a:t>
            </a:r>
            <a:r>
              <a:rPr lang="en-US" altLang="en-US" b="0" dirty="0">
                <a:solidFill>
                  <a:srgbClr val="66FFFF"/>
                </a:solidFill>
                <a:effectLst>
                  <a:outerShdw blurRad="38100" dist="38100" dir="2700000" algn="tl">
                    <a:srgbClr val="000000"/>
                  </a:outerShdw>
                </a:effectLst>
                <a:latin typeface="Eras Bold ITC" panose="020B0907030504020204" pitchFamily="34" charset="0"/>
              </a:rPr>
              <a:t>  He who trusts in his own heart is a fool</a:t>
            </a:r>
          </a:p>
        </p:txBody>
      </p:sp>
      <p:sp>
        <p:nvSpPr>
          <p:cNvPr id="118794" name="Text Box 10"/>
          <p:cNvSpPr txBox="1">
            <a:spLocks noChangeArrowheads="1"/>
          </p:cNvSpPr>
          <p:nvPr/>
        </p:nvSpPr>
        <p:spPr bwMode="auto">
          <a:xfrm>
            <a:off x="76200" y="2768829"/>
            <a:ext cx="8991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0" dirty="0">
                <a:solidFill>
                  <a:srgbClr val="FFFF00"/>
                </a:solidFill>
                <a:effectLst>
                  <a:outerShdw blurRad="38100" dist="38100" dir="2700000" algn="tl">
                    <a:srgbClr val="000000"/>
                  </a:outerShdw>
                </a:effectLst>
                <a:latin typeface="Eras Bold ITC" panose="020B0907030504020204" pitchFamily="34" charset="0"/>
              </a:rPr>
              <a:t>Prov. 3:5:</a:t>
            </a:r>
            <a:r>
              <a:rPr lang="en-US" altLang="en-US" b="0" dirty="0">
                <a:solidFill>
                  <a:srgbClr val="66FFFF"/>
                </a:solidFill>
                <a:effectLst>
                  <a:outerShdw blurRad="38100" dist="38100" dir="2700000" algn="tl">
                    <a:srgbClr val="000000"/>
                  </a:outerShdw>
                </a:effectLst>
                <a:latin typeface="Eras Bold ITC" panose="020B0907030504020204" pitchFamily="34" charset="0"/>
              </a:rPr>
              <a:t>  Trust in the LORD with all your heart, And lean not on your own understanding; </a:t>
            </a:r>
            <a:r>
              <a:rPr lang="en-US" altLang="en-US" b="0" dirty="0">
                <a:solidFill>
                  <a:srgbClr val="FFFF00"/>
                </a:solidFill>
                <a:effectLst>
                  <a:outerShdw blurRad="38100" dist="38100" dir="2700000" algn="tl">
                    <a:srgbClr val="000000"/>
                  </a:outerShdw>
                </a:effectLst>
                <a:latin typeface="Eras Bold ITC" panose="020B0907030504020204" pitchFamily="34" charset="0"/>
              </a:rPr>
              <a:t>6 </a:t>
            </a:r>
            <a:r>
              <a:rPr lang="en-US" altLang="en-US" b="0" dirty="0">
                <a:solidFill>
                  <a:srgbClr val="66FFFF"/>
                </a:solidFill>
                <a:effectLst>
                  <a:outerShdw blurRad="38100" dist="38100" dir="2700000" algn="tl">
                    <a:srgbClr val="000000"/>
                  </a:outerShdw>
                </a:effectLst>
                <a:latin typeface="Eras Bold ITC" panose="020B0907030504020204" pitchFamily="34" charset="0"/>
              </a:rPr>
              <a:t>In all your ways acknowledge Him, And He shall direct your paths.</a:t>
            </a:r>
          </a:p>
        </p:txBody>
      </p:sp>
      <p:sp>
        <p:nvSpPr>
          <p:cNvPr id="118795" name="Rectangle 11"/>
          <p:cNvSpPr>
            <a:spLocks noChangeArrowheads="1"/>
          </p:cNvSpPr>
          <p:nvPr/>
        </p:nvSpPr>
        <p:spPr bwMode="auto">
          <a:xfrm>
            <a:off x="125413" y="1143000"/>
            <a:ext cx="8893175" cy="1524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Char char="E"/>
            </a:pPr>
            <a:r>
              <a:rPr lang="en-US" altLang="en-US" sz="3200" dirty="0">
                <a:solidFill>
                  <a:srgbClr val="FFFF00"/>
                </a:solidFill>
                <a:latin typeface="Book Antiqua" panose="02040602050305030304" pitchFamily="18" charset="0"/>
              </a:rPr>
              <a:t>Most people we seek to teach the gospel are of this sort…they </a:t>
            </a:r>
            <a:r>
              <a:rPr lang="en-US" altLang="en-US" sz="3200" i="1" u="sng" dirty="0">
                <a:solidFill>
                  <a:srgbClr val="FFFF00"/>
                </a:solidFill>
                <a:latin typeface="Book Antiqua" panose="02040602050305030304" pitchFamily="18" charset="0"/>
              </a:rPr>
              <a:t>hate</a:t>
            </a:r>
            <a:r>
              <a:rPr lang="en-US" altLang="en-US" sz="3200" dirty="0">
                <a:solidFill>
                  <a:srgbClr val="FFFF00"/>
                </a:solidFill>
                <a:latin typeface="Book Antiqua" panose="02040602050305030304" pitchFamily="18" charset="0"/>
              </a:rPr>
              <a:t> the truth!</a:t>
            </a:r>
          </a:p>
        </p:txBody>
      </p:sp>
      <p:sp>
        <p:nvSpPr>
          <p:cNvPr id="3" name="Slide Number Placeholder 2"/>
          <p:cNvSpPr>
            <a:spLocks noGrp="1"/>
          </p:cNvSpPr>
          <p:nvPr>
            <p:ph type="sldNum" sz="quarter" idx="12"/>
          </p:nvPr>
        </p:nvSpPr>
        <p:spPr/>
        <p:txBody>
          <a:bodyPr/>
          <a:lstStyle/>
          <a:p>
            <a:fld id="{3AB3AD16-88C0-4ED3-AA67-4201FC5892FD}" type="slidenum">
              <a:rPr lang="en-US" altLang="en-US" sz="1200" b="1" smtClean="0">
                <a:effectLst/>
                <a:latin typeface="Gill Sans MT" panose="020B0502020104020203" pitchFamily="34" charset="0"/>
              </a:rPr>
              <a:pPr/>
              <a:t>17</a:t>
            </a:fld>
            <a:endParaRPr lang="en-US" altLang="en-US" sz="1200" b="1" dirty="0">
              <a:effectLst/>
              <a:latin typeface="Gill Sans MT" panose="020B05020201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8787"/>
                                        </p:tgtEl>
                                        <p:attrNameLst>
                                          <p:attrName>style.visibility</p:attrName>
                                        </p:attrNameLst>
                                      </p:cBhvr>
                                      <p:to>
                                        <p:strVal val="visible"/>
                                      </p:to>
                                    </p:set>
                                    <p:animEffect transition="in" filter="dissolve">
                                      <p:cBhvr>
                                        <p:cTn id="7" dur="500"/>
                                        <p:tgtEl>
                                          <p:spTgt spid="118787"/>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8795"/>
                                        </p:tgtEl>
                                        <p:attrNameLst>
                                          <p:attrName>style.visibility</p:attrName>
                                        </p:attrNameLst>
                                      </p:cBhvr>
                                      <p:to>
                                        <p:strVal val="visible"/>
                                      </p:to>
                                    </p:set>
                                    <p:animEffect transition="in" filter="wipe(down)">
                                      <p:cBhvr>
                                        <p:cTn id="11" dur="500"/>
                                        <p:tgtEl>
                                          <p:spTgt spid="11879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8791"/>
                                        </p:tgtEl>
                                        <p:attrNameLst>
                                          <p:attrName>style.visibility</p:attrName>
                                        </p:attrNameLst>
                                      </p:cBhvr>
                                      <p:to>
                                        <p:strVal val="visible"/>
                                      </p:to>
                                    </p:set>
                                    <p:animEffect transition="in" filter="wipe(left)">
                                      <p:cBhvr>
                                        <p:cTn id="16" dur="500"/>
                                        <p:tgtEl>
                                          <p:spTgt spid="11879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xit" presetSubtype="10" fill="hold" grpId="1" nodeType="clickEffect">
                                  <p:stCondLst>
                                    <p:cond delay="0"/>
                                  </p:stCondLst>
                                  <p:childTnLst>
                                    <p:anim calcmode="lin" valueType="num">
                                      <p:cBhvr>
                                        <p:cTn id="20" dur="500"/>
                                        <p:tgtEl>
                                          <p:spTgt spid="118791"/>
                                        </p:tgtEl>
                                        <p:attrNameLst>
                                          <p:attrName>ppt_w</p:attrName>
                                        </p:attrNameLst>
                                      </p:cBhvr>
                                      <p:tavLst>
                                        <p:tav tm="0">
                                          <p:val>
                                            <p:strVal val="ppt_w"/>
                                          </p:val>
                                        </p:tav>
                                        <p:tav tm="100000">
                                          <p:val>
                                            <p:fltVal val="0"/>
                                          </p:val>
                                        </p:tav>
                                      </p:tavLst>
                                    </p:anim>
                                    <p:anim calcmode="lin" valueType="num">
                                      <p:cBhvr>
                                        <p:cTn id="21" dur="500"/>
                                        <p:tgtEl>
                                          <p:spTgt spid="118791"/>
                                        </p:tgtEl>
                                        <p:attrNameLst>
                                          <p:attrName>ppt_h</p:attrName>
                                        </p:attrNameLst>
                                      </p:cBhvr>
                                      <p:tavLst>
                                        <p:tav tm="0">
                                          <p:val>
                                            <p:strVal val="ppt_h"/>
                                          </p:val>
                                        </p:tav>
                                        <p:tav tm="100000">
                                          <p:val>
                                            <p:strVal val="ppt_h"/>
                                          </p:val>
                                        </p:tav>
                                      </p:tavLst>
                                    </p:anim>
                                    <p:set>
                                      <p:cBhvr>
                                        <p:cTn id="22" dur="1" fill="hold">
                                          <p:stCondLst>
                                            <p:cond delay="499"/>
                                          </p:stCondLst>
                                        </p:cTn>
                                        <p:tgtEl>
                                          <p:spTgt spid="118791"/>
                                        </p:tgtEl>
                                        <p:attrNameLst>
                                          <p:attrName>style.visibility</p:attrName>
                                        </p:attrNameLst>
                                      </p:cBhvr>
                                      <p:to>
                                        <p:strVal val="hidden"/>
                                      </p:to>
                                    </p:set>
                                  </p:childTnLst>
                                </p:cTn>
                              </p:par>
                            </p:childTnLst>
                          </p:cTn>
                        </p:par>
                        <p:par>
                          <p:cTn id="23" fill="hold" nodeType="afterGroup">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118792"/>
                                        </p:tgtEl>
                                        <p:attrNameLst>
                                          <p:attrName>style.visibility</p:attrName>
                                        </p:attrNameLst>
                                      </p:cBhvr>
                                      <p:to>
                                        <p:strVal val="visible"/>
                                      </p:to>
                                    </p:set>
                                    <p:animEffect transition="in" filter="wipe(left)">
                                      <p:cBhvr>
                                        <p:cTn id="26" dur="500"/>
                                        <p:tgtEl>
                                          <p:spTgt spid="11879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8" presetClass="exit" presetSubtype="16" fill="hold" grpId="1" nodeType="clickEffect">
                                  <p:stCondLst>
                                    <p:cond delay="0"/>
                                  </p:stCondLst>
                                  <p:childTnLst>
                                    <p:animEffect transition="out" filter="diamond(in)">
                                      <p:cBhvr>
                                        <p:cTn id="30" dur="1000"/>
                                        <p:tgtEl>
                                          <p:spTgt spid="118792"/>
                                        </p:tgtEl>
                                      </p:cBhvr>
                                    </p:animEffect>
                                    <p:set>
                                      <p:cBhvr>
                                        <p:cTn id="31" dur="1" fill="hold">
                                          <p:stCondLst>
                                            <p:cond delay="999"/>
                                          </p:stCondLst>
                                        </p:cTn>
                                        <p:tgtEl>
                                          <p:spTgt spid="118792"/>
                                        </p:tgtEl>
                                        <p:attrNameLst>
                                          <p:attrName>style.visibility</p:attrName>
                                        </p:attrNameLst>
                                      </p:cBhvr>
                                      <p:to>
                                        <p:strVal val="hidden"/>
                                      </p:to>
                                    </p:set>
                                  </p:childTnLst>
                                </p:cTn>
                              </p:par>
                            </p:childTnLst>
                          </p:cTn>
                        </p:par>
                        <p:par>
                          <p:cTn id="32" fill="hold" nodeType="afterGroup">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118793"/>
                                        </p:tgtEl>
                                        <p:attrNameLst>
                                          <p:attrName>style.visibility</p:attrName>
                                        </p:attrNameLst>
                                      </p:cBhvr>
                                      <p:to>
                                        <p:strVal val="visible"/>
                                      </p:to>
                                    </p:set>
                                    <p:animEffect transition="in" filter="wipe(left)">
                                      <p:cBhvr>
                                        <p:cTn id="35" dur="500"/>
                                        <p:tgtEl>
                                          <p:spTgt spid="11879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xit" presetSubtype="0" fill="hold" grpId="1" nodeType="clickEffect">
                                  <p:stCondLst>
                                    <p:cond delay="0"/>
                                  </p:stCondLst>
                                  <p:childTnLst>
                                    <p:animEffect transition="out" filter="fade">
                                      <p:cBhvr>
                                        <p:cTn id="39" dur="1000"/>
                                        <p:tgtEl>
                                          <p:spTgt spid="118793"/>
                                        </p:tgtEl>
                                      </p:cBhvr>
                                    </p:animEffect>
                                    <p:set>
                                      <p:cBhvr>
                                        <p:cTn id="40" dur="1" fill="hold">
                                          <p:stCondLst>
                                            <p:cond delay="999"/>
                                          </p:stCondLst>
                                        </p:cTn>
                                        <p:tgtEl>
                                          <p:spTgt spid="118793"/>
                                        </p:tgtEl>
                                        <p:attrNameLst>
                                          <p:attrName>style.visibility</p:attrName>
                                        </p:attrNameLst>
                                      </p:cBhvr>
                                      <p:to>
                                        <p:strVal val="hidden"/>
                                      </p:to>
                                    </p:set>
                                  </p:childTnLst>
                                </p:cTn>
                              </p:par>
                            </p:childTnLst>
                          </p:cTn>
                        </p:par>
                        <p:par>
                          <p:cTn id="41" fill="hold" nodeType="afterGroup">
                            <p:stCondLst>
                              <p:cond delay="1000"/>
                            </p:stCondLst>
                            <p:childTnLst>
                              <p:par>
                                <p:cTn id="42" presetID="22" presetClass="entr" presetSubtype="8" fill="hold" grpId="0" nodeType="afterEffect">
                                  <p:stCondLst>
                                    <p:cond delay="0"/>
                                  </p:stCondLst>
                                  <p:childTnLst>
                                    <p:set>
                                      <p:cBhvr>
                                        <p:cTn id="43" dur="1" fill="hold">
                                          <p:stCondLst>
                                            <p:cond delay="0"/>
                                          </p:stCondLst>
                                        </p:cTn>
                                        <p:tgtEl>
                                          <p:spTgt spid="118794"/>
                                        </p:tgtEl>
                                        <p:attrNameLst>
                                          <p:attrName>style.visibility</p:attrName>
                                        </p:attrNameLst>
                                      </p:cBhvr>
                                      <p:to>
                                        <p:strVal val="visible"/>
                                      </p:to>
                                    </p:set>
                                    <p:animEffect transition="in" filter="wipe(left)">
                                      <p:cBhvr>
                                        <p:cTn id="44" dur="500"/>
                                        <p:tgtEl>
                                          <p:spTgt spid="118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animBg="1"/>
      <p:bldP spid="118791" grpId="0"/>
      <p:bldP spid="118791" grpId="1"/>
      <p:bldP spid="118792" grpId="0"/>
      <p:bldP spid="118792" grpId="1"/>
      <p:bldP spid="118793" grpId="0"/>
      <p:bldP spid="118793" grpId="1"/>
      <p:bldP spid="118794" grpId="0"/>
      <p:bldP spid="118795"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9811" name="Text Box 3"/>
          <p:cNvSpPr txBox="1">
            <a:spLocks noChangeArrowheads="1"/>
          </p:cNvSpPr>
          <p:nvPr/>
        </p:nvSpPr>
        <p:spPr bwMode="auto">
          <a:xfrm>
            <a:off x="0" y="0"/>
            <a:ext cx="4114800" cy="800100"/>
          </a:xfrm>
          <a:prstGeom prst="rect">
            <a:avLst/>
          </a:prstGeom>
          <a:noFill/>
          <a:ln w="38100">
            <a:solidFill>
              <a:srgbClr val="00FFFF"/>
            </a:solidFill>
            <a:miter lim="800000"/>
            <a:headEnd/>
            <a:tailEnd/>
          </a:ln>
          <a:effectLst/>
          <a:extLst>
            <a:ext uri="{909E8E84-426E-40DD-AFC4-6F175D3DCCD1}">
              <a14:hiddenFill xmlns:a14="http://schemas.microsoft.com/office/drawing/2010/main">
                <a:solidFill>
                  <a:srgbClr val="00FFFF">
                    <a:alpha val="25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800100" indent="-342900">
              <a:defRPr sz="2400">
                <a:solidFill>
                  <a:schemeClr val="tx1"/>
                </a:solidFill>
                <a:latin typeface="Times New Roman" panose="02020603050405020304" pitchFamily="18" charset="0"/>
              </a:defRPr>
            </a:lvl2pPr>
            <a:lvl3pPr marL="1257300" indent="-342900">
              <a:defRPr sz="2400">
                <a:solidFill>
                  <a:schemeClr val="tx1"/>
                </a:solidFill>
                <a:latin typeface="Times New Roman" panose="02020603050405020304" pitchFamily="18" charset="0"/>
              </a:defRPr>
            </a:lvl3pPr>
            <a:lvl4pPr marL="1714500" indent="-342900">
              <a:defRPr sz="2400">
                <a:solidFill>
                  <a:schemeClr val="tx1"/>
                </a:solidFill>
                <a:latin typeface="Times New Roman" panose="02020603050405020304" pitchFamily="18" charset="0"/>
              </a:defRPr>
            </a:lvl4pPr>
            <a:lvl5pPr marL="2171700" indent="-342900">
              <a:defRPr sz="2400">
                <a:solidFill>
                  <a:schemeClr val="tx1"/>
                </a:solidFill>
                <a:latin typeface="Times New Roman" panose="02020603050405020304" pitchFamily="18" charset="0"/>
              </a:defRPr>
            </a:lvl5pPr>
            <a:lvl6pPr marL="2628900" indent="-342900" eaLnBrk="0" fontAlgn="base" hangingPunct="0">
              <a:spcBef>
                <a:spcPct val="0"/>
              </a:spcBef>
              <a:spcAft>
                <a:spcPct val="0"/>
              </a:spcAft>
              <a:defRPr sz="2400">
                <a:solidFill>
                  <a:schemeClr val="tx1"/>
                </a:solidFill>
                <a:latin typeface="Times New Roman" panose="02020603050405020304" pitchFamily="18" charset="0"/>
              </a:defRPr>
            </a:lvl6pPr>
            <a:lvl7pPr marL="3086100" indent="-342900" eaLnBrk="0" fontAlgn="base" hangingPunct="0">
              <a:spcBef>
                <a:spcPct val="0"/>
              </a:spcBef>
              <a:spcAft>
                <a:spcPct val="0"/>
              </a:spcAft>
              <a:defRPr sz="2400">
                <a:solidFill>
                  <a:schemeClr val="tx1"/>
                </a:solidFill>
                <a:latin typeface="Times New Roman" panose="02020603050405020304" pitchFamily="18" charset="0"/>
              </a:defRPr>
            </a:lvl7pPr>
            <a:lvl8pPr marL="3543300" indent="-342900" eaLnBrk="0" fontAlgn="base" hangingPunct="0">
              <a:spcBef>
                <a:spcPct val="0"/>
              </a:spcBef>
              <a:spcAft>
                <a:spcPct val="0"/>
              </a:spcAft>
              <a:defRPr sz="2400">
                <a:solidFill>
                  <a:schemeClr val="tx1"/>
                </a:solidFill>
                <a:latin typeface="Times New Roman" panose="02020603050405020304" pitchFamily="18" charset="0"/>
              </a:defRPr>
            </a:lvl8pPr>
            <a:lvl9pPr marL="40005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2. Wrong Attitude </a:t>
            </a:r>
            <a:r>
              <a:rPr lang="en-US" altLang="en-US" sz="2200" dirty="0" smtClean="0">
                <a:effectLst>
                  <a:outerShdw blurRad="38100" dist="38100" dir="2700000" algn="tl">
                    <a:srgbClr val="000000"/>
                  </a:outerShdw>
                </a:effectLst>
                <a:latin typeface="Tahoma" panose="020B0604030504040204" pitchFamily="34" charset="0"/>
                <a:cs typeface="Times New Roman" panose="02020603050405020304" pitchFamily="18" charset="0"/>
              </a:rPr>
              <a:t>+ </a:t>
            </a:r>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Right Information</a:t>
            </a:r>
          </a:p>
        </p:txBody>
      </p:sp>
      <p:sp>
        <p:nvSpPr>
          <p:cNvPr id="119813" name="Text Box 5"/>
          <p:cNvSpPr txBox="1">
            <a:spLocks noChangeArrowheads="1"/>
          </p:cNvSpPr>
          <p:nvPr/>
        </p:nvSpPr>
        <p:spPr bwMode="auto">
          <a:xfrm>
            <a:off x="76200" y="2838450"/>
            <a:ext cx="8991600" cy="2405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0">
                <a:solidFill>
                  <a:srgbClr val="FFFF00"/>
                </a:solidFill>
                <a:effectLst>
                  <a:outerShdw blurRad="38100" dist="38100" dir="2700000" algn="tl">
                    <a:srgbClr val="000000"/>
                  </a:outerShdw>
                </a:effectLst>
                <a:latin typeface="Eras Bold ITC" panose="020B0907030504020204" pitchFamily="34" charset="0"/>
              </a:rPr>
              <a:t>Jer. 6:16:</a:t>
            </a:r>
            <a:r>
              <a:rPr lang="en-US" altLang="en-US" b="0">
                <a:solidFill>
                  <a:srgbClr val="66FFFF"/>
                </a:solidFill>
                <a:effectLst>
                  <a:outerShdw blurRad="38100" dist="38100" dir="2700000" algn="tl">
                    <a:srgbClr val="000000"/>
                  </a:outerShdw>
                </a:effectLst>
                <a:latin typeface="Eras Bold ITC" panose="020B0907030504020204" pitchFamily="34" charset="0"/>
              </a:rPr>
              <a:t>  Thus says the LORD:</a:t>
            </a:r>
          </a:p>
          <a:p>
            <a:endParaRPr lang="en-US" altLang="en-US" sz="800" b="0">
              <a:solidFill>
                <a:srgbClr val="66FFFF"/>
              </a:solidFill>
              <a:effectLst>
                <a:outerShdw blurRad="38100" dist="38100" dir="2700000" algn="tl">
                  <a:srgbClr val="000000"/>
                </a:outerShdw>
              </a:effectLst>
              <a:latin typeface="Eras Bold ITC" panose="020B0907030504020204" pitchFamily="34" charset="0"/>
            </a:endParaRPr>
          </a:p>
          <a:p>
            <a:r>
              <a:rPr lang="en-US" altLang="en-US" b="0">
                <a:solidFill>
                  <a:srgbClr val="66FFFF"/>
                </a:solidFill>
                <a:effectLst>
                  <a:outerShdw blurRad="38100" dist="38100" dir="2700000" algn="tl">
                    <a:srgbClr val="000000"/>
                  </a:outerShdw>
                </a:effectLst>
                <a:latin typeface="Eras Bold ITC" panose="020B0907030504020204" pitchFamily="34" charset="0"/>
              </a:rPr>
              <a:t>     "Stand in the ways and see,</a:t>
            </a:r>
          </a:p>
          <a:p>
            <a:r>
              <a:rPr lang="en-US" altLang="en-US" b="0">
                <a:solidFill>
                  <a:srgbClr val="66FFFF"/>
                </a:solidFill>
                <a:effectLst>
                  <a:outerShdw blurRad="38100" dist="38100" dir="2700000" algn="tl">
                    <a:srgbClr val="000000"/>
                  </a:outerShdw>
                </a:effectLst>
                <a:latin typeface="Eras Bold ITC" panose="020B0907030504020204" pitchFamily="34" charset="0"/>
              </a:rPr>
              <a:t>     And ask for the old paths, where the good way is,</a:t>
            </a:r>
          </a:p>
          <a:p>
            <a:r>
              <a:rPr lang="en-US" altLang="en-US" b="0">
                <a:solidFill>
                  <a:srgbClr val="66FFFF"/>
                </a:solidFill>
                <a:effectLst>
                  <a:outerShdw blurRad="38100" dist="38100" dir="2700000" algn="tl">
                    <a:srgbClr val="000000"/>
                  </a:outerShdw>
                </a:effectLst>
                <a:latin typeface="Eras Bold ITC" panose="020B0907030504020204" pitchFamily="34" charset="0"/>
              </a:rPr>
              <a:t>     And walk in it;</a:t>
            </a:r>
          </a:p>
          <a:p>
            <a:r>
              <a:rPr lang="en-US" altLang="en-US" b="0">
                <a:solidFill>
                  <a:srgbClr val="66FFFF"/>
                </a:solidFill>
                <a:effectLst>
                  <a:outerShdw blurRad="38100" dist="38100" dir="2700000" algn="tl">
                    <a:srgbClr val="000000"/>
                  </a:outerShdw>
                </a:effectLst>
                <a:latin typeface="Eras Bold ITC" panose="020B0907030504020204" pitchFamily="34" charset="0"/>
              </a:rPr>
              <a:t>     Then you will find rest for your souls.</a:t>
            </a:r>
          </a:p>
          <a:p>
            <a:r>
              <a:rPr lang="en-US" altLang="en-US" b="0">
                <a:solidFill>
                  <a:srgbClr val="66FFFF"/>
                </a:solidFill>
                <a:effectLst>
                  <a:outerShdw blurRad="38100" dist="38100" dir="2700000" algn="tl">
                    <a:srgbClr val="000000"/>
                  </a:outerShdw>
                </a:effectLst>
                <a:latin typeface="Eras Bold ITC" panose="020B0907030504020204" pitchFamily="34" charset="0"/>
              </a:rPr>
              <a:t>     But they said, 'We will not walk in it.‘”</a:t>
            </a:r>
          </a:p>
        </p:txBody>
      </p:sp>
      <p:sp>
        <p:nvSpPr>
          <p:cNvPr id="119818" name="Text Box 10"/>
          <p:cNvSpPr txBox="1">
            <a:spLocks noChangeArrowheads="1"/>
          </p:cNvSpPr>
          <p:nvPr/>
        </p:nvSpPr>
        <p:spPr bwMode="auto">
          <a:xfrm>
            <a:off x="65088" y="2836863"/>
            <a:ext cx="8991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0">
                <a:solidFill>
                  <a:srgbClr val="FFFF00"/>
                </a:solidFill>
                <a:effectLst>
                  <a:outerShdw blurRad="38100" dist="38100" dir="2700000" algn="tl">
                    <a:srgbClr val="000000"/>
                  </a:outerShdw>
                </a:effectLst>
                <a:latin typeface="Eras Bold ITC" panose="020B0907030504020204" pitchFamily="34" charset="0"/>
              </a:rPr>
              <a:t>Jas. 4:17:</a:t>
            </a:r>
            <a:r>
              <a:rPr lang="en-US" altLang="en-US" b="0">
                <a:solidFill>
                  <a:srgbClr val="66FFFF"/>
                </a:solidFill>
                <a:effectLst>
                  <a:outerShdw blurRad="38100" dist="38100" dir="2700000" algn="tl">
                    <a:srgbClr val="000000"/>
                  </a:outerShdw>
                </a:effectLst>
                <a:latin typeface="Eras Bold ITC" panose="020B0907030504020204" pitchFamily="34" charset="0"/>
              </a:rPr>
              <a:t>  Therefore, to him who knows to do good and does not do it, to him it is sin.</a:t>
            </a:r>
          </a:p>
        </p:txBody>
      </p:sp>
      <p:sp>
        <p:nvSpPr>
          <p:cNvPr id="119819" name="Rectangle 11"/>
          <p:cNvSpPr>
            <a:spLocks noChangeArrowheads="1"/>
          </p:cNvSpPr>
          <p:nvPr/>
        </p:nvSpPr>
        <p:spPr bwMode="auto">
          <a:xfrm>
            <a:off x="125413" y="1295400"/>
            <a:ext cx="8893175" cy="12192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Char char="E"/>
            </a:pPr>
            <a:r>
              <a:rPr lang="en-US" altLang="en-US" sz="3200" dirty="0">
                <a:solidFill>
                  <a:srgbClr val="FFFF00"/>
                </a:solidFill>
                <a:latin typeface="Book Antiqua" panose="02040602050305030304" pitchFamily="18" charset="0"/>
              </a:rPr>
              <a:t>Unfortunately, </a:t>
            </a:r>
            <a:r>
              <a:rPr lang="en-US" altLang="en-US" sz="3200" dirty="0" smtClean="0">
                <a:solidFill>
                  <a:srgbClr val="FFFF00"/>
                </a:solidFill>
                <a:latin typeface="Book Antiqua" panose="02040602050305030304" pitchFamily="18" charset="0"/>
              </a:rPr>
              <a:t>some </a:t>
            </a:r>
            <a:r>
              <a:rPr lang="en-US" altLang="en-US" sz="3200" dirty="0">
                <a:solidFill>
                  <a:srgbClr val="FFFF00"/>
                </a:solidFill>
                <a:latin typeface="Book Antiqua" panose="02040602050305030304" pitchFamily="18" charset="0"/>
              </a:rPr>
              <a:t>in the church are also in this category!</a:t>
            </a:r>
          </a:p>
        </p:txBody>
      </p:sp>
      <p:sp>
        <p:nvSpPr>
          <p:cNvPr id="3" name="Slide Number Placeholder 2"/>
          <p:cNvSpPr>
            <a:spLocks noGrp="1"/>
          </p:cNvSpPr>
          <p:nvPr>
            <p:ph type="sldNum" sz="quarter" idx="12"/>
          </p:nvPr>
        </p:nvSpPr>
        <p:spPr/>
        <p:txBody>
          <a:bodyPr/>
          <a:lstStyle/>
          <a:p>
            <a:fld id="{3AB3AD16-88C0-4ED3-AA67-4201FC5892FD}" type="slidenum">
              <a:rPr lang="en-US" altLang="en-US" sz="1200" b="1" smtClean="0">
                <a:effectLst/>
                <a:latin typeface="Gill Sans MT" panose="020B0502020104020203" pitchFamily="34" charset="0"/>
              </a:rPr>
              <a:pPr/>
              <a:t>18</a:t>
            </a:fld>
            <a:endParaRPr lang="en-US" altLang="en-US" sz="1200" b="1" dirty="0">
              <a:effectLst/>
              <a:latin typeface="Gill Sans MT" panose="020B05020201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9811"/>
                                        </p:tgtEl>
                                        <p:attrNameLst>
                                          <p:attrName>style.visibility</p:attrName>
                                        </p:attrNameLst>
                                      </p:cBhvr>
                                      <p:to>
                                        <p:strVal val="visible"/>
                                      </p:to>
                                    </p:set>
                                    <p:animEffect transition="in" filter="dissolve">
                                      <p:cBhvr>
                                        <p:cTn id="7" dur="500"/>
                                        <p:tgtEl>
                                          <p:spTgt spid="119811"/>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9819"/>
                                        </p:tgtEl>
                                        <p:attrNameLst>
                                          <p:attrName>style.visibility</p:attrName>
                                        </p:attrNameLst>
                                      </p:cBhvr>
                                      <p:to>
                                        <p:strVal val="visible"/>
                                      </p:to>
                                    </p:set>
                                    <p:animEffect transition="in" filter="wipe(down)">
                                      <p:cBhvr>
                                        <p:cTn id="11" dur="500"/>
                                        <p:tgtEl>
                                          <p:spTgt spid="11981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9813"/>
                                        </p:tgtEl>
                                        <p:attrNameLst>
                                          <p:attrName>style.visibility</p:attrName>
                                        </p:attrNameLst>
                                      </p:cBhvr>
                                      <p:to>
                                        <p:strVal val="visible"/>
                                      </p:to>
                                    </p:set>
                                    <p:animEffect transition="in" filter="wipe(left)">
                                      <p:cBhvr>
                                        <p:cTn id="15" dur="500"/>
                                        <p:tgtEl>
                                          <p:spTgt spid="11981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xit" presetSubtype="10" fill="hold" grpId="1" nodeType="clickEffect">
                                  <p:stCondLst>
                                    <p:cond delay="0"/>
                                  </p:stCondLst>
                                  <p:childTnLst>
                                    <p:anim calcmode="lin" valueType="num">
                                      <p:cBhvr>
                                        <p:cTn id="19" dur="500"/>
                                        <p:tgtEl>
                                          <p:spTgt spid="119813"/>
                                        </p:tgtEl>
                                        <p:attrNameLst>
                                          <p:attrName>ppt_w</p:attrName>
                                        </p:attrNameLst>
                                      </p:cBhvr>
                                      <p:tavLst>
                                        <p:tav tm="0">
                                          <p:val>
                                            <p:strVal val="ppt_w"/>
                                          </p:val>
                                        </p:tav>
                                        <p:tav tm="100000">
                                          <p:val>
                                            <p:fltVal val="0"/>
                                          </p:val>
                                        </p:tav>
                                      </p:tavLst>
                                    </p:anim>
                                    <p:anim calcmode="lin" valueType="num">
                                      <p:cBhvr>
                                        <p:cTn id="20" dur="500"/>
                                        <p:tgtEl>
                                          <p:spTgt spid="119813"/>
                                        </p:tgtEl>
                                        <p:attrNameLst>
                                          <p:attrName>ppt_h</p:attrName>
                                        </p:attrNameLst>
                                      </p:cBhvr>
                                      <p:tavLst>
                                        <p:tav tm="0">
                                          <p:val>
                                            <p:strVal val="ppt_h"/>
                                          </p:val>
                                        </p:tav>
                                        <p:tav tm="100000">
                                          <p:val>
                                            <p:strVal val="ppt_h"/>
                                          </p:val>
                                        </p:tav>
                                      </p:tavLst>
                                    </p:anim>
                                    <p:set>
                                      <p:cBhvr>
                                        <p:cTn id="21" dur="1" fill="hold">
                                          <p:stCondLst>
                                            <p:cond delay="499"/>
                                          </p:stCondLst>
                                        </p:cTn>
                                        <p:tgtEl>
                                          <p:spTgt spid="119813"/>
                                        </p:tgtEl>
                                        <p:attrNameLst>
                                          <p:attrName>style.visibility</p:attrName>
                                        </p:attrNameLst>
                                      </p:cBhvr>
                                      <p:to>
                                        <p:strVal val="hidden"/>
                                      </p:to>
                                    </p:set>
                                  </p:childTnLst>
                                </p:cTn>
                              </p:par>
                            </p:childTnLst>
                          </p:cTn>
                        </p:par>
                        <p:par>
                          <p:cTn id="22" fill="hold" nodeType="afterGroup">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119818"/>
                                        </p:tgtEl>
                                        <p:attrNameLst>
                                          <p:attrName>style.visibility</p:attrName>
                                        </p:attrNameLst>
                                      </p:cBhvr>
                                      <p:to>
                                        <p:strVal val="visible"/>
                                      </p:to>
                                    </p:set>
                                    <p:animEffect transition="in" filter="wipe(left)">
                                      <p:cBhvr>
                                        <p:cTn id="25" dur="500"/>
                                        <p:tgtEl>
                                          <p:spTgt spid="119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animBg="1"/>
      <p:bldP spid="119813" grpId="0"/>
      <p:bldP spid="119813" grpId="1"/>
      <p:bldP spid="119818" grpId="0"/>
      <p:bldP spid="119819"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0835" name="Text Box 3"/>
          <p:cNvSpPr txBox="1">
            <a:spLocks noChangeArrowheads="1"/>
          </p:cNvSpPr>
          <p:nvPr/>
        </p:nvSpPr>
        <p:spPr bwMode="auto">
          <a:xfrm>
            <a:off x="0" y="0"/>
            <a:ext cx="4114800" cy="800100"/>
          </a:xfrm>
          <a:prstGeom prst="rect">
            <a:avLst/>
          </a:prstGeom>
          <a:noFill/>
          <a:ln w="38100">
            <a:solidFill>
              <a:srgbClr val="00FFFF"/>
            </a:solidFill>
            <a:miter lim="800000"/>
            <a:headEnd/>
            <a:tailEnd/>
          </a:ln>
          <a:effectLst/>
          <a:extLst>
            <a:ext uri="{909E8E84-426E-40DD-AFC4-6F175D3DCCD1}">
              <a14:hiddenFill xmlns:a14="http://schemas.microsoft.com/office/drawing/2010/main">
                <a:solidFill>
                  <a:srgbClr val="00FFFF">
                    <a:alpha val="25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800100" indent="-342900">
              <a:defRPr sz="2400">
                <a:solidFill>
                  <a:schemeClr val="tx1"/>
                </a:solidFill>
                <a:latin typeface="Times New Roman" panose="02020603050405020304" pitchFamily="18" charset="0"/>
              </a:defRPr>
            </a:lvl2pPr>
            <a:lvl3pPr marL="1257300" indent="-342900">
              <a:defRPr sz="2400">
                <a:solidFill>
                  <a:schemeClr val="tx1"/>
                </a:solidFill>
                <a:latin typeface="Times New Roman" panose="02020603050405020304" pitchFamily="18" charset="0"/>
              </a:defRPr>
            </a:lvl3pPr>
            <a:lvl4pPr marL="1714500" indent="-342900">
              <a:defRPr sz="2400">
                <a:solidFill>
                  <a:schemeClr val="tx1"/>
                </a:solidFill>
                <a:latin typeface="Times New Roman" panose="02020603050405020304" pitchFamily="18" charset="0"/>
              </a:defRPr>
            </a:lvl4pPr>
            <a:lvl5pPr marL="2171700" indent="-342900">
              <a:defRPr sz="2400">
                <a:solidFill>
                  <a:schemeClr val="tx1"/>
                </a:solidFill>
                <a:latin typeface="Times New Roman" panose="02020603050405020304" pitchFamily="18" charset="0"/>
              </a:defRPr>
            </a:lvl5pPr>
            <a:lvl6pPr marL="2628900" indent="-342900" eaLnBrk="0" fontAlgn="base" hangingPunct="0">
              <a:spcBef>
                <a:spcPct val="0"/>
              </a:spcBef>
              <a:spcAft>
                <a:spcPct val="0"/>
              </a:spcAft>
              <a:defRPr sz="2400">
                <a:solidFill>
                  <a:schemeClr val="tx1"/>
                </a:solidFill>
                <a:latin typeface="Times New Roman" panose="02020603050405020304" pitchFamily="18" charset="0"/>
              </a:defRPr>
            </a:lvl6pPr>
            <a:lvl7pPr marL="3086100" indent="-342900" eaLnBrk="0" fontAlgn="base" hangingPunct="0">
              <a:spcBef>
                <a:spcPct val="0"/>
              </a:spcBef>
              <a:spcAft>
                <a:spcPct val="0"/>
              </a:spcAft>
              <a:defRPr sz="2400">
                <a:solidFill>
                  <a:schemeClr val="tx1"/>
                </a:solidFill>
                <a:latin typeface="Times New Roman" panose="02020603050405020304" pitchFamily="18" charset="0"/>
              </a:defRPr>
            </a:lvl7pPr>
            <a:lvl8pPr marL="3543300" indent="-342900" eaLnBrk="0" fontAlgn="base" hangingPunct="0">
              <a:spcBef>
                <a:spcPct val="0"/>
              </a:spcBef>
              <a:spcAft>
                <a:spcPct val="0"/>
              </a:spcAft>
              <a:defRPr sz="2400">
                <a:solidFill>
                  <a:schemeClr val="tx1"/>
                </a:solidFill>
                <a:latin typeface="Times New Roman" panose="02020603050405020304" pitchFamily="18" charset="0"/>
              </a:defRPr>
            </a:lvl8pPr>
            <a:lvl9pPr marL="40005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2. Wrong Attitude </a:t>
            </a:r>
            <a:r>
              <a:rPr lang="en-US" altLang="en-US" sz="2200" dirty="0" smtClean="0">
                <a:effectLst>
                  <a:outerShdw blurRad="38100" dist="38100" dir="2700000" algn="tl">
                    <a:srgbClr val="000000"/>
                  </a:outerShdw>
                </a:effectLst>
                <a:latin typeface="Tahoma" panose="020B0604030504040204" pitchFamily="34" charset="0"/>
                <a:cs typeface="Times New Roman" panose="02020603050405020304" pitchFamily="18" charset="0"/>
              </a:rPr>
              <a:t>+ </a:t>
            </a:r>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Right Information</a:t>
            </a:r>
          </a:p>
        </p:txBody>
      </p:sp>
      <p:sp>
        <p:nvSpPr>
          <p:cNvPr id="120837" name="Text Box 5"/>
          <p:cNvSpPr txBox="1">
            <a:spLocks noChangeArrowheads="1"/>
          </p:cNvSpPr>
          <p:nvPr/>
        </p:nvSpPr>
        <p:spPr bwMode="auto">
          <a:xfrm>
            <a:off x="4114800" y="2427514"/>
            <a:ext cx="429441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b="0" dirty="0">
                <a:solidFill>
                  <a:srgbClr val="66FFFF"/>
                </a:solidFill>
                <a:effectLst>
                  <a:outerShdw blurRad="38100" dist="38100" dir="2700000" algn="tl">
                    <a:srgbClr val="000000"/>
                  </a:outerShdw>
                </a:effectLst>
                <a:latin typeface="Eras Bold ITC" panose="020B0907030504020204" pitchFamily="34" charset="0"/>
              </a:rPr>
              <a:t>Heb. </a:t>
            </a:r>
            <a:r>
              <a:rPr lang="en-US" altLang="en-US" b="0" dirty="0" smtClean="0">
                <a:solidFill>
                  <a:srgbClr val="66FFFF"/>
                </a:solidFill>
                <a:effectLst>
                  <a:outerShdw blurRad="38100" dist="38100" dir="2700000" algn="tl">
                    <a:srgbClr val="000000"/>
                  </a:outerShdw>
                </a:effectLst>
                <a:latin typeface="Eras Bold ITC" panose="020B0907030504020204" pitchFamily="34" charset="0"/>
              </a:rPr>
              <a:t>10:24-25ff</a:t>
            </a:r>
            <a:endParaRPr lang="en-US" altLang="en-US" b="0" dirty="0">
              <a:solidFill>
                <a:srgbClr val="66FFFF"/>
              </a:solidFill>
              <a:effectLst>
                <a:outerShdw blurRad="38100" dist="38100" dir="2700000" algn="tl">
                  <a:srgbClr val="000000"/>
                </a:outerShdw>
              </a:effectLst>
              <a:latin typeface="Eras Bold ITC" panose="020B0907030504020204" pitchFamily="34" charset="0"/>
            </a:endParaRPr>
          </a:p>
        </p:txBody>
      </p:sp>
      <p:sp>
        <p:nvSpPr>
          <p:cNvPr id="120839" name="Rectangle 7"/>
          <p:cNvSpPr>
            <a:spLocks noChangeArrowheads="1"/>
          </p:cNvSpPr>
          <p:nvPr/>
        </p:nvSpPr>
        <p:spPr bwMode="auto">
          <a:xfrm>
            <a:off x="1295400" y="2209800"/>
            <a:ext cx="5257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FF00"/>
              </a:buClr>
              <a:buSzPct val="140000"/>
              <a:buFont typeface="Wingdings" panose="05000000000000000000" pitchFamily="2" charset="2"/>
              <a:buChar char="ü"/>
            </a:pPr>
            <a:r>
              <a:rPr lang="en-US" altLang="en-US" sz="3200" dirty="0">
                <a:solidFill>
                  <a:srgbClr val="00FF00"/>
                </a:solidFill>
                <a:effectLst>
                  <a:outerShdw blurRad="38100" dist="38100" dir="2700000" algn="tl">
                    <a:srgbClr val="000000"/>
                  </a:outerShdw>
                </a:effectLst>
                <a:latin typeface="Book Antiqua" panose="02040602050305030304" pitchFamily="18" charset="0"/>
              </a:rPr>
              <a:t>Attendance</a:t>
            </a:r>
          </a:p>
        </p:txBody>
      </p:sp>
      <p:sp>
        <p:nvSpPr>
          <p:cNvPr id="120840" name="Rectangle 8"/>
          <p:cNvSpPr>
            <a:spLocks noChangeArrowheads="1"/>
          </p:cNvSpPr>
          <p:nvPr/>
        </p:nvSpPr>
        <p:spPr bwMode="auto">
          <a:xfrm>
            <a:off x="120650" y="838200"/>
            <a:ext cx="8893175" cy="1524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Char char="E"/>
            </a:pPr>
            <a:r>
              <a:rPr lang="en-US" altLang="en-US" sz="3200" dirty="0">
                <a:solidFill>
                  <a:srgbClr val="FFFF00"/>
                </a:solidFill>
                <a:latin typeface="Book Antiqua" panose="02040602050305030304" pitchFamily="18" charset="0"/>
              </a:rPr>
              <a:t>Christians can manifest this in several ways, for example…</a:t>
            </a:r>
          </a:p>
        </p:txBody>
      </p:sp>
      <p:sp>
        <p:nvSpPr>
          <p:cNvPr id="3" name="Slide Number Placeholder 2"/>
          <p:cNvSpPr>
            <a:spLocks noGrp="1"/>
          </p:cNvSpPr>
          <p:nvPr>
            <p:ph type="sldNum" sz="quarter" idx="12"/>
          </p:nvPr>
        </p:nvSpPr>
        <p:spPr>
          <a:xfrm>
            <a:off x="6564312" y="6259810"/>
            <a:ext cx="2133600" cy="457200"/>
          </a:xfrm>
        </p:spPr>
        <p:txBody>
          <a:bodyPr/>
          <a:lstStyle/>
          <a:p>
            <a:fld id="{3AB3AD16-88C0-4ED3-AA67-4201FC5892FD}" type="slidenum">
              <a:rPr lang="en-US" altLang="en-US" sz="1200" b="1" smtClean="0">
                <a:effectLst/>
                <a:latin typeface="Gill Sans MT" panose="020B0502020104020203" pitchFamily="34" charset="0"/>
              </a:rPr>
              <a:pPr/>
              <a:t>19</a:t>
            </a:fld>
            <a:endParaRPr lang="en-US" altLang="en-US" sz="1200" b="1" dirty="0">
              <a:effectLst/>
              <a:latin typeface="Gill Sans MT" panose="020B0502020104020203" pitchFamily="34" charset="0"/>
            </a:endParaRPr>
          </a:p>
        </p:txBody>
      </p:sp>
      <p:sp>
        <p:nvSpPr>
          <p:cNvPr id="9" name="Text Box 5"/>
          <p:cNvSpPr txBox="1">
            <a:spLocks noChangeArrowheads="1"/>
          </p:cNvSpPr>
          <p:nvPr/>
        </p:nvSpPr>
        <p:spPr bwMode="auto">
          <a:xfrm>
            <a:off x="3276600" y="3259015"/>
            <a:ext cx="40497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b="0" dirty="0">
                <a:solidFill>
                  <a:srgbClr val="66FFFF"/>
                </a:solidFill>
                <a:effectLst>
                  <a:outerShdw blurRad="38100" dist="38100" dir="2700000" algn="tl">
                    <a:srgbClr val="000000"/>
                  </a:outerShdw>
                </a:effectLst>
                <a:latin typeface="Eras Bold ITC" panose="020B0907030504020204" pitchFamily="34" charset="0"/>
              </a:rPr>
              <a:t>1 </a:t>
            </a:r>
            <a:r>
              <a:rPr lang="en-US" altLang="en-US" b="0" dirty="0" smtClean="0">
                <a:solidFill>
                  <a:srgbClr val="66FFFF"/>
                </a:solidFill>
                <a:effectLst>
                  <a:outerShdw blurRad="38100" dist="38100" dir="2700000" algn="tl">
                    <a:srgbClr val="000000"/>
                  </a:outerShdw>
                </a:effectLst>
                <a:latin typeface="Eras Bold ITC" panose="020B0907030504020204" pitchFamily="34" charset="0"/>
              </a:rPr>
              <a:t>Cor. 16:1-2; 2 Cor. </a:t>
            </a:r>
            <a:r>
              <a:rPr lang="en-US" altLang="en-US" b="0" dirty="0">
                <a:solidFill>
                  <a:srgbClr val="66FFFF"/>
                </a:solidFill>
                <a:effectLst>
                  <a:outerShdw blurRad="38100" dist="38100" dir="2700000" algn="tl">
                    <a:srgbClr val="000000"/>
                  </a:outerShdw>
                </a:effectLst>
                <a:latin typeface="Eras Bold ITC" panose="020B0907030504020204" pitchFamily="34" charset="0"/>
              </a:rPr>
              <a:t>9:6</a:t>
            </a:r>
          </a:p>
        </p:txBody>
      </p:sp>
      <p:sp>
        <p:nvSpPr>
          <p:cNvPr id="10" name="Rectangle 6"/>
          <p:cNvSpPr>
            <a:spLocks noChangeArrowheads="1"/>
          </p:cNvSpPr>
          <p:nvPr/>
        </p:nvSpPr>
        <p:spPr bwMode="auto">
          <a:xfrm>
            <a:off x="1295400" y="3048000"/>
            <a:ext cx="5257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FF00"/>
              </a:buClr>
              <a:buSzPct val="140000"/>
              <a:buFont typeface="Wingdings" panose="05000000000000000000" pitchFamily="2" charset="2"/>
              <a:buChar char="ü"/>
            </a:pPr>
            <a:r>
              <a:rPr lang="en-US" altLang="en-US" sz="3200" dirty="0">
                <a:solidFill>
                  <a:srgbClr val="00FF00"/>
                </a:solidFill>
                <a:effectLst>
                  <a:outerShdw blurRad="38100" dist="38100" dir="2700000" algn="tl">
                    <a:srgbClr val="000000"/>
                  </a:outerShdw>
                </a:effectLst>
                <a:latin typeface="Book Antiqua" panose="02040602050305030304" pitchFamily="18" charset="0"/>
              </a:rPr>
              <a:t>Giving</a:t>
            </a:r>
          </a:p>
        </p:txBody>
      </p:sp>
      <p:sp>
        <p:nvSpPr>
          <p:cNvPr id="11" name="Text Box 5"/>
          <p:cNvSpPr txBox="1">
            <a:spLocks noChangeArrowheads="1"/>
          </p:cNvSpPr>
          <p:nvPr/>
        </p:nvSpPr>
        <p:spPr bwMode="auto">
          <a:xfrm>
            <a:off x="5855918" y="4110335"/>
            <a:ext cx="3200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b="0" dirty="0">
                <a:solidFill>
                  <a:srgbClr val="66FFFF"/>
                </a:solidFill>
                <a:effectLst>
                  <a:outerShdw blurRad="38100" dist="38100" dir="2700000" algn="tl">
                    <a:srgbClr val="000000"/>
                  </a:outerShdw>
                </a:effectLst>
                <a:latin typeface="Eras Bold ITC" panose="020B0907030504020204" pitchFamily="34" charset="0"/>
              </a:rPr>
              <a:t>1 </a:t>
            </a:r>
            <a:r>
              <a:rPr lang="en-US" altLang="en-US" b="0" dirty="0" smtClean="0">
                <a:solidFill>
                  <a:srgbClr val="66FFFF"/>
                </a:solidFill>
                <a:effectLst>
                  <a:outerShdw blurRad="38100" dist="38100" dir="2700000" algn="tl">
                    <a:srgbClr val="000000"/>
                  </a:outerShdw>
                </a:effectLst>
                <a:latin typeface="Eras Bold ITC" panose="020B0907030504020204" pitchFamily="34" charset="0"/>
              </a:rPr>
              <a:t>Tim. 2:4; Acts 8:4; Ezek. </a:t>
            </a:r>
            <a:r>
              <a:rPr lang="en-US" altLang="en-US" b="0" dirty="0">
                <a:solidFill>
                  <a:srgbClr val="66FFFF"/>
                </a:solidFill>
                <a:effectLst>
                  <a:outerShdw blurRad="38100" dist="38100" dir="2700000" algn="tl">
                    <a:srgbClr val="000000"/>
                  </a:outerShdw>
                </a:effectLst>
                <a:latin typeface="Eras Bold ITC" panose="020B0907030504020204" pitchFamily="34" charset="0"/>
              </a:rPr>
              <a:t>3:18-19</a:t>
            </a:r>
          </a:p>
        </p:txBody>
      </p:sp>
      <p:sp>
        <p:nvSpPr>
          <p:cNvPr id="12" name="Rectangle 6"/>
          <p:cNvSpPr>
            <a:spLocks noChangeArrowheads="1"/>
          </p:cNvSpPr>
          <p:nvPr/>
        </p:nvSpPr>
        <p:spPr bwMode="auto">
          <a:xfrm>
            <a:off x="1295400" y="3902075"/>
            <a:ext cx="5257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FF00"/>
              </a:buClr>
              <a:buSzPct val="140000"/>
              <a:buFont typeface="Wingdings" panose="05000000000000000000" pitchFamily="2" charset="2"/>
              <a:buChar char="ü"/>
            </a:pPr>
            <a:r>
              <a:rPr lang="en-US" altLang="en-US" sz="3200" dirty="0">
                <a:solidFill>
                  <a:srgbClr val="00FF00"/>
                </a:solidFill>
                <a:effectLst>
                  <a:outerShdw blurRad="38100" dist="38100" dir="2700000" algn="tl">
                    <a:srgbClr val="000000"/>
                  </a:outerShdw>
                </a:effectLst>
                <a:latin typeface="Book Antiqua" panose="02040602050305030304" pitchFamily="18" charset="0"/>
              </a:rPr>
              <a:t>Personal Evangelism</a:t>
            </a:r>
          </a:p>
        </p:txBody>
      </p:sp>
      <p:sp>
        <p:nvSpPr>
          <p:cNvPr id="13" name="Text Box 5"/>
          <p:cNvSpPr txBox="1">
            <a:spLocks noChangeArrowheads="1"/>
          </p:cNvSpPr>
          <p:nvPr/>
        </p:nvSpPr>
        <p:spPr bwMode="auto">
          <a:xfrm>
            <a:off x="4567237" y="5002309"/>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b="0" dirty="0">
                <a:solidFill>
                  <a:srgbClr val="66FFFF"/>
                </a:solidFill>
                <a:effectLst>
                  <a:outerShdw blurRad="38100" dist="38100" dir="2700000" algn="tl">
                    <a:srgbClr val="000000"/>
                  </a:outerShdw>
                </a:effectLst>
                <a:latin typeface="Eras Bold ITC" panose="020B0907030504020204" pitchFamily="34" charset="0"/>
              </a:rPr>
              <a:t>Titus 2:11-14</a:t>
            </a:r>
          </a:p>
        </p:txBody>
      </p:sp>
      <p:sp>
        <p:nvSpPr>
          <p:cNvPr id="14" name="Rectangle 6"/>
          <p:cNvSpPr>
            <a:spLocks noChangeArrowheads="1"/>
          </p:cNvSpPr>
          <p:nvPr/>
        </p:nvSpPr>
        <p:spPr bwMode="auto">
          <a:xfrm>
            <a:off x="1306512" y="4784725"/>
            <a:ext cx="5257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FF00"/>
              </a:buClr>
              <a:buSzPct val="140000"/>
              <a:buFont typeface="Wingdings" panose="05000000000000000000" pitchFamily="2" charset="2"/>
              <a:buChar char="ü"/>
            </a:pPr>
            <a:r>
              <a:rPr lang="en-US" altLang="en-US" sz="3200" dirty="0">
                <a:solidFill>
                  <a:srgbClr val="00FF00"/>
                </a:solidFill>
                <a:effectLst>
                  <a:outerShdw blurRad="38100" dist="38100" dir="2700000" algn="tl">
                    <a:srgbClr val="000000"/>
                  </a:outerShdw>
                </a:effectLst>
                <a:latin typeface="Book Antiqua" panose="02040602050305030304" pitchFamily="18" charset="0"/>
              </a:rPr>
              <a:t>Godly Living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0835"/>
                                        </p:tgtEl>
                                        <p:attrNameLst>
                                          <p:attrName>style.visibility</p:attrName>
                                        </p:attrNameLst>
                                      </p:cBhvr>
                                      <p:to>
                                        <p:strVal val="visible"/>
                                      </p:to>
                                    </p:set>
                                    <p:animEffect transition="in" filter="dissolve">
                                      <p:cBhvr>
                                        <p:cTn id="7" dur="500"/>
                                        <p:tgtEl>
                                          <p:spTgt spid="12083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20840"/>
                                        </p:tgtEl>
                                        <p:attrNameLst>
                                          <p:attrName>style.visibility</p:attrName>
                                        </p:attrNameLst>
                                      </p:cBhvr>
                                      <p:to>
                                        <p:strVal val="visible"/>
                                      </p:to>
                                    </p:set>
                                    <p:animEffect transition="in" filter="wipe(down)">
                                      <p:cBhvr>
                                        <p:cTn id="11" dur="500"/>
                                        <p:tgtEl>
                                          <p:spTgt spid="120840"/>
                                        </p:tgtEl>
                                      </p:cBhvr>
                                    </p:animEffect>
                                  </p:childTnLst>
                                </p:cTn>
                              </p:par>
                            </p:childTnLst>
                          </p:cTn>
                        </p:par>
                        <p:par>
                          <p:cTn id="12" fill="hold">
                            <p:stCondLst>
                              <p:cond delay="1000"/>
                            </p:stCondLst>
                            <p:childTnLst>
                              <p:par>
                                <p:cTn id="13" presetID="15" presetClass="entr" presetSubtype="0" fill="hold" grpId="0" nodeType="afterEffect">
                                  <p:stCondLst>
                                    <p:cond delay="0"/>
                                  </p:stCondLst>
                                  <p:childTnLst>
                                    <p:set>
                                      <p:cBhvr>
                                        <p:cTn id="14" dur="1" fill="hold">
                                          <p:stCondLst>
                                            <p:cond delay="0"/>
                                          </p:stCondLst>
                                        </p:cTn>
                                        <p:tgtEl>
                                          <p:spTgt spid="120839"/>
                                        </p:tgtEl>
                                        <p:attrNameLst>
                                          <p:attrName>style.visibility</p:attrName>
                                        </p:attrNameLst>
                                      </p:cBhvr>
                                      <p:to>
                                        <p:strVal val="visible"/>
                                      </p:to>
                                    </p:set>
                                    <p:anim calcmode="lin" valueType="num">
                                      <p:cBhvr>
                                        <p:cTn id="15" dur="1000" fill="hold"/>
                                        <p:tgtEl>
                                          <p:spTgt spid="120839"/>
                                        </p:tgtEl>
                                        <p:attrNameLst>
                                          <p:attrName>ppt_w</p:attrName>
                                        </p:attrNameLst>
                                      </p:cBhvr>
                                      <p:tavLst>
                                        <p:tav tm="0">
                                          <p:val>
                                            <p:fltVal val="0"/>
                                          </p:val>
                                        </p:tav>
                                        <p:tav tm="100000">
                                          <p:val>
                                            <p:strVal val="#ppt_w"/>
                                          </p:val>
                                        </p:tav>
                                      </p:tavLst>
                                    </p:anim>
                                    <p:anim calcmode="lin" valueType="num">
                                      <p:cBhvr>
                                        <p:cTn id="16" dur="1000" fill="hold"/>
                                        <p:tgtEl>
                                          <p:spTgt spid="120839"/>
                                        </p:tgtEl>
                                        <p:attrNameLst>
                                          <p:attrName>ppt_h</p:attrName>
                                        </p:attrNameLst>
                                      </p:cBhvr>
                                      <p:tavLst>
                                        <p:tav tm="0">
                                          <p:val>
                                            <p:fltVal val="0"/>
                                          </p:val>
                                        </p:tav>
                                        <p:tav tm="100000">
                                          <p:val>
                                            <p:strVal val="#ppt_h"/>
                                          </p:val>
                                        </p:tav>
                                      </p:tavLst>
                                    </p:anim>
                                    <p:anim calcmode="lin" valueType="num">
                                      <p:cBhvr>
                                        <p:cTn id="17" dur="1000" fill="hold"/>
                                        <p:tgtEl>
                                          <p:spTgt spid="120839"/>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20839"/>
                                        </p:tgtEl>
                                        <p:attrNameLst>
                                          <p:attrName>ppt_y</p:attrName>
                                        </p:attrNameLst>
                                      </p:cBhvr>
                                      <p:tavLst>
                                        <p:tav tm="0" fmla="#ppt_y+(sin(-2*pi*(1-$))*-#ppt_x+cos(-2*pi*(1-$))*(1-#ppt_y))*(1-$)">
                                          <p:val>
                                            <p:fltVal val="0"/>
                                          </p:val>
                                        </p:tav>
                                        <p:tav tm="100000">
                                          <p:val>
                                            <p:fltVal val="1"/>
                                          </p:val>
                                        </p:tav>
                                      </p:tavLst>
                                    </p:anim>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120837"/>
                                        </p:tgtEl>
                                        <p:attrNameLst>
                                          <p:attrName>style.visibility</p:attrName>
                                        </p:attrNameLst>
                                      </p:cBhvr>
                                      <p:to>
                                        <p:strVal val="visible"/>
                                      </p:to>
                                    </p:set>
                                    <p:animEffect transition="in" filter="wipe(left)">
                                      <p:cBhvr>
                                        <p:cTn id="22" dur="500"/>
                                        <p:tgtEl>
                                          <p:spTgt spid="120837"/>
                                        </p:tgtEl>
                                      </p:cBhvr>
                                    </p:animEffect>
                                  </p:childTnLst>
                                </p:cTn>
                              </p:par>
                            </p:childTnLst>
                          </p:cTn>
                        </p:par>
                        <p:par>
                          <p:cTn id="23" fill="hold">
                            <p:stCondLst>
                              <p:cond delay="2500"/>
                            </p:stCondLst>
                            <p:childTnLst>
                              <p:par>
                                <p:cTn id="24" presetID="15" presetClass="entr" presetSubtype="0"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1000" fill="hold"/>
                                        <p:tgtEl>
                                          <p:spTgt spid="10"/>
                                        </p:tgtEl>
                                        <p:attrNameLst>
                                          <p:attrName>ppt_w</p:attrName>
                                        </p:attrNameLst>
                                      </p:cBhvr>
                                      <p:tavLst>
                                        <p:tav tm="0">
                                          <p:val>
                                            <p:fltVal val="0"/>
                                          </p:val>
                                        </p:tav>
                                        <p:tav tm="100000">
                                          <p:val>
                                            <p:strVal val="#ppt_w"/>
                                          </p:val>
                                        </p:tav>
                                      </p:tavLst>
                                    </p:anim>
                                    <p:anim calcmode="lin" valueType="num">
                                      <p:cBhvr>
                                        <p:cTn id="27" dur="1000" fill="hold"/>
                                        <p:tgtEl>
                                          <p:spTgt spid="10"/>
                                        </p:tgtEl>
                                        <p:attrNameLst>
                                          <p:attrName>ppt_h</p:attrName>
                                        </p:attrNameLst>
                                      </p:cBhvr>
                                      <p:tavLst>
                                        <p:tav tm="0">
                                          <p:val>
                                            <p:fltVal val="0"/>
                                          </p:val>
                                        </p:tav>
                                        <p:tav tm="100000">
                                          <p:val>
                                            <p:strVal val="#ppt_h"/>
                                          </p:val>
                                        </p:tav>
                                      </p:tavLst>
                                    </p:anim>
                                    <p:anim calcmode="lin" valueType="num">
                                      <p:cBhvr>
                                        <p:cTn id="28"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par>
                          <p:cTn id="30" fill="hold">
                            <p:stCondLst>
                              <p:cond delay="3500"/>
                            </p:stCondLst>
                            <p:childTnLst>
                              <p:par>
                                <p:cTn id="31" presetID="15"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1000" fill="hold"/>
                                        <p:tgtEl>
                                          <p:spTgt spid="9"/>
                                        </p:tgtEl>
                                        <p:attrNameLst>
                                          <p:attrName>ppt_w</p:attrName>
                                        </p:attrNameLst>
                                      </p:cBhvr>
                                      <p:tavLst>
                                        <p:tav tm="0">
                                          <p:val>
                                            <p:fltVal val="0"/>
                                          </p:val>
                                        </p:tav>
                                        <p:tav tm="100000">
                                          <p:val>
                                            <p:strVal val="#ppt_w"/>
                                          </p:val>
                                        </p:tav>
                                      </p:tavLst>
                                    </p:anim>
                                    <p:anim calcmode="lin" valueType="num">
                                      <p:cBhvr>
                                        <p:cTn id="34" dur="1000" fill="hold"/>
                                        <p:tgtEl>
                                          <p:spTgt spid="9"/>
                                        </p:tgtEl>
                                        <p:attrNameLst>
                                          <p:attrName>ppt_h</p:attrName>
                                        </p:attrNameLst>
                                      </p:cBhvr>
                                      <p:tavLst>
                                        <p:tav tm="0">
                                          <p:val>
                                            <p:fltVal val="0"/>
                                          </p:val>
                                        </p:tav>
                                        <p:tav tm="100000">
                                          <p:val>
                                            <p:strVal val="#ppt_h"/>
                                          </p:val>
                                        </p:tav>
                                      </p:tavLst>
                                    </p:anim>
                                    <p:anim calcmode="lin" valueType="num">
                                      <p:cBhvr>
                                        <p:cTn id="35"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par>
                          <p:cTn id="37" fill="hold">
                            <p:stCondLst>
                              <p:cond delay="4500"/>
                            </p:stCondLst>
                            <p:childTnLst>
                              <p:par>
                                <p:cTn id="38" presetID="15" presetClass="entr" presetSubtype="0"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1000" fill="hold"/>
                                        <p:tgtEl>
                                          <p:spTgt spid="12"/>
                                        </p:tgtEl>
                                        <p:attrNameLst>
                                          <p:attrName>ppt_w</p:attrName>
                                        </p:attrNameLst>
                                      </p:cBhvr>
                                      <p:tavLst>
                                        <p:tav tm="0">
                                          <p:val>
                                            <p:fltVal val="0"/>
                                          </p:val>
                                        </p:tav>
                                        <p:tav tm="100000">
                                          <p:val>
                                            <p:strVal val="#ppt_w"/>
                                          </p:val>
                                        </p:tav>
                                      </p:tavLst>
                                    </p:anim>
                                    <p:anim calcmode="lin" valueType="num">
                                      <p:cBhvr>
                                        <p:cTn id="41" dur="1000" fill="hold"/>
                                        <p:tgtEl>
                                          <p:spTgt spid="12"/>
                                        </p:tgtEl>
                                        <p:attrNameLst>
                                          <p:attrName>ppt_h</p:attrName>
                                        </p:attrNameLst>
                                      </p:cBhvr>
                                      <p:tavLst>
                                        <p:tav tm="0">
                                          <p:val>
                                            <p:fltVal val="0"/>
                                          </p:val>
                                        </p:tav>
                                        <p:tav tm="100000">
                                          <p:val>
                                            <p:strVal val="#ppt_h"/>
                                          </p:val>
                                        </p:tav>
                                      </p:tavLst>
                                    </p:anim>
                                    <p:anim calcmode="lin" valueType="num">
                                      <p:cBhvr>
                                        <p:cTn id="42"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par>
                          <p:cTn id="44" fill="hold">
                            <p:stCondLst>
                              <p:cond delay="5500"/>
                            </p:stCondLst>
                            <p:childTnLst>
                              <p:par>
                                <p:cTn id="45" presetID="15" presetClass="entr" presetSubtype="0"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1000" fill="hold"/>
                                        <p:tgtEl>
                                          <p:spTgt spid="11"/>
                                        </p:tgtEl>
                                        <p:attrNameLst>
                                          <p:attrName>ppt_w</p:attrName>
                                        </p:attrNameLst>
                                      </p:cBhvr>
                                      <p:tavLst>
                                        <p:tav tm="0">
                                          <p:val>
                                            <p:fltVal val="0"/>
                                          </p:val>
                                        </p:tav>
                                        <p:tav tm="100000">
                                          <p:val>
                                            <p:strVal val="#ppt_w"/>
                                          </p:val>
                                        </p:tav>
                                      </p:tavLst>
                                    </p:anim>
                                    <p:anim calcmode="lin" valueType="num">
                                      <p:cBhvr>
                                        <p:cTn id="48" dur="1000" fill="hold"/>
                                        <p:tgtEl>
                                          <p:spTgt spid="11"/>
                                        </p:tgtEl>
                                        <p:attrNameLst>
                                          <p:attrName>ppt_h</p:attrName>
                                        </p:attrNameLst>
                                      </p:cBhvr>
                                      <p:tavLst>
                                        <p:tav tm="0">
                                          <p:val>
                                            <p:fltVal val="0"/>
                                          </p:val>
                                        </p:tav>
                                        <p:tav tm="100000">
                                          <p:val>
                                            <p:strVal val="#ppt_h"/>
                                          </p:val>
                                        </p:tav>
                                      </p:tavLst>
                                    </p:anim>
                                    <p:anim calcmode="lin" valueType="num">
                                      <p:cBhvr>
                                        <p:cTn id="49"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par>
                          <p:cTn id="51" fill="hold">
                            <p:stCondLst>
                              <p:cond delay="6500"/>
                            </p:stCondLst>
                            <p:childTnLst>
                              <p:par>
                                <p:cTn id="52" presetID="15" presetClass="entr" presetSubtype="0"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p:cTn id="54" dur="1000" fill="hold"/>
                                        <p:tgtEl>
                                          <p:spTgt spid="14"/>
                                        </p:tgtEl>
                                        <p:attrNameLst>
                                          <p:attrName>ppt_w</p:attrName>
                                        </p:attrNameLst>
                                      </p:cBhvr>
                                      <p:tavLst>
                                        <p:tav tm="0">
                                          <p:val>
                                            <p:fltVal val="0"/>
                                          </p:val>
                                        </p:tav>
                                        <p:tav tm="100000">
                                          <p:val>
                                            <p:strVal val="#ppt_w"/>
                                          </p:val>
                                        </p:tav>
                                      </p:tavLst>
                                    </p:anim>
                                    <p:anim calcmode="lin" valueType="num">
                                      <p:cBhvr>
                                        <p:cTn id="55" dur="1000" fill="hold"/>
                                        <p:tgtEl>
                                          <p:spTgt spid="14"/>
                                        </p:tgtEl>
                                        <p:attrNameLst>
                                          <p:attrName>ppt_h</p:attrName>
                                        </p:attrNameLst>
                                      </p:cBhvr>
                                      <p:tavLst>
                                        <p:tav tm="0">
                                          <p:val>
                                            <p:fltVal val="0"/>
                                          </p:val>
                                        </p:tav>
                                        <p:tav tm="100000">
                                          <p:val>
                                            <p:strVal val="#ppt_h"/>
                                          </p:val>
                                        </p:tav>
                                      </p:tavLst>
                                    </p:anim>
                                    <p:anim calcmode="lin" valueType="num">
                                      <p:cBhvr>
                                        <p:cTn id="56" dur="1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57" dur="1000" fill="hold"/>
                                        <p:tgtEl>
                                          <p:spTgt spid="14"/>
                                        </p:tgtEl>
                                        <p:attrNameLst>
                                          <p:attrName>ppt_y</p:attrName>
                                        </p:attrNameLst>
                                      </p:cBhvr>
                                      <p:tavLst>
                                        <p:tav tm="0" fmla="#ppt_y+(sin(-2*pi*(1-$))*-#ppt_x+cos(-2*pi*(1-$))*(1-#ppt_y))*(1-$)">
                                          <p:val>
                                            <p:fltVal val="0"/>
                                          </p:val>
                                        </p:tav>
                                        <p:tav tm="100000">
                                          <p:val>
                                            <p:fltVal val="1"/>
                                          </p:val>
                                        </p:tav>
                                      </p:tavLst>
                                    </p:anim>
                                  </p:childTnLst>
                                </p:cTn>
                              </p:par>
                            </p:childTnLst>
                          </p:cTn>
                        </p:par>
                        <p:par>
                          <p:cTn id="58" fill="hold">
                            <p:stCondLst>
                              <p:cond delay="7500"/>
                            </p:stCondLst>
                            <p:childTnLst>
                              <p:par>
                                <p:cTn id="59" presetID="15" presetClass="entr" presetSubtype="0" fill="hold" grpId="0" nodeType="after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p:cTn id="61" dur="1000" fill="hold"/>
                                        <p:tgtEl>
                                          <p:spTgt spid="13"/>
                                        </p:tgtEl>
                                        <p:attrNameLst>
                                          <p:attrName>ppt_w</p:attrName>
                                        </p:attrNameLst>
                                      </p:cBhvr>
                                      <p:tavLst>
                                        <p:tav tm="0">
                                          <p:val>
                                            <p:fltVal val="0"/>
                                          </p:val>
                                        </p:tav>
                                        <p:tav tm="100000">
                                          <p:val>
                                            <p:strVal val="#ppt_w"/>
                                          </p:val>
                                        </p:tav>
                                      </p:tavLst>
                                    </p:anim>
                                    <p:anim calcmode="lin" valueType="num">
                                      <p:cBhvr>
                                        <p:cTn id="62" dur="1000" fill="hold"/>
                                        <p:tgtEl>
                                          <p:spTgt spid="13"/>
                                        </p:tgtEl>
                                        <p:attrNameLst>
                                          <p:attrName>ppt_h</p:attrName>
                                        </p:attrNameLst>
                                      </p:cBhvr>
                                      <p:tavLst>
                                        <p:tav tm="0">
                                          <p:val>
                                            <p:fltVal val="0"/>
                                          </p:val>
                                        </p:tav>
                                        <p:tav tm="100000">
                                          <p:val>
                                            <p:strVal val="#ppt_h"/>
                                          </p:val>
                                        </p:tav>
                                      </p:tavLst>
                                    </p:anim>
                                    <p:anim calcmode="lin" valueType="num">
                                      <p:cBhvr>
                                        <p:cTn id="63"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64"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animBg="1"/>
      <p:bldP spid="120837" grpId="0"/>
      <p:bldP spid="120839" grpId="0"/>
      <p:bldP spid="120840" grpId="0"/>
      <p:bldP spid="9" grpId="0"/>
      <p:bldP spid="10" grpId="0"/>
      <p:bldP spid="11" grpId="0"/>
      <p:bldP spid="12"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76200" y="1179513"/>
            <a:ext cx="9067800" cy="1752600"/>
          </a:xfrm>
          <a:effectLst>
            <a:outerShdw dist="71842" dir="2700000" algn="ctr" rotWithShape="0">
              <a:schemeClr val="bg2"/>
            </a:outerShdw>
          </a:effectLst>
        </p:spPr>
        <p:txBody>
          <a:bodyPr/>
          <a:lstStyle/>
          <a:p>
            <a:pPr marL="688975" indent="-688975" algn="l">
              <a:buClr>
                <a:schemeClr val="tx1"/>
              </a:buClr>
              <a:buSzPct val="140000"/>
              <a:buFont typeface="Wingdings 2" panose="05020102010507070707" pitchFamily="18" charset="2"/>
              <a:buChar char="E"/>
            </a:pPr>
            <a:r>
              <a:rPr lang="en-US" altLang="en-US" sz="3200" b="1" dirty="0">
                <a:solidFill>
                  <a:srgbClr val="FFFF00"/>
                </a:solidFill>
                <a:latin typeface="Book Antiqua" panose="02040602050305030304" pitchFamily="18" charset="0"/>
              </a:rPr>
              <a:t>Attitudes are so very important!  </a:t>
            </a:r>
            <a:r>
              <a:rPr lang="en-US" altLang="en-US" sz="3200" b="1" dirty="0" smtClean="0">
                <a:solidFill>
                  <a:srgbClr val="00FF00"/>
                </a:solidFill>
                <a:latin typeface="Book Antiqua" panose="02040602050305030304" pitchFamily="18" charset="0"/>
              </a:rPr>
              <a:t>Prov. </a:t>
            </a:r>
            <a:r>
              <a:rPr lang="en-US" altLang="en-US" sz="3200" b="1" dirty="0">
                <a:solidFill>
                  <a:srgbClr val="00FF00"/>
                </a:solidFill>
                <a:latin typeface="Book Antiqua" panose="02040602050305030304" pitchFamily="18" charset="0"/>
              </a:rPr>
              <a:t>23:7; </a:t>
            </a:r>
            <a:r>
              <a:rPr lang="en-US" altLang="en-US" sz="3200" b="1" dirty="0" smtClean="0">
                <a:solidFill>
                  <a:srgbClr val="00FF00"/>
                </a:solidFill>
                <a:latin typeface="Book Antiqua" panose="02040602050305030304" pitchFamily="18" charset="0"/>
              </a:rPr>
              <a:t>Matt</a:t>
            </a:r>
            <a:r>
              <a:rPr lang="en-US" altLang="en-US" sz="3200" b="1" dirty="0">
                <a:solidFill>
                  <a:srgbClr val="00FF00"/>
                </a:solidFill>
                <a:latin typeface="Book Antiqua" panose="02040602050305030304" pitchFamily="18" charset="0"/>
              </a:rPr>
              <a:t>. </a:t>
            </a:r>
            <a:r>
              <a:rPr lang="en-US" altLang="en-US" sz="3200" b="1" dirty="0" smtClean="0">
                <a:solidFill>
                  <a:srgbClr val="00FF00"/>
                </a:solidFill>
                <a:latin typeface="Book Antiqua" panose="02040602050305030304" pitchFamily="18" charset="0"/>
              </a:rPr>
              <a:t>15:18-20; Lk. 6:43-45</a:t>
            </a:r>
            <a:endParaRPr lang="en-US" altLang="en-US" sz="3200" b="1" dirty="0">
              <a:solidFill>
                <a:srgbClr val="00FF00"/>
              </a:solidFill>
              <a:latin typeface="Book Antiqua" panose="02040602050305030304" pitchFamily="18" charset="0"/>
            </a:endParaRPr>
          </a:p>
        </p:txBody>
      </p:sp>
      <p:sp>
        <p:nvSpPr>
          <p:cNvPr id="68616" name="Rectangle 8"/>
          <p:cNvSpPr>
            <a:spLocks noChangeArrowheads="1"/>
          </p:cNvSpPr>
          <p:nvPr/>
        </p:nvSpPr>
        <p:spPr bwMode="auto">
          <a:xfrm>
            <a:off x="-76200" y="3048000"/>
            <a:ext cx="9101138" cy="1524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Char char="E"/>
            </a:pPr>
            <a:r>
              <a:rPr lang="en-US" altLang="en-US" sz="3200" dirty="0">
                <a:solidFill>
                  <a:srgbClr val="FFFF00"/>
                </a:solidFill>
                <a:latin typeface="Book Antiqua" panose="02040602050305030304" pitchFamily="18" charset="0"/>
              </a:rPr>
              <a:t>We need to be sure we have the right attitudes toward many things, especially:</a:t>
            </a:r>
          </a:p>
        </p:txBody>
      </p:sp>
      <p:sp>
        <p:nvSpPr>
          <p:cNvPr id="68618" name="Rectangle 10"/>
          <p:cNvSpPr>
            <a:spLocks noChangeArrowheads="1"/>
          </p:cNvSpPr>
          <p:nvPr/>
        </p:nvSpPr>
        <p:spPr bwMode="auto">
          <a:xfrm>
            <a:off x="903288" y="4846638"/>
            <a:ext cx="73136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FF00"/>
              </a:buClr>
              <a:buSzPct val="140000"/>
              <a:buFont typeface="Wingdings" panose="05000000000000000000" pitchFamily="2" charset="2"/>
              <a:buChar char="ü"/>
            </a:pPr>
            <a:r>
              <a:rPr lang="en-US" altLang="en-US" sz="3600">
                <a:effectLst>
                  <a:outerShdw blurRad="38100" dist="38100" dir="2700000" algn="tl">
                    <a:srgbClr val="000000"/>
                  </a:outerShdw>
                </a:effectLst>
                <a:latin typeface="Book Antiqua" panose="02040602050305030304" pitchFamily="18" charset="0"/>
              </a:rPr>
              <a:t>Truth </a:t>
            </a:r>
          </a:p>
        </p:txBody>
      </p:sp>
      <p:sp>
        <p:nvSpPr>
          <p:cNvPr id="68619" name="Rectangle 11"/>
          <p:cNvSpPr>
            <a:spLocks noChangeArrowheads="1"/>
          </p:cNvSpPr>
          <p:nvPr/>
        </p:nvSpPr>
        <p:spPr bwMode="auto">
          <a:xfrm>
            <a:off x="914400" y="5486400"/>
            <a:ext cx="73136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FF00"/>
              </a:buClr>
              <a:buSzPct val="140000"/>
              <a:buFont typeface="Wingdings" panose="05000000000000000000" pitchFamily="2" charset="2"/>
              <a:buChar char="ü"/>
            </a:pPr>
            <a:r>
              <a:rPr lang="en-US" altLang="en-US" sz="3600">
                <a:effectLst>
                  <a:outerShdw blurRad="38100" dist="38100" dir="2700000" algn="tl">
                    <a:srgbClr val="000000"/>
                  </a:outerShdw>
                </a:effectLst>
                <a:latin typeface="Book Antiqua" panose="02040602050305030304" pitchFamily="18" charset="0"/>
              </a:rPr>
              <a:t>Authority</a:t>
            </a:r>
          </a:p>
        </p:txBody>
      </p:sp>
      <p:sp>
        <p:nvSpPr>
          <p:cNvPr id="68620" name="Text Box 12"/>
          <p:cNvSpPr txBox="1">
            <a:spLocks noChangeArrowheads="1"/>
          </p:cNvSpPr>
          <p:nvPr/>
        </p:nvSpPr>
        <p:spPr bwMode="auto">
          <a:xfrm>
            <a:off x="8763000" y="7345363"/>
            <a:ext cx="381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A5344350-6F96-4B97-97F9-0689E389140C}" type="slidenum">
              <a:rPr lang="en-US" altLang="en-US" sz="1200" b="0">
                <a:latin typeface="Arial Rounded MT Bold" panose="020F0704030504030204" pitchFamily="34" charset="0"/>
              </a:rPr>
              <a:pPr>
                <a:spcBef>
                  <a:spcPct val="50000"/>
                </a:spcBef>
              </a:pPr>
              <a:t>2</a:t>
            </a:fld>
            <a:endParaRPr lang="en-US" altLang="en-US" sz="1200" b="0">
              <a:latin typeface="Arial Rounded MT Bold" panose="020F0704030504030204" pitchFamily="34" charset="0"/>
            </a:endParaRPr>
          </a:p>
        </p:txBody>
      </p:sp>
      <p:sp>
        <p:nvSpPr>
          <p:cNvPr id="68622" name="Rectangle 14"/>
          <p:cNvSpPr>
            <a:spLocks noChangeArrowheads="1"/>
          </p:cNvSpPr>
          <p:nvPr/>
        </p:nvSpPr>
        <p:spPr bwMode="auto">
          <a:xfrm>
            <a:off x="4725988" y="4637088"/>
            <a:ext cx="7313612"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FF00"/>
              </a:buClr>
              <a:buSzPct val="140000"/>
              <a:buFont typeface="Wingdings" panose="05000000000000000000" pitchFamily="2" charset="2"/>
              <a:buChar char="ü"/>
            </a:pPr>
            <a:r>
              <a:rPr lang="en-US" altLang="en-US" sz="3600">
                <a:effectLst>
                  <a:outerShdw blurRad="38100" dist="38100" dir="2700000" algn="tl">
                    <a:srgbClr val="000000"/>
                  </a:outerShdw>
                </a:effectLst>
                <a:latin typeface="Book Antiqua" panose="02040602050305030304" pitchFamily="18" charset="0"/>
              </a:rPr>
              <a:t>Brethren</a:t>
            </a:r>
          </a:p>
        </p:txBody>
      </p:sp>
      <p:sp>
        <p:nvSpPr>
          <p:cNvPr id="68623" name="Rectangle 15"/>
          <p:cNvSpPr>
            <a:spLocks noChangeArrowheads="1"/>
          </p:cNvSpPr>
          <p:nvPr/>
        </p:nvSpPr>
        <p:spPr bwMode="auto">
          <a:xfrm>
            <a:off x="4724400" y="5530850"/>
            <a:ext cx="73136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FF00"/>
              </a:buClr>
              <a:buSzPct val="140000"/>
              <a:buFont typeface="Wingdings" panose="05000000000000000000" pitchFamily="2" charset="2"/>
              <a:buChar char="ü"/>
            </a:pPr>
            <a:r>
              <a:rPr lang="en-US" altLang="en-US" sz="3600">
                <a:effectLst>
                  <a:outerShdw blurRad="38100" dist="38100" dir="2700000" algn="tl">
                    <a:srgbClr val="000000"/>
                  </a:outerShdw>
                </a:effectLst>
                <a:latin typeface="Book Antiqua" panose="02040602050305030304" pitchFamily="18" charset="0"/>
              </a:rPr>
              <a:t>The Lost</a:t>
            </a:r>
          </a:p>
        </p:txBody>
      </p:sp>
      <p:sp>
        <p:nvSpPr>
          <p:cNvPr id="2" name="TextBox 1"/>
          <p:cNvSpPr txBox="1"/>
          <p:nvPr/>
        </p:nvSpPr>
        <p:spPr>
          <a:xfrm>
            <a:off x="152400" y="76200"/>
            <a:ext cx="3289683" cy="646331"/>
          </a:xfrm>
          <a:prstGeom prst="rect">
            <a:avLst/>
          </a:prstGeom>
          <a:noFill/>
        </p:spPr>
        <p:txBody>
          <a:bodyPr wrap="none" rtlCol="0">
            <a:spAutoFit/>
          </a:bodyPr>
          <a:lstStyle/>
          <a:p>
            <a:r>
              <a:rPr lang="en-US" sz="3600" dirty="0" smtClean="0">
                <a:latin typeface="Tahoma" panose="020B0604030504040204" pitchFamily="34" charset="0"/>
                <a:ea typeface="Tahoma" panose="020B0604030504040204" pitchFamily="34" charset="0"/>
                <a:cs typeface="Tahoma" panose="020B0604030504040204" pitchFamily="34" charset="0"/>
              </a:rPr>
              <a:t>Introduction:</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fld id="{FD3971A0-A59A-4A87-8F51-0810698D56E6}" type="slidenum">
              <a:rPr lang="en-US" altLang="en-US" sz="1200" b="1" smtClean="0">
                <a:effectLst/>
                <a:latin typeface="Gill Sans MT" panose="020B0502020104020203" pitchFamily="34" charset="0"/>
              </a:rPr>
              <a:pPr/>
              <a:t>2</a:t>
            </a:fld>
            <a:endParaRPr lang="en-US" altLang="en-US" sz="1200" b="1" dirty="0">
              <a:effectLst/>
              <a:latin typeface="Gill Sans MT" panose="020B05020201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8610"/>
                                        </p:tgtEl>
                                        <p:attrNameLst>
                                          <p:attrName>style.visibility</p:attrName>
                                        </p:attrNameLst>
                                      </p:cBhvr>
                                      <p:to>
                                        <p:strVal val="visible"/>
                                      </p:to>
                                    </p:set>
                                    <p:animEffect transition="in" filter="wipe(down)">
                                      <p:cBhvr>
                                        <p:cTn id="11" dur="500"/>
                                        <p:tgtEl>
                                          <p:spTgt spid="68610"/>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8616"/>
                                        </p:tgtEl>
                                        <p:attrNameLst>
                                          <p:attrName>style.visibility</p:attrName>
                                        </p:attrNameLst>
                                      </p:cBhvr>
                                      <p:to>
                                        <p:strVal val="visible"/>
                                      </p:to>
                                    </p:set>
                                    <p:animEffect transition="in" filter="wipe(left)">
                                      <p:cBhvr>
                                        <p:cTn id="15" dur="500"/>
                                        <p:tgtEl>
                                          <p:spTgt spid="68616"/>
                                        </p:tgtEl>
                                      </p:cBhvr>
                                    </p:animEffect>
                                  </p:childTnLst>
                                </p:cTn>
                              </p:par>
                            </p:childTnLst>
                          </p:cTn>
                        </p:par>
                        <p:par>
                          <p:cTn id="16" fill="hold" nodeType="withGroup">
                            <p:stCondLst>
                              <p:cond delay="1500"/>
                            </p:stCondLst>
                            <p:childTnLst>
                              <p:par>
                                <p:cTn id="17" presetID="15" presetClass="entr" presetSubtype="0" fill="hold" grpId="0" nodeType="afterEffect">
                                  <p:stCondLst>
                                    <p:cond delay="0"/>
                                  </p:stCondLst>
                                  <p:childTnLst>
                                    <p:set>
                                      <p:cBhvr>
                                        <p:cTn id="18" dur="1" fill="hold">
                                          <p:stCondLst>
                                            <p:cond delay="0"/>
                                          </p:stCondLst>
                                        </p:cTn>
                                        <p:tgtEl>
                                          <p:spTgt spid="68618"/>
                                        </p:tgtEl>
                                        <p:attrNameLst>
                                          <p:attrName>style.visibility</p:attrName>
                                        </p:attrNameLst>
                                      </p:cBhvr>
                                      <p:to>
                                        <p:strVal val="visible"/>
                                      </p:to>
                                    </p:set>
                                    <p:anim calcmode="lin" valueType="num">
                                      <p:cBhvr>
                                        <p:cTn id="19" dur="1000" fill="hold"/>
                                        <p:tgtEl>
                                          <p:spTgt spid="68618"/>
                                        </p:tgtEl>
                                        <p:attrNameLst>
                                          <p:attrName>ppt_w</p:attrName>
                                        </p:attrNameLst>
                                      </p:cBhvr>
                                      <p:tavLst>
                                        <p:tav tm="0">
                                          <p:val>
                                            <p:fltVal val="0"/>
                                          </p:val>
                                        </p:tav>
                                        <p:tav tm="100000">
                                          <p:val>
                                            <p:strVal val="#ppt_w"/>
                                          </p:val>
                                        </p:tav>
                                      </p:tavLst>
                                    </p:anim>
                                    <p:anim calcmode="lin" valueType="num">
                                      <p:cBhvr>
                                        <p:cTn id="20" dur="1000" fill="hold"/>
                                        <p:tgtEl>
                                          <p:spTgt spid="68618"/>
                                        </p:tgtEl>
                                        <p:attrNameLst>
                                          <p:attrName>ppt_h</p:attrName>
                                        </p:attrNameLst>
                                      </p:cBhvr>
                                      <p:tavLst>
                                        <p:tav tm="0">
                                          <p:val>
                                            <p:fltVal val="0"/>
                                          </p:val>
                                        </p:tav>
                                        <p:tav tm="100000">
                                          <p:val>
                                            <p:strVal val="#ppt_h"/>
                                          </p:val>
                                        </p:tav>
                                      </p:tavLst>
                                    </p:anim>
                                    <p:anim calcmode="lin" valueType="num">
                                      <p:cBhvr>
                                        <p:cTn id="21" dur="1000" fill="hold"/>
                                        <p:tgtEl>
                                          <p:spTgt spid="68618"/>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68618"/>
                                        </p:tgtEl>
                                        <p:attrNameLst>
                                          <p:attrName>ppt_y</p:attrName>
                                        </p:attrNameLst>
                                      </p:cBhvr>
                                      <p:tavLst>
                                        <p:tav tm="0" fmla="#ppt_y+(sin(-2*pi*(1-$))*-#ppt_x+cos(-2*pi*(1-$))*(1-#ppt_y))*(1-$)">
                                          <p:val>
                                            <p:fltVal val="0"/>
                                          </p:val>
                                        </p:tav>
                                        <p:tav tm="100000">
                                          <p:val>
                                            <p:fltVal val="1"/>
                                          </p:val>
                                        </p:tav>
                                      </p:tavLst>
                                    </p:anim>
                                  </p:childTnLst>
                                </p:cTn>
                              </p:par>
                            </p:childTnLst>
                          </p:cTn>
                        </p:par>
                        <p:par>
                          <p:cTn id="23" fill="hold" nodeType="withGroup">
                            <p:stCondLst>
                              <p:cond delay="2500"/>
                            </p:stCondLst>
                            <p:childTnLst>
                              <p:par>
                                <p:cTn id="24" presetID="15" presetClass="entr" presetSubtype="0" fill="hold" grpId="0" nodeType="afterEffect">
                                  <p:stCondLst>
                                    <p:cond delay="0"/>
                                  </p:stCondLst>
                                  <p:childTnLst>
                                    <p:set>
                                      <p:cBhvr>
                                        <p:cTn id="25" dur="1" fill="hold">
                                          <p:stCondLst>
                                            <p:cond delay="0"/>
                                          </p:stCondLst>
                                        </p:cTn>
                                        <p:tgtEl>
                                          <p:spTgt spid="68619"/>
                                        </p:tgtEl>
                                        <p:attrNameLst>
                                          <p:attrName>style.visibility</p:attrName>
                                        </p:attrNameLst>
                                      </p:cBhvr>
                                      <p:to>
                                        <p:strVal val="visible"/>
                                      </p:to>
                                    </p:set>
                                    <p:anim calcmode="lin" valueType="num">
                                      <p:cBhvr>
                                        <p:cTn id="26" dur="1000" fill="hold"/>
                                        <p:tgtEl>
                                          <p:spTgt spid="68619"/>
                                        </p:tgtEl>
                                        <p:attrNameLst>
                                          <p:attrName>ppt_w</p:attrName>
                                        </p:attrNameLst>
                                      </p:cBhvr>
                                      <p:tavLst>
                                        <p:tav tm="0">
                                          <p:val>
                                            <p:fltVal val="0"/>
                                          </p:val>
                                        </p:tav>
                                        <p:tav tm="100000">
                                          <p:val>
                                            <p:strVal val="#ppt_w"/>
                                          </p:val>
                                        </p:tav>
                                      </p:tavLst>
                                    </p:anim>
                                    <p:anim calcmode="lin" valueType="num">
                                      <p:cBhvr>
                                        <p:cTn id="27" dur="1000" fill="hold"/>
                                        <p:tgtEl>
                                          <p:spTgt spid="68619"/>
                                        </p:tgtEl>
                                        <p:attrNameLst>
                                          <p:attrName>ppt_h</p:attrName>
                                        </p:attrNameLst>
                                      </p:cBhvr>
                                      <p:tavLst>
                                        <p:tav tm="0">
                                          <p:val>
                                            <p:fltVal val="0"/>
                                          </p:val>
                                        </p:tav>
                                        <p:tav tm="100000">
                                          <p:val>
                                            <p:strVal val="#ppt_h"/>
                                          </p:val>
                                        </p:tav>
                                      </p:tavLst>
                                    </p:anim>
                                    <p:anim calcmode="lin" valueType="num">
                                      <p:cBhvr>
                                        <p:cTn id="28" dur="1000" fill="hold"/>
                                        <p:tgtEl>
                                          <p:spTgt spid="68619"/>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68619"/>
                                        </p:tgtEl>
                                        <p:attrNameLst>
                                          <p:attrName>ppt_y</p:attrName>
                                        </p:attrNameLst>
                                      </p:cBhvr>
                                      <p:tavLst>
                                        <p:tav tm="0" fmla="#ppt_y+(sin(-2*pi*(1-$))*-#ppt_x+cos(-2*pi*(1-$))*(1-#ppt_y))*(1-$)">
                                          <p:val>
                                            <p:fltVal val="0"/>
                                          </p:val>
                                        </p:tav>
                                        <p:tav tm="100000">
                                          <p:val>
                                            <p:fltVal val="1"/>
                                          </p:val>
                                        </p:tav>
                                      </p:tavLst>
                                    </p:anim>
                                  </p:childTnLst>
                                </p:cTn>
                              </p:par>
                            </p:childTnLst>
                          </p:cTn>
                        </p:par>
                        <p:par>
                          <p:cTn id="30" fill="hold" nodeType="withGroup">
                            <p:stCondLst>
                              <p:cond delay="3500"/>
                            </p:stCondLst>
                            <p:childTnLst>
                              <p:par>
                                <p:cTn id="31" presetID="15" presetClass="entr" presetSubtype="0" fill="hold" grpId="0" nodeType="afterEffect">
                                  <p:stCondLst>
                                    <p:cond delay="0"/>
                                  </p:stCondLst>
                                  <p:childTnLst>
                                    <p:set>
                                      <p:cBhvr>
                                        <p:cTn id="32" dur="1" fill="hold">
                                          <p:stCondLst>
                                            <p:cond delay="0"/>
                                          </p:stCondLst>
                                        </p:cTn>
                                        <p:tgtEl>
                                          <p:spTgt spid="68622"/>
                                        </p:tgtEl>
                                        <p:attrNameLst>
                                          <p:attrName>style.visibility</p:attrName>
                                        </p:attrNameLst>
                                      </p:cBhvr>
                                      <p:to>
                                        <p:strVal val="visible"/>
                                      </p:to>
                                    </p:set>
                                    <p:anim calcmode="lin" valueType="num">
                                      <p:cBhvr>
                                        <p:cTn id="33" dur="1000" fill="hold"/>
                                        <p:tgtEl>
                                          <p:spTgt spid="68622"/>
                                        </p:tgtEl>
                                        <p:attrNameLst>
                                          <p:attrName>ppt_w</p:attrName>
                                        </p:attrNameLst>
                                      </p:cBhvr>
                                      <p:tavLst>
                                        <p:tav tm="0">
                                          <p:val>
                                            <p:fltVal val="0"/>
                                          </p:val>
                                        </p:tav>
                                        <p:tav tm="100000">
                                          <p:val>
                                            <p:strVal val="#ppt_w"/>
                                          </p:val>
                                        </p:tav>
                                      </p:tavLst>
                                    </p:anim>
                                    <p:anim calcmode="lin" valueType="num">
                                      <p:cBhvr>
                                        <p:cTn id="34" dur="1000" fill="hold"/>
                                        <p:tgtEl>
                                          <p:spTgt spid="68622"/>
                                        </p:tgtEl>
                                        <p:attrNameLst>
                                          <p:attrName>ppt_h</p:attrName>
                                        </p:attrNameLst>
                                      </p:cBhvr>
                                      <p:tavLst>
                                        <p:tav tm="0">
                                          <p:val>
                                            <p:fltVal val="0"/>
                                          </p:val>
                                        </p:tav>
                                        <p:tav tm="100000">
                                          <p:val>
                                            <p:strVal val="#ppt_h"/>
                                          </p:val>
                                        </p:tav>
                                      </p:tavLst>
                                    </p:anim>
                                    <p:anim calcmode="lin" valueType="num">
                                      <p:cBhvr>
                                        <p:cTn id="35" dur="1000" fill="hold"/>
                                        <p:tgtEl>
                                          <p:spTgt spid="68622"/>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68622"/>
                                        </p:tgtEl>
                                        <p:attrNameLst>
                                          <p:attrName>ppt_y</p:attrName>
                                        </p:attrNameLst>
                                      </p:cBhvr>
                                      <p:tavLst>
                                        <p:tav tm="0" fmla="#ppt_y+(sin(-2*pi*(1-$))*-#ppt_x+cos(-2*pi*(1-$))*(1-#ppt_y))*(1-$)">
                                          <p:val>
                                            <p:fltVal val="0"/>
                                          </p:val>
                                        </p:tav>
                                        <p:tav tm="100000">
                                          <p:val>
                                            <p:fltVal val="1"/>
                                          </p:val>
                                        </p:tav>
                                      </p:tavLst>
                                    </p:anim>
                                  </p:childTnLst>
                                </p:cTn>
                              </p:par>
                            </p:childTnLst>
                          </p:cTn>
                        </p:par>
                        <p:par>
                          <p:cTn id="37" fill="hold" nodeType="withGroup">
                            <p:stCondLst>
                              <p:cond delay="4500"/>
                            </p:stCondLst>
                            <p:childTnLst>
                              <p:par>
                                <p:cTn id="38" presetID="15" presetClass="entr" presetSubtype="0" fill="hold" grpId="0" nodeType="afterEffect">
                                  <p:stCondLst>
                                    <p:cond delay="0"/>
                                  </p:stCondLst>
                                  <p:childTnLst>
                                    <p:set>
                                      <p:cBhvr>
                                        <p:cTn id="39" dur="1" fill="hold">
                                          <p:stCondLst>
                                            <p:cond delay="0"/>
                                          </p:stCondLst>
                                        </p:cTn>
                                        <p:tgtEl>
                                          <p:spTgt spid="68623"/>
                                        </p:tgtEl>
                                        <p:attrNameLst>
                                          <p:attrName>style.visibility</p:attrName>
                                        </p:attrNameLst>
                                      </p:cBhvr>
                                      <p:to>
                                        <p:strVal val="visible"/>
                                      </p:to>
                                    </p:set>
                                    <p:anim calcmode="lin" valueType="num">
                                      <p:cBhvr>
                                        <p:cTn id="40" dur="1000" fill="hold"/>
                                        <p:tgtEl>
                                          <p:spTgt spid="68623"/>
                                        </p:tgtEl>
                                        <p:attrNameLst>
                                          <p:attrName>ppt_w</p:attrName>
                                        </p:attrNameLst>
                                      </p:cBhvr>
                                      <p:tavLst>
                                        <p:tav tm="0">
                                          <p:val>
                                            <p:fltVal val="0"/>
                                          </p:val>
                                        </p:tav>
                                        <p:tav tm="100000">
                                          <p:val>
                                            <p:strVal val="#ppt_w"/>
                                          </p:val>
                                        </p:tav>
                                      </p:tavLst>
                                    </p:anim>
                                    <p:anim calcmode="lin" valueType="num">
                                      <p:cBhvr>
                                        <p:cTn id="41" dur="1000" fill="hold"/>
                                        <p:tgtEl>
                                          <p:spTgt spid="68623"/>
                                        </p:tgtEl>
                                        <p:attrNameLst>
                                          <p:attrName>ppt_h</p:attrName>
                                        </p:attrNameLst>
                                      </p:cBhvr>
                                      <p:tavLst>
                                        <p:tav tm="0">
                                          <p:val>
                                            <p:fltVal val="0"/>
                                          </p:val>
                                        </p:tav>
                                        <p:tav tm="100000">
                                          <p:val>
                                            <p:strVal val="#ppt_h"/>
                                          </p:val>
                                        </p:tav>
                                      </p:tavLst>
                                    </p:anim>
                                    <p:anim calcmode="lin" valueType="num">
                                      <p:cBhvr>
                                        <p:cTn id="42" dur="1000" fill="hold"/>
                                        <p:tgtEl>
                                          <p:spTgt spid="68623"/>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6862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P spid="68616" grpId="0"/>
      <p:bldP spid="68618" grpId="0"/>
      <p:bldP spid="68619" grpId="0"/>
      <p:bldP spid="68622" grpId="0"/>
      <p:bldP spid="68623" grpId="0"/>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4931" name="Text Box 3"/>
          <p:cNvSpPr txBox="1">
            <a:spLocks noChangeArrowheads="1"/>
          </p:cNvSpPr>
          <p:nvPr/>
        </p:nvSpPr>
        <p:spPr bwMode="auto">
          <a:xfrm>
            <a:off x="0" y="0"/>
            <a:ext cx="4114800" cy="800100"/>
          </a:xfrm>
          <a:prstGeom prst="rect">
            <a:avLst/>
          </a:prstGeom>
          <a:noFill/>
          <a:ln w="38100">
            <a:solidFill>
              <a:srgbClr val="00FFFF"/>
            </a:solidFill>
            <a:miter lim="800000"/>
            <a:headEnd/>
            <a:tailEnd/>
          </a:ln>
          <a:effectLst/>
          <a:extLst>
            <a:ext uri="{909E8E84-426E-40DD-AFC4-6F175D3DCCD1}">
              <a14:hiddenFill xmlns:a14="http://schemas.microsoft.com/office/drawing/2010/main">
                <a:solidFill>
                  <a:srgbClr val="00FFFF">
                    <a:alpha val="25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800100" indent="-342900">
              <a:defRPr sz="2400">
                <a:solidFill>
                  <a:schemeClr val="tx1"/>
                </a:solidFill>
                <a:latin typeface="Times New Roman" panose="02020603050405020304" pitchFamily="18" charset="0"/>
              </a:defRPr>
            </a:lvl2pPr>
            <a:lvl3pPr marL="1257300" indent="-342900">
              <a:defRPr sz="2400">
                <a:solidFill>
                  <a:schemeClr val="tx1"/>
                </a:solidFill>
                <a:latin typeface="Times New Roman" panose="02020603050405020304" pitchFamily="18" charset="0"/>
              </a:defRPr>
            </a:lvl3pPr>
            <a:lvl4pPr marL="1714500" indent="-342900">
              <a:defRPr sz="2400">
                <a:solidFill>
                  <a:schemeClr val="tx1"/>
                </a:solidFill>
                <a:latin typeface="Times New Roman" panose="02020603050405020304" pitchFamily="18" charset="0"/>
              </a:defRPr>
            </a:lvl4pPr>
            <a:lvl5pPr marL="2171700" indent="-342900">
              <a:defRPr sz="2400">
                <a:solidFill>
                  <a:schemeClr val="tx1"/>
                </a:solidFill>
                <a:latin typeface="Times New Roman" panose="02020603050405020304" pitchFamily="18" charset="0"/>
              </a:defRPr>
            </a:lvl5pPr>
            <a:lvl6pPr marL="2628900" indent="-342900" eaLnBrk="0" fontAlgn="base" hangingPunct="0">
              <a:spcBef>
                <a:spcPct val="0"/>
              </a:spcBef>
              <a:spcAft>
                <a:spcPct val="0"/>
              </a:spcAft>
              <a:defRPr sz="2400">
                <a:solidFill>
                  <a:schemeClr val="tx1"/>
                </a:solidFill>
                <a:latin typeface="Times New Roman" panose="02020603050405020304" pitchFamily="18" charset="0"/>
              </a:defRPr>
            </a:lvl6pPr>
            <a:lvl7pPr marL="3086100" indent="-342900" eaLnBrk="0" fontAlgn="base" hangingPunct="0">
              <a:spcBef>
                <a:spcPct val="0"/>
              </a:spcBef>
              <a:spcAft>
                <a:spcPct val="0"/>
              </a:spcAft>
              <a:defRPr sz="2400">
                <a:solidFill>
                  <a:schemeClr val="tx1"/>
                </a:solidFill>
                <a:latin typeface="Times New Roman" panose="02020603050405020304" pitchFamily="18" charset="0"/>
              </a:defRPr>
            </a:lvl7pPr>
            <a:lvl8pPr marL="3543300" indent="-342900" eaLnBrk="0" fontAlgn="base" hangingPunct="0">
              <a:spcBef>
                <a:spcPct val="0"/>
              </a:spcBef>
              <a:spcAft>
                <a:spcPct val="0"/>
              </a:spcAft>
              <a:defRPr sz="2400">
                <a:solidFill>
                  <a:schemeClr val="tx1"/>
                </a:solidFill>
                <a:latin typeface="Times New Roman" panose="02020603050405020304" pitchFamily="18" charset="0"/>
              </a:defRPr>
            </a:lvl8pPr>
            <a:lvl9pPr marL="40005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2. Wrong Attitude </a:t>
            </a:r>
            <a:r>
              <a:rPr lang="en-US" altLang="en-US" sz="2200" dirty="0" smtClean="0">
                <a:effectLst>
                  <a:outerShdw blurRad="38100" dist="38100" dir="2700000" algn="tl">
                    <a:srgbClr val="000000"/>
                  </a:outerShdw>
                </a:effectLst>
                <a:latin typeface="Tahoma" panose="020B0604030504040204" pitchFamily="34" charset="0"/>
                <a:cs typeface="Times New Roman" panose="02020603050405020304" pitchFamily="18" charset="0"/>
              </a:rPr>
              <a:t>+ </a:t>
            </a:r>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Right Information</a:t>
            </a:r>
          </a:p>
        </p:txBody>
      </p:sp>
      <p:sp>
        <p:nvSpPr>
          <p:cNvPr id="124934" name="Rectangle 6"/>
          <p:cNvSpPr>
            <a:spLocks noChangeArrowheads="1"/>
          </p:cNvSpPr>
          <p:nvPr/>
        </p:nvSpPr>
        <p:spPr bwMode="auto">
          <a:xfrm>
            <a:off x="1295400" y="2514600"/>
            <a:ext cx="9448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FF00"/>
              </a:buClr>
              <a:buSzPct val="140000"/>
              <a:buFont typeface="Wingdings" panose="05000000000000000000" pitchFamily="2" charset="2"/>
              <a:buChar char="ü"/>
            </a:pPr>
            <a:r>
              <a:rPr lang="en-US" altLang="en-US" sz="3200" dirty="0">
                <a:solidFill>
                  <a:srgbClr val="00FF00"/>
                </a:solidFill>
                <a:effectLst>
                  <a:outerShdw blurRad="38100" dist="38100" dir="2700000" algn="tl">
                    <a:srgbClr val="000000"/>
                  </a:outerShdw>
                </a:effectLst>
                <a:latin typeface="Book Antiqua" panose="02040602050305030304" pitchFamily="18" charset="0"/>
              </a:rPr>
              <a:t>Problems in the church:  e.g., social</a:t>
            </a:r>
          </a:p>
          <a:p>
            <a:pPr>
              <a:buClr>
                <a:srgbClr val="FFFF00"/>
              </a:buClr>
              <a:buSzPct val="140000"/>
              <a:buFont typeface="Wingdings" panose="05000000000000000000" pitchFamily="2" charset="2"/>
              <a:buNone/>
            </a:pPr>
            <a:r>
              <a:rPr lang="en-US" altLang="en-US" sz="3200" dirty="0">
                <a:solidFill>
                  <a:srgbClr val="00FF00"/>
                </a:solidFill>
                <a:effectLst>
                  <a:outerShdw blurRad="38100" dist="38100" dir="2700000" algn="tl">
                    <a:srgbClr val="000000"/>
                  </a:outerShdw>
                </a:effectLst>
                <a:latin typeface="Book Antiqua" panose="02040602050305030304" pitchFamily="18" charset="0"/>
              </a:rPr>
              <a:t>     gospel, MDR, etc.</a:t>
            </a:r>
          </a:p>
        </p:txBody>
      </p:sp>
      <p:sp>
        <p:nvSpPr>
          <p:cNvPr id="124935" name="Rectangle 7"/>
          <p:cNvSpPr>
            <a:spLocks noChangeArrowheads="1"/>
          </p:cNvSpPr>
          <p:nvPr/>
        </p:nvSpPr>
        <p:spPr bwMode="auto">
          <a:xfrm>
            <a:off x="95250" y="3962400"/>
            <a:ext cx="9144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27063" indent="-627063">
              <a:spcBef>
                <a:spcPct val="20000"/>
              </a:spcBef>
              <a:buClr>
                <a:schemeClr val="hlink"/>
              </a:buClr>
              <a:buSzPct val="75000"/>
              <a:buFont typeface="Wingdings" panose="05000000000000000000" pitchFamily="2" charset="2"/>
              <a:buChar char="l"/>
              <a:defRPr sz="3200">
                <a:solidFill>
                  <a:schemeClr val="tx1"/>
                </a:solidFill>
                <a:effectLst>
                  <a:outerShdw blurRad="38100" dist="38100" dir="2700000" algn="tl">
                    <a:srgbClr val="000000"/>
                  </a:outerShdw>
                </a:effectLst>
                <a:latin typeface="Times New Roman" panose="02020603050405020304" pitchFamily="18" charset="0"/>
              </a:defRPr>
            </a:lvl1pPr>
            <a:lvl2pPr marL="1435100" indent="-693738">
              <a:spcBef>
                <a:spcPct val="20000"/>
              </a:spcBef>
              <a:buClr>
                <a:schemeClr val="tx2"/>
              </a:buClr>
              <a:buSzPct val="75000"/>
              <a:buFont typeface="Wingdings" panose="05000000000000000000" pitchFamily="2" charset="2"/>
              <a:buChar char="l"/>
              <a:defRPr sz="2800">
                <a:solidFill>
                  <a:schemeClr val="tx1"/>
                </a:solidFill>
                <a:effectLst>
                  <a:outerShdw blurRad="38100" dist="38100" dir="2700000" algn="tl">
                    <a:srgbClr val="000000"/>
                  </a:outerShdw>
                </a:effectLst>
                <a:latin typeface="Times New Roman" panose="02020603050405020304" pitchFamily="18" charset="0"/>
              </a:defRPr>
            </a:lvl2pPr>
            <a:lvl3pPr marL="1946275" indent="-228600">
              <a:spcBef>
                <a:spcPct val="20000"/>
              </a:spcBef>
              <a:buClr>
                <a:schemeClr val="accent2"/>
              </a:buClr>
              <a:buSzPct val="75000"/>
              <a:buFont typeface="Wingdings" panose="05000000000000000000" pitchFamily="2" charset="2"/>
              <a:buChar char="l"/>
              <a:defRPr sz="2400">
                <a:solidFill>
                  <a:schemeClr val="tx1"/>
                </a:solidFill>
                <a:effectLst>
                  <a:outerShdw blurRad="38100" dist="38100" dir="2700000" algn="tl">
                    <a:srgbClr val="000000"/>
                  </a:outerShdw>
                </a:effectLst>
                <a:latin typeface="Times New Roman" panose="02020603050405020304" pitchFamily="18" charset="0"/>
              </a:defRPr>
            </a:lvl3pPr>
            <a:lvl4pPr marL="2289175" indent="-228600">
              <a:spcBef>
                <a:spcPct val="20000"/>
              </a:spcBef>
              <a:buClr>
                <a:schemeClr val="folHlink"/>
              </a:buClr>
              <a:buSzPct val="75000"/>
              <a:buFont typeface="Wingdings" panose="05000000000000000000" pitchFamily="2" charset="2"/>
              <a:buChar char="l"/>
              <a:defRPr sz="2000">
                <a:solidFill>
                  <a:schemeClr val="tx1"/>
                </a:solidFill>
                <a:effectLst>
                  <a:outerShdw blurRad="38100" dist="38100" dir="2700000" algn="tl">
                    <a:srgbClr val="000000"/>
                  </a:outerShdw>
                </a:effectLst>
                <a:latin typeface="Times New Roman" panose="02020603050405020304" pitchFamily="18" charset="0"/>
              </a:defRPr>
            </a:lvl4pPr>
            <a:lvl5pPr marL="2632075" indent="-228600">
              <a:spcBef>
                <a:spcPct val="20000"/>
              </a:spcBef>
              <a:buClr>
                <a:schemeClr val="tx1"/>
              </a:buClr>
              <a:buSzPct val="75000"/>
              <a:buFont typeface="Wingdings" panose="05000000000000000000" pitchFamily="2" charset="2"/>
              <a:buChar char="l"/>
              <a:defRPr sz="2000">
                <a:solidFill>
                  <a:schemeClr val="tx1"/>
                </a:solidFill>
                <a:effectLst>
                  <a:outerShdw blurRad="38100" dist="38100" dir="2700000" algn="tl">
                    <a:srgbClr val="000000"/>
                  </a:outerShdw>
                </a:effectLst>
                <a:latin typeface="Times New Roman" panose="02020603050405020304" pitchFamily="18" charset="0"/>
              </a:defRPr>
            </a:lvl5pPr>
            <a:lvl6pPr marL="3089275" indent="-228600" fontAlgn="base">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00000"/>
                  </a:outerShdw>
                </a:effectLst>
                <a:latin typeface="Times New Roman" panose="02020603050405020304" pitchFamily="18" charset="0"/>
              </a:defRPr>
            </a:lvl6pPr>
            <a:lvl7pPr marL="3546475" indent="-228600" fontAlgn="base">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00000"/>
                  </a:outerShdw>
                </a:effectLst>
                <a:latin typeface="Times New Roman" panose="02020603050405020304" pitchFamily="18" charset="0"/>
              </a:defRPr>
            </a:lvl7pPr>
            <a:lvl8pPr marL="4003675" indent="-228600" fontAlgn="base">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00000"/>
                  </a:outerShdw>
                </a:effectLst>
                <a:latin typeface="Times New Roman" panose="02020603050405020304" pitchFamily="18" charset="0"/>
              </a:defRPr>
            </a:lvl8pPr>
            <a:lvl9pPr marL="4460875" indent="-228600" fontAlgn="base">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00000"/>
                  </a:outerShdw>
                </a:effectLst>
                <a:latin typeface="Times New Roman" panose="02020603050405020304" pitchFamily="18" charset="0"/>
              </a:defRPr>
            </a:lvl9pPr>
          </a:lstStyle>
          <a:p>
            <a:pPr eaLnBrk="1" hangingPunct="1">
              <a:buClr>
                <a:srgbClr val="FF33CC"/>
              </a:buClr>
              <a:buSzTx/>
              <a:buFont typeface="Wingdings 2" panose="05020102010507070707" pitchFamily="18" charset="2"/>
              <a:buNone/>
            </a:pPr>
            <a:r>
              <a:rPr lang="en-US" altLang="en-US" sz="2600">
                <a:solidFill>
                  <a:srgbClr val="FFFF00"/>
                </a:solidFill>
                <a:latin typeface="Book Antiqua" panose="02040602050305030304" pitchFamily="18" charset="0"/>
              </a:rPr>
              <a:t>“Well I know what the Bible says, but I think </a:t>
            </a:r>
            <a:r>
              <a:rPr lang="en-US" altLang="en-US" sz="2600" u="sng">
                <a:solidFill>
                  <a:srgbClr val="FFFF00"/>
                </a:solidFill>
                <a:latin typeface="Book Antiqua" panose="02040602050305030304" pitchFamily="18" charset="0"/>
              </a:rPr>
              <a:t>		</a:t>
            </a:r>
            <a:r>
              <a:rPr lang="en-US" altLang="en-US" sz="2600">
                <a:solidFill>
                  <a:srgbClr val="FFFF00"/>
                </a:solidFill>
                <a:latin typeface="Book Antiqua" panose="02040602050305030304" pitchFamily="18" charset="0"/>
              </a:rPr>
              <a:t>.</a:t>
            </a:r>
          </a:p>
        </p:txBody>
      </p:sp>
      <p:sp>
        <p:nvSpPr>
          <p:cNvPr id="124936" name="Rectangle 8"/>
          <p:cNvSpPr>
            <a:spLocks noChangeArrowheads="1"/>
          </p:cNvSpPr>
          <p:nvPr/>
        </p:nvSpPr>
        <p:spPr bwMode="auto">
          <a:xfrm>
            <a:off x="95250" y="4800600"/>
            <a:ext cx="9144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75000"/>
              <a:buFont typeface="Wingdings" panose="05000000000000000000" pitchFamily="2" charset="2"/>
              <a:buChar char="l"/>
              <a:defRPr sz="3200">
                <a:solidFill>
                  <a:schemeClr val="tx1"/>
                </a:solidFill>
                <a:effectLst>
                  <a:outerShdw blurRad="38100" dist="38100" dir="2700000" algn="tl">
                    <a:srgbClr val="000000"/>
                  </a:outerShdw>
                </a:effectLst>
                <a:latin typeface="Times New Roman" panose="02020603050405020304" pitchFamily="18" charset="0"/>
              </a:defRPr>
            </a:lvl1pPr>
            <a:lvl2pPr marL="1435100" indent="-693738">
              <a:spcBef>
                <a:spcPct val="20000"/>
              </a:spcBef>
              <a:buClr>
                <a:schemeClr val="tx2"/>
              </a:buClr>
              <a:buSzPct val="75000"/>
              <a:buFont typeface="Wingdings" panose="05000000000000000000" pitchFamily="2" charset="2"/>
              <a:buChar char="l"/>
              <a:defRPr sz="2800">
                <a:solidFill>
                  <a:schemeClr val="tx1"/>
                </a:solidFill>
                <a:effectLst>
                  <a:outerShdw blurRad="38100" dist="38100" dir="2700000" algn="tl">
                    <a:srgbClr val="000000"/>
                  </a:outerShdw>
                </a:effectLst>
                <a:latin typeface="Times New Roman" panose="02020603050405020304" pitchFamily="18" charset="0"/>
              </a:defRPr>
            </a:lvl2pPr>
            <a:lvl3pPr marL="1946275" indent="-228600">
              <a:spcBef>
                <a:spcPct val="20000"/>
              </a:spcBef>
              <a:buClr>
                <a:schemeClr val="accent2"/>
              </a:buClr>
              <a:buSzPct val="75000"/>
              <a:buFont typeface="Wingdings" panose="05000000000000000000" pitchFamily="2" charset="2"/>
              <a:buChar char="l"/>
              <a:defRPr sz="2400">
                <a:solidFill>
                  <a:schemeClr val="tx1"/>
                </a:solidFill>
                <a:effectLst>
                  <a:outerShdw blurRad="38100" dist="38100" dir="2700000" algn="tl">
                    <a:srgbClr val="000000"/>
                  </a:outerShdw>
                </a:effectLst>
                <a:latin typeface="Times New Roman" panose="02020603050405020304" pitchFamily="18" charset="0"/>
              </a:defRPr>
            </a:lvl3pPr>
            <a:lvl4pPr marL="2289175" indent="-228600">
              <a:spcBef>
                <a:spcPct val="20000"/>
              </a:spcBef>
              <a:buClr>
                <a:schemeClr val="folHlink"/>
              </a:buClr>
              <a:buSzPct val="75000"/>
              <a:buFont typeface="Wingdings" panose="05000000000000000000" pitchFamily="2" charset="2"/>
              <a:buChar char="l"/>
              <a:defRPr sz="2000">
                <a:solidFill>
                  <a:schemeClr val="tx1"/>
                </a:solidFill>
                <a:effectLst>
                  <a:outerShdw blurRad="38100" dist="38100" dir="2700000" algn="tl">
                    <a:srgbClr val="000000"/>
                  </a:outerShdw>
                </a:effectLst>
                <a:latin typeface="Times New Roman" panose="02020603050405020304" pitchFamily="18" charset="0"/>
              </a:defRPr>
            </a:lvl4pPr>
            <a:lvl5pPr marL="2632075" indent="-228600">
              <a:spcBef>
                <a:spcPct val="20000"/>
              </a:spcBef>
              <a:buClr>
                <a:schemeClr val="tx1"/>
              </a:buClr>
              <a:buSzPct val="75000"/>
              <a:buFont typeface="Wingdings" panose="05000000000000000000" pitchFamily="2" charset="2"/>
              <a:buChar char="l"/>
              <a:defRPr sz="2000">
                <a:solidFill>
                  <a:schemeClr val="tx1"/>
                </a:solidFill>
                <a:effectLst>
                  <a:outerShdw blurRad="38100" dist="38100" dir="2700000" algn="tl">
                    <a:srgbClr val="000000"/>
                  </a:outerShdw>
                </a:effectLst>
                <a:latin typeface="Times New Roman" panose="02020603050405020304" pitchFamily="18" charset="0"/>
              </a:defRPr>
            </a:lvl5pPr>
            <a:lvl6pPr marL="3089275" indent="-228600" fontAlgn="base">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00000"/>
                  </a:outerShdw>
                </a:effectLst>
                <a:latin typeface="Times New Roman" panose="02020603050405020304" pitchFamily="18" charset="0"/>
              </a:defRPr>
            </a:lvl6pPr>
            <a:lvl7pPr marL="3546475" indent="-228600" fontAlgn="base">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00000"/>
                  </a:outerShdw>
                </a:effectLst>
                <a:latin typeface="Times New Roman" panose="02020603050405020304" pitchFamily="18" charset="0"/>
              </a:defRPr>
            </a:lvl7pPr>
            <a:lvl8pPr marL="4003675" indent="-228600" fontAlgn="base">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00000"/>
                  </a:outerShdw>
                </a:effectLst>
                <a:latin typeface="Times New Roman" panose="02020603050405020304" pitchFamily="18" charset="0"/>
              </a:defRPr>
            </a:lvl8pPr>
            <a:lvl9pPr marL="4460875" indent="-228600" fontAlgn="base">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00000"/>
                  </a:outerShdw>
                </a:effectLst>
                <a:latin typeface="Times New Roman" panose="02020603050405020304" pitchFamily="18" charset="0"/>
              </a:defRPr>
            </a:lvl9pPr>
          </a:lstStyle>
          <a:p>
            <a:pPr eaLnBrk="1" hangingPunct="1">
              <a:buClr>
                <a:srgbClr val="FF33CC"/>
              </a:buClr>
              <a:buSzTx/>
              <a:buFont typeface="Wingdings 2" panose="05020102010507070707" pitchFamily="18" charset="2"/>
              <a:buNone/>
            </a:pPr>
            <a:r>
              <a:rPr lang="en-US" altLang="en-US" sz="2600">
                <a:solidFill>
                  <a:srgbClr val="FFFF00"/>
                </a:solidFill>
                <a:latin typeface="Book Antiqua" panose="02040602050305030304" pitchFamily="18" charset="0"/>
              </a:rPr>
              <a:t>“We’ve had problems over </a:t>
            </a:r>
            <a:r>
              <a:rPr lang="en-US" altLang="en-US" sz="2600" u="sng">
                <a:solidFill>
                  <a:srgbClr val="FFFF00"/>
                </a:solidFill>
                <a:latin typeface="Book Antiqua" panose="02040602050305030304" pitchFamily="18" charset="0"/>
              </a:rPr>
              <a:t>		</a:t>
            </a:r>
            <a:r>
              <a:rPr lang="en-US" altLang="en-US" sz="2600">
                <a:solidFill>
                  <a:srgbClr val="FFFF00"/>
                </a:solidFill>
                <a:latin typeface="Book Antiqua" panose="02040602050305030304" pitchFamily="18" charset="0"/>
              </a:rPr>
              <a:t> so we don’t preach on </a:t>
            </a:r>
          </a:p>
          <a:p>
            <a:pPr eaLnBrk="1" hangingPunct="1">
              <a:buClr>
                <a:srgbClr val="FF33CC"/>
              </a:buClr>
              <a:buSzTx/>
              <a:buFont typeface="Wingdings 2" panose="05020102010507070707" pitchFamily="18" charset="2"/>
              <a:buNone/>
            </a:pPr>
            <a:r>
              <a:rPr lang="en-US" altLang="en-US" sz="2600">
                <a:solidFill>
                  <a:srgbClr val="FFFF00"/>
                </a:solidFill>
                <a:latin typeface="Book Antiqua" panose="02040602050305030304" pitchFamily="18" charset="0"/>
              </a:rPr>
              <a:t>   it.”</a:t>
            </a:r>
          </a:p>
        </p:txBody>
      </p:sp>
      <p:sp>
        <p:nvSpPr>
          <p:cNvPr id="124938" name="Rectangle 10"/>
          <p:cNvSpPr>
            <a:spLocks noChangeArrowheads="1"/>
          </p:cNvSpPr>
          <p:nvPr/>
        </p:nvSpPr>
        <p:spPr bwMode="auto">
          <a:xfrm>
            <a:off x="120650" y="838200"/>
            <a:ext cx="8893175" cy="1524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Char char="E"/>
            </a:pPr>
            <a:r>
              <a:rPr lang="en-US" altLang="en-US" sz="3200" dirty="0">
                <a:solidFill>
                  <a:srgbClr val="FFFF00"/>
                </a:solidFill>
                <a:latin typeface="Book Antiqua" panose="02040602050305030304" pitchFamily="18" charset="0"/>
              </a:rPr>
              <a:t>Christians can manifest this in several ways, for example…</a:t>
            </a:r>
          </a:p>
        </p:txBody>
      </p:sp>
      <p:sp>
        <p:nvSpPr>
          <p:cNvPr id="124939" name="Rectangle 11"/>
          <p:cNvSpPr>
            <a:spLocks noChangeArrowheads="1"/>
          </p:cNvSpPr>
          <p:nvPr/>
        </p:nvSpPr>
        <p:spPr bwMode="auto">
          <a:xfrm>
            <a:off x="76200" y="5867400"/>
            <a:ext cx="9144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75000"/>
              <a:buFont typeface="Wingdings" panose="05000000000000000000" pitchFamily="2" charset="2"/>
              <a:buChar char="l"/>
              <a:defRPr sz="3200">
                <a:solidFill>
                  <a:schemeClr val="tx1"/>
                </a:solidFill>
                <a:effectLst>
                  <a:outerShdw blurRad="38100" dist="38100" dir="2700000" algn="tl">
                    <a:srgbClr val="000000"/>
                  </a:outerShdw>
                </a:effectLst>
                <a:latin typeface="Times New Roman" panose="02020603050405020304" pitchFamily="18" charset="0"/>
              </a:defRPr>
            </a:lvl1pPr>
            <a:lvl2pPr marL="1435100" indent="-693738">
              <a:spcBef>
                <a:spcPct val="20000"/>
              </a:spcBef>
              <a:buClr>
                <a:schemeClr val="tx2"/>
              </a:buClr>
              <a:buSzPct val="75000"/>
              <a:buFont typeface="Wingdings" panose="05000000000000000000" pitchFamily="2" charset="2"/>
              <a:buChar char="l"/>
              <a:defRPr sz="2800">
                <a:solidFill>
                  <a:schemeClr val="tx1"/>
                </a:solidFill>
                <a:effectLst>
                  <a:outerShdw blurRad="38100" dist="38100" dir="2700000" algn="tl">
                    <a:srgbClr val="000000"/>
                  </a:outerShdw>
                </a:effectLst>
                <a:latin typeface="Times New Roman" panose="02020603050405020304" pitchFamily="18" charset="0"/>
              </a:defRPr>
            </a:lvl2pPr>
            <a:lvl3pPr marL="1946275" indent="-228600">
              <a:spcBef>
                <a:spcPct val="20000"/>
              </a:spcBef>
              <a:buClr>
                <a:schemeClr val="accent2"/>
              </a:buClr>
              <a:buSzPct val="75000"/>
              <a:buFont typeface="Wingdings" panose="05000000000000000000" pitchFamily="2" charset="2"/>
              <a:buChar char="l"/>
              <a:defRPr sz="2400">
                <a:solidFill>
                  <a:schemeClr val="tx1"/>
                </a:solidFill>
                <a:effectLst>
                  <a:outerShdw blurRad="38100" dist="38100" dir="2700000" algn="tl">
                    <a:srgbClr val="000000"/>
                  </a:outerShdw>
                </a:effectLst>
                <a:latin typeface="Times New Roman" panose="02020603050405020304" pitchFamily="18" charset="0"/>
              </a:defRPr>
            </a:lvl3pPr>
            <a:lvl4pPr marL="2289175" indent="-228600">
              <a:spcBef>
                <a:spcPct val="20000"/>
              </a:spcBef>
              <a:buClr>
                <a:schemeClr val="folHlink"/>
              </a:buClr>
              <a:buSzPct val="75000"/>
              <a:buFont typeface="Wingdings" panose="05000000000000000000" pitchFamily="2" charset="2"/>
              <a:buChar char="l"/>
              <a:defRPr sz="2000">
                <a:solidFill>
                  <a:schemeClr val="tx1"/>
                </a:solidFill>
                <a:effectLst>
                  <a:outerShdw blurRad="38100" dist="38100" dir="2700000" algn="tl">
                    <a:srgbClr val="000000"/>
                  </a:outerShdw>
                </a:effectLst>
                <a:latin typeface="Times New Roman" panose="02020603050405020304" pitchFamily="18" charset="0"/>
              </a:defRPr>
            </a:lvl4pPr>
            <a:lvl5pPr marL="2632075" indent="-228600">
              <a:spcBef>
                <a:spcPct val="20000"/>
              </a:spcBef>
              <a:buClr>
                <a:schemeClr val="tx1"/>
              </a:buClr>
              <a:buSzPct val="75000"/>
              <a:buFont typeface="Wingdings" panose="05000000000000000000" pitchFamily="2" charset="2"/>
              <a:buChar char="l"/>
              <a:defRPr sz="2000">
                <a:solidFill>
                  <a:schemeClr val="tx1"/>
                </a:solidFill>
                <a:effectLst>
                  <a:outerShdw blurRad="38100" dist="38100" dir="2700000" algn="tl">
                    <a:srgbClr val="000000"/>
                  </a:outerShdw>
                </a:effectLst>
                <a:latin typeface="Times New Roman" panose="02020603050405020304" pitchFamily="18" charset="0"/>
              </a:defRPr>
            </a:lvl5pPr>
            <a:lvl6pPr marL="3089275" indent="-228600" fontAlgn="base">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00000"/>
                  </a:outerShdw>
                </a:effectLst>
                <a:latin typeface="Times New Roman" panose="02020603050405020304" pitchFamily="18" charset="0"/>
              </a:defRPr>
            </a:lvl6pPr>
            <a:lvl7pPr marL="3546475" indent="-228600" fontAlgn="base">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00000"/>
                  </a:outerShdw>
                </a:effectLst>
                <a:latin typeface="Times New Roman" panose="02020603050405020304" pitchFamily="18" charset="0"/>
              </a:defRPr>
            </a:lvl7pPr>
            <a:lvl8pPr marL="4003675" indent="-228600" fontAlgn="base">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00000"/>
                  </a:outerShdw>
                </a:effectLst>
                <a:latin typeface="Times New Roman" panose="02020603050405020304" pitchFamily="18" charset="0"/>
              </a:defRPr>
            </a:lvl8pPr>
            <a:lvl9pPr marL="4460875" indent="-228600" fontAlgn="base">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00000"/>
                  </a:outerShdw>
                </a:effectLst>
                <a:latin typeface="Times New Roman" panose="02020603050405020304" pitchFamily="18" charset="0"/>
              </a:defRPr>
            </a:lvl9pPr>
          </a:lstStyle>
          <a:p>
            <a:pPr eaLnBrk="1" hangingPunct="1">
              <a:buClr>
                <a:srgbClr val="FF33CC"/>
              </a:buClr>
              <a:buSzTx/>
              <a:buFont typeface="Wingdings 2" panose="05020102010507070707" pitchFamily="18" charset="2"/>
              <a:buNone/>
            </a:pPr>
            <a:r>
              <a:rPr lang="en-US" altLang="en-US" sz="2600" dirty="0">
                <a:solidFill>
                  <a:srgbClr val="FFFF00"/>
                </a:solidFill>
                <a:latin typeface="Book Antiqua" panose="02040602050305030304" pitchFamily="18" charset="0"/>
              </a:rPr>
              <a:t>“But </a:t>
            </a:r>
            <a:r>
              <a:rPr lang="en-US" altLang="en-US" sz="2600" dirty="0" smtClean="0">
                <a:solidFill>
                  <a:srgbClr val="FFFF00"/>
                </a:solidFill>
                <a:latin typeface="Book Antiqua" panose="02040602050305030304" pitchFamily="18" charset="0"/>
              </a:rPr>
              <a:t>God wants </a:t>
            </a:r>
            <a:r>
              <a:rPr lang="en-US" altLang="en-US" sz="2600" dirty="0">
                <a:solidFill>
                  <a:srgbClr val="FFFF00"/>
                </a:solidFill>
                <a:latin typeface="Book Antiqua" panose="02040602050305030304" pitchFamily="18" charset="0"/>
              </a:rPr>
              <a:t>me to be </a:t>
            </a:r>
            <a:r>
              <a:rPr lang="en-US" altLang="en-US" sz="2600" dirty="0" smtClean="0">
                <a:solidFill>
                  <a:srgbClr val="FFFF00"/>
                </a:solidFill>
                <a:latin typeface="Book Antiqua" panose="02040602050305030304" pitchFamily="18" charset="0"/>
              </a:rPr>
              <a:t>happy!”</a:t>
            </a:r>
            <a:endParaRPr lang="en-US" altLang="en-US" sz="2600" dirty="0">
              <a:solidFill>
                <a:srgbClr val="FFFF00"/>
              </a:solidFill>
              <a:latin typeface="Book Antiqua" panose="02040602050305030304" pitchFamily="18" charset="0"/>
            </a:endParaRPr>
          </a:p>
        </p:txBody>
      </p:sp>
      <p:sp>
        <p:nvSpPr>
          <p:cNvPr id="3" name="Slide Number Placeholder 2"/>
          <p:cNvSpPr>
            <a:spLocks noGrp="1"/>
          </p:cNvSpPr>
          <p:nvPr>
            <p:ph type="sldNum" sz="quarter" idx="12"/>
          </p:nvPr>
        </p:nvSpPr>
        <p:spPr/>
        <p:txBody>
          <a:bodyPr/>
          <a:lstStyle/>
          <a:p>
            <a:fld id="{3AB3AD16-88C0-4ED3-AA67-4201FC5892FD}" type="slidenum">
              <a:rPr lang="en-US" altLang="en-US" sz="1200" b="1" smtClean="0">
                <a:effectLst/>
                <a:latin typeface="Gill Sans MT" panose="020B0502020104020203" pitchFamily="34" charset="0"/>
              </a:rPr>
              <a:pPr/>
              <a:t>20</a:t>
            </a:fld>
            <a:endParaRPr lang="en-US" altLang="en-US" sz="1200" b="1" dirty="0">
              <a:effectLst/>
              <a:latin typeface="Gill Sans MT" panose="020B05020201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4931"/>
                                        </p:tgtEl>
                                        <p:attrNameLst>
                                          <p:attrName>style.visibility</p:attrName>
                                        </p:attrNameLst>
                                      </p:cBhvr>
                                      <p:to>
                                        <p:strVal val="visible"/>
                                      </p:to>
                                    </p:set>
                                    <p:animEffect transition="in" filter="dissolve">
                                      <p:cBhvr>
                                        <p:cTn id="7" dur="500"/>
                                        <p:tgtEl>
                                          <p:spTgt spid="124931"/>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24938"/>
                                        </p:tgtEl>
                                        <p:attrNameLst>
                                          <p:attrName>style.visibility</p:attrName>
                                        </p:attrNameLst>
                                      </p:cBhvr>
                                      <p:to>
                                        <p:strVal val="visible"/>
                                      </p:to>
                                    </p:set>
                                    <p:animEffect transition="in" filter="wipe(down)">
                                      <p:cBhvr>
                                        <p:cTn id="11" dur="500"/>
                                        <p:tgtEl>
                                          <p:spTgt spid="124938"/>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24934"/>
                                        </p:tgtEl>
                                        <p:attrNameLst>
                                          <p:attrName>style.visibility</p:attrName>
                                        </p:attrNameLst>
                                      </p:cBhvr>
                                      <p:to>
                                        <p:strVal val="visible"/>
                                      </p:to>
                                    </p:set>
                                    <p:animEffect transition="in" filter="wipe(down)">
                                      <p:cBhvr>
                                        <p:cTn id="15" dur="500"/>
                                        <p:tgtEl>
                                          <p:spTgt spid="12493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24935"/>
                                        </p:tgtEl>
                                        <p:attrNameLst>
                                          <p:attrName>style.visibility</p:attrName>
                                        </p:attrNameLst>
                                      </p:cBhvr>
                                      <p:to>
                                        <p:strVal val="visible"/>
                                      </p:to>
                                    </p:set>
                                    <p:animEffect transition="in" filter="wipe(left)">
                                      <p:cBhvr>
                                        <p:cTn id="19" dur="500"/>
                                        <p:tgtEl>
                                          <p:spTgt spid="124935"/>
                                        </p:tgtEl>
                                      </p:cBhvr>
                                    </p:animEffect>
                                  </p:childTnLst>
                                </p:cTn>
                              </p:par>
                            </p:childTnLst>
                          </p:cTn>
                        </p:par>
                        <p:par>
                          <p:cTn id="20" fill="hold" nodeType="with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24936"/>
                                        </p:tgtEl>
                                        <p:attrNameLst>
                                          <p:attrName>style.visibility</p:attrName>
                                        </p:attrNameLst>
                                      </p:cBhvr>
                                      <p:to>
                                        <p:strVal val="visible"/>
                                      </p:to>
                                    </p:set>
                                    <p:animEffect transition="in" filter="wipe(left)">
                                      <p:cBhvr>
                                        <p:cTn id="23" dur="500"/>
                                        <p:tgtEl>
                                          <p:spTgt spid="124936"/>
                                        </p:tgtEl>
                                      </p:cBhvr>
                                    </p:animEffect>
                                  </p:childTnLst>
                                </p:cTn>
                              </p:par>
                            </p:childTnLst>
                          </p:cTn>
                        </p:par>
                        <p:par>
                          <p:cTn id="24" fill="hold" nodeType="with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24939"/>
                                        </p:tgtEl>
                                        <p:attrNameLst>
                                          <p:attrName>style.visibility</p:attrName>
                                        </p:attrNameLst>
                                      </p:cBhvr>
                                      <p:to>
                                        <p:strVal val="visible"/>
                                      </p:to>
                                    </p:set>
                                    <p:animEffect transition="in" filter="wipe(left)">
                                      <p:cBhvr>
                                        <p:cTn id="27" dur="500"/>
                                        <p:tgtEl>
                                          <p:spTgt spid="1249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animBg="1"/>
      <p:bldP spid="124934" grpId="0"/>
      <p:bldP spid="124935" grpId="0"/>
      <p:bldP spid="124936" grpId="0"/>
      <p:bldP spid="124938" grpId="0"/>
      <p:bldP spid="124939"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5955" name="Text Box 3"/>
          <p:cNvSpPr txBox="1">
            <a:spLocks noChangeArrowheads="1"/>
          </p:cNvSpPr>
          <p:nvPr/>
        </p:nvSpPr>
        <p:spPr bwMode="auto">
          <a:xfrm>
            <a:off x="0" y="0"/>
            <a:ext cx="4114800" cy="800100"/>
          </a:xfrm>
          <a:prstGeom prst="rect">
            <a:avLst/>
          </a:prstGeom>
          <a:noFill/>
          <a:ln w="38100">
            <a:solidFill>
              <a:srgbClr val="00FFFF"/>
            </a:solidFill>
            <a:miter lim="800000"/>
            <a:headEnd/>
            <a:tailEnd/>
          </a:ln>
          <a:effectLst/>
          <a:extLst>
            <a:ext uri="{909E8E84-426E-40DD-AFC4-6F175D3DCCD1}">
              <a14:hiddenFill xmlns:a14="http://schemas.microsoft.com/office/drawing/2010/main">
                <a:solidFill>
                  <a:srgbClr val="00FFFF">
                    <a:alpha val="25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800100" indent="-342900">
              <a:defRPr sz="2400">
                <a:solidFill>
                  <a:schemeClr val="tx1"/>
                </a:solidFill>
                <a:latin typeface="Times New Roman" panose="02020603050405020304" pitchFamily="18" charset="0"/>
              </a:defRPr>
            </a:lvl2pPr>
            <a:lvl3pPr marL="1257300" indent="-342900">
              <a:defRPr sz="2400">
                <a:solidFill>
                  <a:schemeClr val="tx1"/>
                </a:solidFill>
                <a:latin typeface="Times New Roman" panose="02020603050405020304" pitchFamily="18" charset="0"/>
              </a:defRPr>
            </a:lvl3pPr>
            <a:lvl4pPr marL="1714500" indent="-342900">
              <a:defRPr sz="2400">
                <a:solidFill>
                  <a:schemeClr val="tx1"/>
                </a:solidFill>
                <a:latin typeface="Times New Roman" panose="02020603050405020304" pitchFamily="18" charset="0"/>
              </a:defRPr>
            </a:lvl4pPr>
            <a:lvl5pPr marL="2171700" indent="-342900">
              <a:defRPr sz="2400">
                <a:solidFill>
                  <a:schemeClr val="tx1"/>
                </a:solidFill>
                <a:latin typeface="Times New Roman" panose="02020603050405020304" pitchFamily="18" charset="0"/>
              </a:defRPr>
            </a:lvl5pPr>
            <a:lvl6pPr marL="2628900" indent="-342900" eaLnBrk="0" fontAlgn="base" hangingPunct="0">
              <a:spcBef>
                <a:spcPct val="0"/>
              </a:spcBef>
              <a:spcAft>
                <a:spcPct val="0"/>
              </a:spcAft>
              <a:defRPr sz="2400">
                <a:solidFill>
                  <a:schemeClr val="tx1"/>
                </a:solidFill>
                <a:latin typeface="Times New Roman" panose="02020603050405020304" pitchFamily="18" charset="0"/>
              </a:defRPr>
            </a:lvl6pPr>
            <a:lvl7pPr marL="3086100" indent="-342900" eaLnBrk="0" fontAlgn="base" hangingPunct="0">
              <a:spcBef>
                <a:spcPct val="0"/>
              </a:spcBef>
              <a:spcAft>
                <a:spcPct val="0"/>
              </a:spcAft>
              <a:defRPr sz="2400">
                <a:solidFill>
                  <a:schemeClr val="tx1"/>
                </a:solidFill>
                <a:latin typeface="Times New Roman" panose="02020603050405020304" pitchFamily="18" charset="0"/>
              </a:defRPr>
            </a:lvl7pPr>
            <a:lvl8pPr marL="3543300" indent="-342900" eaLnBrk="0" fontAlgn="base" hangingPunct="0">
              <a:spcBef>
                <a:spcPct val="0"/>
              </a:spcBef>
              <a:spcAft>
                <a:spcPct val="0"/>
              </a:spcAft>
              <a:defRPr sz="2400">
                <a:solidFill>
                  <a:schemeClr val="tx1"/>
                </a:solidFill>
                <a:latin typeface="Times New Roman" panose="02020603050405020304" pitchFamily="18" charset="0"/>
              </a:defRPr>
            </a:lvl8pPr>
            <a:lvl9pPr marL="40005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2. Wrong Attitude </a:t>
            </a:r>
            <a:r>
              <a:rPr lang="en-US" altLang="en-US" sz="2200" dirty="0" smtClean="0">
                <a:effectLst>
                  <a:outerShdw blurRad="38100" dist="38100" dir="2700000" algn="tl">
                    <a:srgbClr val="000000"/>
                  </a:outerShdw>
                </a:effectLst>
                <a:latin typeface="Tahoma" panose="020B0604030504040204" pitchFamily="34" charset="0"/>
                <a:cs typeface="Times New Roman" panose="02020603050405020304" pitchFamily="18" charset="0"/>
              </a:rPr>
              <a:t>+ Right </a:t>
            </a:r>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Information</a:t>
            </a:r>
          </a:p>
        </p:txBody>
      </p:sp>
      <p:sp>
        <p:nvSpPr>
          <p:cNvPr id="125961" name="Text Box 9"/>
          <p:cNvSpPr txBox="1">
            <a:spLocks noChangeArrowheads="1"/>
          </p:cNvSpPr>
          <p:nvPr/>
        </p:nvSpPr>
        <p:spPr bwMode="auto">
          <a:xfrm>
            <a:off x="76200" y="3308350"/>
            <a:ext cx="8991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0">
                <a:solidFill>
                  <a:srgbClr val="FFFF00"/>
                </a:solidFill>
                <a:effectLst>
                  <a:outerShdw blurRad="38100" dist="38100" dir="2700000" algn="tl">
                    <a:srgbClr val="000000"/>
                  </a:outerShdw>
                </a:effectLst>
                <a:latin typeface="Eras Bold ITC" panose="020B0907030504020204" pitchFamily="34" charset="0"/>
              </a:rPr>
              <a:t>Jer. 10:23:</a:t>
            </a:r>
            <a:r>
              <a:rPr lang="en-US" altLang="en-US" b="0">
                <a:solidFill>
                  <a:srgbClr val="66FFFF"/>
                </a:solidFill>
                <a:effectLst>
                  <a:outerShdw blurRad="38100" dist="38100" dir="2700000" algn="tl">
                    <a:srgbClr val="000000"/>
                  </a:outerShdw>
                </a:effectLst>
                <a:latin typeface="Eras Bold ITC" panose="020B0907030504020204" pitchFamily="34" charset="0"/>
              </a:rPr>
              <a:t>  O LORD, I know the way of man is not in himself; It is not in man who walks to direct his own steps.</a:t>
            </a:r>
          </a:p>
        </p:txBody>
      </p:sp>
      <p:sp>
        <p:nvSpPr>
          <p:cNvPr id="125962" name="Text Box 10"/>
          <p:cNvSpPr txBox="1">
            <a:spLocks noChangeArrowheads="1"/>
          </p:cNvSpPr>
          <p:nvPr/>
        </p:nvSpPr>
        <p:spPr bwMode="auto">
          <a:xfrm>
            <a:off x="76200" y="4572000"/>
            <a:ext cx="8991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0">
                <a:solidFill>
                  <a:srgbClr val="FFFF00"/>
                </a:solidFill>
                <a:effectLst>
                  <a:outerShdw blurRad="38100" dist="38100" dir="2700000" algn="tl">
                    <a:srgbClr val="000000"/>
                  </a:outerShdw>
                </a:effectLst>
                <a:latin typeface="Eras Bold ITC" panose="020B0907030504020204" pitchFamily="34" charset="0"/>
              </a:rPr>
              <a:t>Psa. 37:23:</a:t>
            </a:r>
            <a:r>
              <a:rPr lang="en-US" altLang="en-US" b="0">
                <a:solidFill>
                  <a:srgbClr val="66FFFF"/>
                </a:solidFill>
                <a:effectLst>
                  <a:outerShdw blurRad="38100" dist="38100" dir="2700000" algn="tl">
                    <a:srgbClr val="000000"/>
                  </a:outerShdw>
                </a:effectLst>
                <a:latin typeface="Eras Bold ITC" panose="020B0907030504020204" pitchFamily="34" charset="0"/>
              </a:rPr>
              <a:t>  The steps of a good man are ordered by the LORD, And He delights in his way.</a:t>
            </a:r>
          </a:p>
        </p:txBody>
      </p:sp>
      <p:sp>
        <p:nvSpPr>
          <p:cNvPr id="125963" name="Text Box 11"/>
          <p:cNvSpPr txBox="1">
            <a:spLocks noChangeArrowheads="1"/>
          </p:cNvSpPr>
          <p:nvPr/>
        </p:nvSpPr>
        <p:spPr bwMode="auto">
          <a:xfrm>
            <a:off x="76200" y="5654675"/>
            <a:ext cx="8991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0">
                <a:solidFill>
                  <a:srgbClr val="FFFF00"/>
                </a:solidFill>
                <a:effectLst>
                  <a:outerShdw blurRad="38100" dist="38100" dir="2700000" algn="tl">
                    <a:srgbClr val="000000"/>
                  </a:outerShdw>
                </a:effectLst>
                <a:latin typeface="Eras Bold ITC" panose="020B0907030504020204" pitchFamily="34" charset="0"/>
              </a:rPr>
              <a:t>Prov. 23:23:</a:t>
            </a:r>
            <a:r>
              <a:rPr lang="en-US" altLang="en-US" b="0">
                <a:solidFill>
                  <a:srgbClr val="66FFFF"/>
                </a:solidFill>
                <a:effectLst>
                  <a:outerShdw blurRad="38100" dist="38100" dir="2700000" algn="tl">
                    <a:srgbClr val="000000"/>
                  </a:outerShdw>
                </a:effectLst>
                <a:latin typeface="Eras Bold ITC" panose="020B0907030504020204" pitchFamily="34" charset="0"/>
              </a:rPr>
              <a:t>  Buy the truth, and sell it not; also wisdom, and instruction, and understanding.</a:t>
            </a:r>
          </a:p>
        </p:txBody>
      </p:sp>
      <p:sp>
        <p:nvSpPr>
          <p:cNvPr id="125964" name="Rectangle 12"/>
          <p:cNvSpPr>
            <a:spLocks noChangeArrowheads="1"/>
          </p:cNvSpPr>
          <p:nvPr/>
        </p:nvSpPr>
        <p:spPr bwMode="auto">
          <a:xfrm>
            <a:off x="109538" y="1295400"/>
            <a:ext cx="8893175" cy="1524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Char char="E"/>
            </a:pPr>
            <a:r>
              <a:rPr lang="en-US" altLang="en-US" sz="3200" dirty="0">
                <a:solidFill>
                  <a:srgbClr val="FFFF00"/>
                </a:solidFill>
                <a:latin typeface="Book Antiqua" panose="02040602050305030304" pitchFamily="18" charset="0"/>
              </a:rPr>
              <a:t>Whether teaching alien sinner or erring saint we must impart the right information </a:t>
            </a:r>
            <a:r>
              <a:rPr lang="en-US" altLang="en-US" sz="3200" dirty="0" smtClean="0">
                <a:solidFill>
                  <a:srgbClr val="FFFF00"/>
                </a:solidFill>
                <a:latin typeface="Book Antiqua" panose="02040602050305030304" pitchFamily="18" charset="0"/>
              </a:rPr>
              <a:t>and teach it in </a:t>
            </a:r>
            <a:r>
              <a:rPr lang="en-US" altLang="en-US" sz="3200" dirty="0">
                <a:solidFill>
                  <a:srgbClr val="FFFF00"/>
                </a:solidFill>
                <a:latin typeface="Book Antiqua" panose="02040602050305030304" pitchFamily="18" charset="0"/>
              </a:rPr>
              <a:t>the right spirit.</a:t>
            </a:r>
          </a:p>
        </p:txBody>
      </p:sp>
      <p:sp>
        <p:nvSpPr>
          <p:cNvPr id="3" name="Slide Number Placeholder 2"/>
          <p:cNvSpPr>
            <a:spLocks noGrp="1"/>
          </p:cNvSpPr>
          <p:nvPr>
            <p:ph type="sldNum" sz="quarter" idx="12"/>
          </p:nvPr>
        </p:nvSpPr>
        <p:spPr/>
        <p:txBody>
          <a:bodyPr/>
          <a:lstStyle/>
          <a:p>
            <a:fld id="{3AB3AD16-88C0-4ED3-AA67-4201FC5892FD}" type="slidenum">
              <a:rPr lang="en-US" altLang="en-US" sz="1200" b="1" smtClean="0">
                <a:effectLst/>
                <a:latin typeface="Gill Sans MT" panose="020B0502020104020203" pitchFamily="34" charset="0"/>
              </a:rPr>
              <a:pPr/>
              <a:t>21</a:t>
            </a:fld>
            <a:endParaRPr lang="en-US" altLang="en-US" sz="1200" b="1" dirty="0">
              <a:effectLst/>
              <a:latin typeface="Gill Sans MT" panose="020B05020201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5955"/>
                                        </p:tgtEl>
                                        <p:attrNameLst>
                                          <p:attrName>style.visibility</p:attrName>
                                        </p:attrNameLst>
                                      </p:cBhvr>
                                      <p:to>
                                        <p:strVal val="visible"/>
                                      </p:to>
                                    </p:set>
                                    <p:animEffect transition="in" filter="dissolve">
                                      <p:cBhvr>
                                        <p:cTn id="7" dur="500"/>
                                        <p:tgtEl>
                                          <p:spTgt spid="12595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25964"/>
                                        </p:tgtEl>
                                        <p:attrNameLst>
                                          <p:attrName>style.visibility</p:attrName>
                                        </p:attrNameLst>
                                      </p:cBhvr>
                                      <p:to>
                                        <p:strVal val="visible"/>
                                      </p:to>
                                    </p:set>
                                    <p:animEffect transition="in" filter="wipe(down)">
                                      <p:cBhvr>
                                        <p:cTn id="11" dur="500"/>
                                        <p:tgtEl>
                                          <p:spTgt spid="12596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25961"/>
                                        </p:tgtEl>
                                        <p:attrNameLst>
                                          <p:attrName>style.visibility</p:attrName>
                                        </p:attrNameLst>
                                      </p:cBhvr>
                                      <p:to>
                                        <p:strVal val="visible"/>
                                      </p:to>
                                    </p:set>
                                    <p:animEffect transition="in" filter="wipe(left)">
                                      <p:cBhvr>
                                        <p:cTn id="15" dur="500"/>
                                        <p:tgtEl>
                                          <p:spTgt spid="125961"/>
                                        </p:tgtEl>
                                      </p:cBhvr>
                                    </p:animEffect>
                                  </p:childTnLst>
                                </p:cTn>
                              </p:par>
                            </p:childTnLst>
                          </p:cTn>
                        </p:par>
                        <p:par>
                          <p:cTn id="16" fill="hold" nodeType="afterGroup">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125962"/>
                                        </p:tgtEl>
                                        <p:attrNameLst>
                                          <p:attrName>style.visibility</p:attrName>
                                        </p:attrNameLst>
                                      </p:cBhvr>
                                      <p:to>
                                        <p:strVal val="visible"/>
                                      </p:to>
                                    </p:set>
                                    <p:animEffect transition="in" filter="checkerboard(across)">
                                      <p:cBhvr>
                                        <p:cTn id="19" dur="500"/>
                                        <p:tgtEl>
                                          <p:spTgt spid="125962"/>
                                        </p:tgtEl>
                                      </p:cBhvr>
                                    </p:animEffect>
                                  </p:childTnLst>
                                </p:cTn>
                              </p:par>
                            </p:childTnLst>
                          </p:cTn>
                        </p:par>
                        <p:par>
                          <p:cTn id="20" fill="hold" nodeType="afterGroup">
                            <p:stCondLst>
                              <p:cond delay="2000"/>
                            </p:stCondLst>
                            <p:childTnLst>
                              <p:par>
                                <p:cTn id="21" presetID="5" presetClass="entr" presetSubtype="10" fill="hold" grpId="0" nodeType="afterEffect">
                                  <p:stCondLst>
                                    <p:cond delay="0"/>
                                  </p:stCondLst>
                                  <p:childTnLst>
                                    <p:set>
                                      <p:cBhvr>
                                        <p:cTn id="22" dur="1" fill="hold">
                                          <p:stCondLst>
                                            <p:cond delay="0"/>
                                          </p:stCondLst>
                                        </p:cTn>
                                        <p:tgtEl>
                                          <p:spTgt spid="125963"/>
                                        </p:tgtEl>
                                        <p:attrNameLst>
                                          <p:attrName>style.visibility</p:attrName>
                                        </p:attrNameLst>
                                      </p:cBhvr>
                                      <p:to>
                                        <p:strVal val="visible"/>
                                      </p:to>
                                    </p:set>
                                    <p:animEffect transition="in" filter="checkerboard(across)">
                                      <p:cBhvr>
                                        <p:cTn id="23" dur="500"/>
                                        <p:tgtEl>
                                          <p:spTgt spid="1259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animBg="1"/>
      <p:bldP spid="125961" grpId="0"/>
      <p:bldP spid="125962" grpId="0"/>
      <p:bldP spid="125963" grpId="0"/>
      <p:bldP spid="125964"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6979" name="Text Box 3"/>
          <p:cNvSpPr txBox="1">
            <a:spLocks noChangeArrowheads="1"/>
          </p:cNvSpPr>
          <p:nvPr/>
        </p:nvSpPr>
        <p:spPr bwMode="auto">
          <a:xfrm>
            <a:off x="0" y="0"/>
            <a:ext cx="4114800" cy="800100"/>
          </a:xfrm>
          <a:prstGeom prst="rect">
            <a:avLst/>
          </a:prstGeom>
          <a:noFill/>
          <a:ln w="38100">
            <a:solidFill>
              <a:srgbClr val="00FFFF"/>
            </a:solidFill>
            <a:miter lim="800000"/>
            <a:headEnd/>
            <a:tailEnd/>
          </a:ln>
          <a:effectLst/>
          <a:extLst>
            <a:ext uri="{909E8E84-426E-40DD-AFC4-6F175D3DCCD1}">
              <a14:hiddenFill xmlns:a14="http://schemas.microsoft.com/office/drawing/2010/main">
                <a:solidFill>
                  <a:srgbClr val="00FFFF">
                    <a:alpha val="25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800100" indent="-342900">
              <a:defRPr sz="2400">
                <a:solidFill>
                  <a:schemeClr val="tx1"/>
                </a:solidFill>
                <a:latin typeface="Times New Roman" panose="02020603050405020304" pitchFamily="18" charset="0"/>
              </a:defRPr>
            </a:lvl2pPr>
            <a:lvl3pPr marL="1257300" indent="-342900">
              <a:defRPr sz="2400">
                <a:solidFill>
                  <a:schemeClr val="tx1"/>
                </a:solidFill>
                <a:latin typeface="Times New Roman" panose="02020603050405020304" pitchFamily="18" charset="0"/>
              </a:defRPr>
            </a:lvl3pPr>
            <a:lvl4pPr marL="1714500" indent="-342900">
              <a:defRPr sz="2400">
                <a:solidFill>
                  <a:schemeClr val="tx1"/>
                </a:solidFill>
                <a:latin typeface="Times New Roman" panose="02020603050405020304" pitchFamily="18" charset="0"/>
              </a:defRPr>
            </a:lvl4pPr>
            <a:lvl5pPr marL="2171700" indent="-342900">
              <a:defRPr sz="2400">
                <a:solidFill>
                  <a:schemeClr val="tx1"/>
                </a:solidFill>
                <a:latin typeface="Times New Roman" panose="02020603050405020304" pitchFamily="18" charset="0"/>
              </a:defRPr>
            </a:lvl5pPr>
            <a:lvl6pPr marL="2628900" indent="-342900" eaLnBrk="0" fontAlgn="base" hangingPunct="0">
              <a:spcBef>
                <a:spcPct val="0"/>
              </a:spcBef>
              <a:spcAft>
                <a:spcPct val="0"/>
              </a:spcAft>
              <a:defRPr sz="2400">
                <a:solidFill>
                  <a:schemeClr val="tx1"/>
                </a:solidFill>
                <a:latin typeface="Times New Roman" panose="02020603050405020304" pitchFamily="18" charset="0"/>
              </a:defRPr>
            </a:lvl6pPr>
            <a:lvl7pPr marL="3086100" indent="-342900" eaLnBrk="0" fontAlgn="base" hangingPunct="0">
              <a:spcBef>
                <a:spcPct val="0"/>
              </a:spcBef>
              <a:spcAft>
                <a:spcPct val="0"/>
              </a:spcAft>
              <a:defRPr sz="2400">
                <a:solidFill>
                  <a:schemeClr val="tx1"/>
                </a:solidFill>
                <a:latin typeface="Times New Roman" panose="02020603050405020304" pitchFamily="18" charset="0"/>
              </a:defRPr>
            </a:lvl7pPr>
            <a:lvl8pPr marL="3543300" indent="-342900" eaLnBrk="0" fontAlgn="base" hangingPunct="0">
              <a:spcBef>
                <a:spcPct val="0"/>
              </a:spcBef>
              <a:spcAft>
                <a:spcPct val="0"/>
              </a:spcAft>
              <a:defRPr sz="2400">
                <a:solidFill>
                  <a:schemeClr val="tx1"/>
                </a:solidFill>
                <a:latin typeface="Times New Roman" panose="02020603050405020304" pitchFamily="18" charset="0"/>
              </a:defRPr>
            </a:lvl8pPr>
            <a:lvl9pPr marL="40005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2. Wrong Attitude </a:t>
            </a:r>
            <a:r>
              <a:rPr lang="en-US" altLang="en-US" sz="2200" dirty="0" smtClean="0">
                <a:effectLst>
                  <a:outerShdw blurRad="38100" dist="38100" dir="2700000" algn="tl">
                    <a:srgbClr val="000000"/>
                  </a:outerShdw>
                </a:effectLst>
                <a:latin typeface="Tahoma" panose="020B0604030504040204" pitchFamily="34" charset="0"/>
                <a:cs typeface="Times New Roman" panose="02020603050405020304" pitchFamily="18" charset="0"/>
              </a:rPr>
              <a:t>+ </a:t>
            </a:r>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Right Information</a:t>
            </a:r>
          </a:p>
        </p:txBody>
      </p:sp>
      <p:sp>
        <p:nvSpPr>
          <p:cNvPr id="126987" name="Rectangle 11"/>
          <p:cNvSpPr>
            <a:spLocks noChangeArrowheads="1"/>
          </p:cNvSpPr>
          <p:nvPr/>
        </p:nvSpPr>
        <p:spPr bwMode="auto">
          <a:xfrm>
            <a:off x="109538" y="1447800"/>
            <a:ext cx="8893175" cy="1524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Char char="E"/>
            </a:pPr>
            <a:r>
              <a:rPr lang="en-US" altLang="en-US" sz="3200" dirty="0">
                <a:solidFill>
                  <a:srgbClr val="FFFF00"/>
                </a:solidFill>
                <a:latin typeface="Book Antiqua" panose="02040602050305030304" pitchFamily="18" charset="0"/>
              </a:rPr>
              <a:t>Whether teaching alien sinner or erring saint we must impart the right information in the right spirit.</a:t>
            </a:r>
          </a:p>
        </p:txBody>
      </p:sp>
      <p:sp>
        <p:nvSpPr>
          <p:cNvPr id="126988" name="Rectangle 12"/>
          <p:cNvSpPr>
            <a:spLocks noChangeArrowheads="1"/>
          </p:cNvSpPr>
          <p:nvPr/>
        </p:nvSpPr>
        <p:spPr bwMode="auto">
          <a:xfrm>
            <a:off x="76200" y="3276600"/>
            <a:ext cx="8969375" cy="23622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Char char="E"/>
            </a:pPr>
            <a:r>
              <a:rPr lang="en-US" altLang="en-US" sz="3200" dirty="0">
                <a:solidFill>
                  <a:srgbClr val="FFFF00"/>
                </a:solidFill>
                <a:latin typeface="Book Antiqua" panose="02040602050305030304" pitchFamily="18" charset="0"/>
              </a:rPr>
              <a:t>To maximize the opportunity for success, our appeal must ever be to Scripture </a:t>
            </a:r>
            <a:r>
              <a:rPr lang="en-US" altLang="en-US" sz="3200" dirty="0">
                <a:solidFill>
                  <a:srgbClr val="00FF00"/>
                </a:solidFill>
                <a:latin typeface="Book Antiqua" panose="02040602050305030304" pitchFamily="18" charset="0"/>
              </a:rPr>
              <a:t>(Jn. 8:32; 17:17; 1 Pet. 4:11)</a:t>
            </a:r>
            <a:r>
              <a:rPr lang="en-US" altLang="en-US" sz="3200" dirty="0">
                <a:solidFill>
                  <a:srgbClr val="FFFF00"/>
                </a:solidFill>
                <a:latin typeface="Book Antiqua" panose="02040602050305030304" pitchFamily="18" charset="0"/>
              </a:rPr>
              <a:t> and we must always manifest a spirit of “</a:t>
            </a:r>
            <a:r>
              <a:rPr lang="en-US" altLang="en-US" sz="3200" i="1" dirty="0">
                <a:solidFill>
                  <a:srgbClr val="FFFF00"/>
                </a:solidFill>
                <a:latin typeface="Book Antiqua" panose="02040602050305030304" pitchFamily="18" charset="0"/>
              </a:rPr>
              <a:t>meekness and fear</a:t>
            </a:r>
            <a:r>
              <a:rPr lang="en-US" altLang="en-US" sz="3200" dirty="0">
                <a:solidFill>
                  <a:srgbClr val="FFFF00"/>
                </a:solidFill>
                <a:latin typeface="Book Antiqua" panose="02040602050305030304" pitchFamily="18" charset="0"/>
              </a:rPr>
              <a:t>” </a:t>
            </a:r>
            <a:r>
              <a:rPr lang="en-US" altLang="en-US" sz="3200" dirty="0">
                <a:solidFill>
                  <a:srgbClr val="00FF00"/>
                </a:solidFill>
                <a:latin typeface="Book Antiqua" panose="02040602050305030304" pitchFamily="18" charset="0"/>
              </a:rPr>
              <a:t>(1 Pet. 3:15; 2 Cor. 5:10-11a)</a:t>
            </a:r>
            <a:r>
              <a:rPr lang="en-US" altLang="en-US" sz="3200" dirty="0">
                <a:solidFill>
                  <a:srgbClr val="FFFF00"/>
                </a:solidFill>
                <a:latin typeface="Book Antiqua" panose="02040602050305030304" pitchFamily="18" charset="0"/>
              </a:rPr>
              <a:t>.</a:t>
            </a:r>
          </a:p>
        </p:txBody>
      </p:sp>
      <p:sp>
        <p:nvSpPr>
          <p:cNvPr id="3" name="Slide Number Placeholder 2"/>
          <p:cNvSpPr>
            <a:spLocks noGrp="1"/>
          </p:cNvSpPr>
          <p:nvPr>
            <p:ph type="sldNum" sz="quarter" idx="12"/>
          </p:nvPr>
        </p:nvSpPr>
        <p:spPr/>
        <p:txBody>
          <a:bodyPr/>
          <a:lstStyle/>
          <a:p>
            <a:fld id="{3AB3AD16-88C0-4ED3-AA67-4201FC5892FD}" type="slidenum">
              <a:rPr lang="en-US" altLang="en-US" sz="1200" b="1" smtClean="0">
                <a:effectLst/>
                <a:latin typeface="Gill Sans MT" panose="020B0502020104020203" pitchFamily="34" charset="0"/>
              </a:rPr>
              <a:pPr/>
              <a:t>22</a:t>
            </a:fld>
            <a:endParaRPr lang="en-US" altLang="en-US" sz="1200" b="1" dirty="0">
              <a:effectLst/>
              <a:latin typeface="Gill Sans MT" panose="020B05020201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6979"/>
                                        </p:tgtEl>
                                        <p:attrNameLst>
                                          <p:attrName>style.visibility</p:attrName>
                                        </p:attrNameLst>
                                      </p:cBhvr>
                                      <p:to>
                                        <p:strVal val="visible"/>
                                      </p:to>
                                    </p:set>
                                    <p:animEffect transition="in" filter="dissolve">
                                      <p:cBhvr>
                                        <p:cTn id="7" dur="500"/>
                                        <p:tgtEl>
                                          <p:spTgt spid="126979"/>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26987"/>
                                        </p:tgtEl>
                                        <p:attrNameLst>
                                          <p:attrName>style.visibility</p:attrName>
                                        </p:attrNameLst>
                                      </p:cBhvr>
                                      <p:to>
                                        <p:strVal val="visible"/>
                                      </p:to>
                                    </p:set>
                                    <p:animEffect transition="in" filter="wipe(down)">
                                      <p:cBhvr>
                                        <p:cTn id="11" dur="500"/>
                                        <p:tgtEl>
                                          <p:spTgt spid="126987"/>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26988"/>
                                        </p:tgtEl>
                                        <p:attrNameLst>
                                          <p:attrName>style.visibility</p:attrName>
                                        </p:attrNameLst>
                                      </p:cBhvr>
                                      <p:to>
                                        <p:strVal val="visible"/>
                                      </p:to>
                                    </p:set>
                                    <p:animEffect transition="in" filter="wipe(down)">
                                      <p:cBhvr>
                                        <p:cTn id="15" dur="500"/>
                                        <p:tgtEl>
                                          <p:spTgt spid="126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animBg="1"/>
      <p:bldP spid="126987" grpId="0"/>
      <p:bldP spid="126988"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8003" name="Text Box 3"/>
          <p:cNvSpPr txBox="1">
            <a:spLocks noChangeArrowheads="1"/>
          </p:cNvSpPr>
          <p:nvPr/>
        </p:nvSpPr>
        <p:spPr bwMode="auto">
          <a:xfrm>
            <a:off x="0" y="0"/>
            <a:ext cx="4114800" cy="800100"/>
          </a:xfrm>
          <a:prstGeom prst="rect">
            <a:avLst/>
          </a:prstGeom>
          <a:noFill/>
          <a:ln w="38100">
            <a:solidFill>
              <a:srgbClr val="00FFFF"/>
            </a:solidFill>
            <a:miter lim="800000"/>
            <a:headEnd/>
            <a:tailEnd/>
          </a:ln>
          <a:effectLst/>
          <a:extLst>
            <a:ext uri="{909E8E84-426E-40DD-AFC4-6F175D3DCCD1}">
              <a14:hiddenFill xmlns:a14="http://schemas.microsoft.com/office/drawing/2010/main">
                <a:solidFill>
                  <a:srgbClr val="00FFFF">
                    <a:alpha val="25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800100" indent="-342900">
              <a:defRPr sz="2400">
                <a:solidFill>
                  <a:schemeClr val="tx1"/>
                </a:solidFill>
                <a:latin typeface="Times New Roman" panose="02020603050405020304" pitchFamily="18" charset="0"/>
              </a:defRPr>
            </a:lvl2pPr>
            <a:lvl3pPr marL="1257300" indent="-342900">
              <a:defRPr sz="2400">
                <a:solidFill>
                  <a:schemeClr val="tx1"/>
                </a:solidFill>
                <a:latin typeface="Times New Roman" panose="02020603050405020304" pitchFamily="18" charset="0"/>
              </a:defRPr>
            </a:lvl3pPr>
            <a:lvl4pPr marL="1714500" indent="-342900">
              <a:defRPr sz="2400">
                <a:solidFill>
                  <a:schemeClr val="tx1"/>
                </a:solidFill>
                <a:latin typeface="Times New Roman" panose="02020603050405020304" pitchFamily="18" charset="0"/>
              </a:defRPr>
            </a:lvl4pPr>
            <a:lvl5pPr marL="2171700" indent="-342900">
              <a:defRPr sz="2400">
                <a:solidFill>
                  <a:schemeClr val="tx1"/>
                </a:solidFill>
                <a:latin typeface="Times New Roman" panose="02020603050405020304" pitchFamily="18" charset="0"/>
              </a:defRPr>
            </a:lvl5pPr>
            <a:lvl6pPr marL="2628900" indent="-342900" eaLnBrk="0" fontAlgn="base" hangingPunct="0">
              <a:spcBef>
                <a:spcPct val="0"/>
              </a:spcBef>
              <a:spcAft>
                <a:spcPct val="0"/>
              </a:spcAft>
              <a:defRPr sz="2400">
                <a:solidFill>
                  <a:schemeClr val="tx1"/>
                </a:solidFill>
                <a:latin typeface="Times New Roman" panose="02020603050405020304" pitchFamily="18" charset="0"/>
              </a:defRPr>
            </a:lvl6pPr>
            <a:lvl7pPr marL="3086100" indent="-342900" eaLnBrk="0" fontAlgn="base" hangingPunct="0">
              <a:spcBef>
                <a:spcPct val="0"/>
              </a:spcBef>
              <a:spcAft>
                <a:spcPct val="0"/>
              </a:spcAft>
              <a:defRPr sz="2400">
                <a:solidFill>
                  <a:schemeClr val="tx1"/>
                </a:solidFill>
                <a:latin typeface="Times New Roman" panose="02020603050405020304" pitchFamily="18" charset="0"/>
              </a:defRPr>
            </a:lvl7pPr>
            <a:lvl8pPr marL="3543300" indent="-342900" eaLnBrk="0" fontAlgn="base" hangingPunct="0">
              <a:spcBef>
                <a:spcPct val="0"/>
              </a:spcBef>
              <a:spcAft>
                <a:spcPct val="0"/>
              </a:spcAft>
              <a:defRPr sz="2400">
                <a:solidFill>
                  <a:schemeClr val="tx1"/>
                </a:solidFill>
                <a:latin typeface="Times New Roman" panose="02020603050405020304" pitchFamily="18" charset="0"/>
              </a:defRPr>
            </a:lvl8pPr>
            <a:lvl9pPr marL="40005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3. Right Attitude </a:t>
            </a:r>
            <a:r>
              <a:rPr lang="en-US" altLang="en-US" sz="2200" dirty="0" smtClean="0">
                <a:effectLst>
                  <a:outerShdw blurRad="38100" dist="38100" dir="2700000" algn="tl">
                    <a:srgbClr val="000000"/>
                  </a:outerShdw>
                </a:effectLst>
                <a:latin typeface="Tahoma" panose="020B0604030504040204" pitchFamily="34" charset="0"/>
                <a:cs typeface="Times New Roman" panose="02020603050405020304" pitchFamily="18" charset="0"/>
              </a:rPr>
              <a:t>+ </a:t>
            </a:r>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Wrong Information</a:t>
            </a:r>
          </a:p>
        </p:txBody>
      </p:sp>
      <p:sp>
        <p:nvSpPr>
          <p:cNvPr id="128012" name="Rectangle 12"/>
          <p:cNvSpPr>
            <a:spLocks noChangeArrowheads="1"/>
          </p:cNvSpPr>
          <p:nvPr/>
        </p:nvSpPr>
        <p:spPr bwMode="auto">
          <a:xfrm>
            <a:off x="-282575" y="1219200"/>
            <a:ext cx="8893175" cy="1524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Char char="E"/>
            </a:pPr>
            <a:r>
              <a:rPr lang="en-US" altLang="en-US" sz="3200" dirty="0">
                <a:solidFill>
                  <a:srgbClr val="FFFF00"/>
                </a:solidFill>
                <a:latin typeface="Book Antiqua" panose="02040602050305030304" pitchFamily="18" charset="0"/>
              </a:rPr>
              <a:t>Nearly every case of </a:t>
            </a:r>
            <a:r>
              <a:rPr lang="en-US" altLang="en-US" sz="3200" i="1" u="sng" dirty="0">
                <a:solidFill>
                  <a:srgbClr val="FFFF00"/>
                </a:solidFill>
                <a:latin typeface="Book Antiqua" panose="02040602050305030304" pitchFamily="18" charset="0"/>
              </a:rPr>
              <a:t>conversion</a:t>
            </a:r>
            <a:r>
              <a:rPr lang="en-US" altLang="en-US" sz="3200" dirty="0">
                <a:solidFill>
                  <a:srgbClr val="FFFF00"/>
                </a:solidFill>
                <a:latin typeface="Book Antiqua" panose="02040602050305030304" pitchFamily="18" charset="0"/>
              </a:rPr>
              <a:t> in the New Testament falls into this category.</a:t>
            </a:r>
          </a:p>
        </p:txBody>
      </p:sp>
      <p:sp>
        <p:nvSpPr>
          <p:cNvPr id="128013" name="Rectangle 13"/>
          <p:cNvSpPr>
            <a:spLocks noChangeArrowheads="1"/>
          </p:cNvSpPr>
          <p:nvPr/>
        </p:nvSpPr>
        <p:spPr bwMode="auto">
          <a:xfrm>
            <a:off x="120650" y="2743200"/>
            <a:ext cx="8893175" cy="1524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Char char="E"/>
            </a:pPr>
            <a:r>
              <a:rPr lang="en-US" altLang="en-US" sz="3200" dirty="0">
                <a:solidFill>
                  <a:srgbClr val="FFFF00"/>
                </a:solidFill>
                <a:latin typeface="Book Antiqua" panose="02040602050305030304" pitchFamily="18" charset="0"/>
              </a:rPr>
              <a:t>These were people who wanted to do right, but did not have a knowledge of the truth.</a:t>
            </a:r>
          </a:p>
        </p:txBody>
      </p:sp>
      <p:sp>
        <p:nvSpPr>
          <p:cNvPr id="128014" name="Rectangle 14"/>
          <p:cNvSpPr>
            <a:spLocks noChangeArrowheads="1"/>
          </p:cNvSpPr>
          <p:nvPr/>
        </p:nvSpPr>
        <p:spPr bwMode="auto">
          <a:xfrm>
            <a:off x="-271463" y="4724400"/>
            <a:ext cx="8882063" cy="1524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Char char="E"/>
            </a:pPr>
            <a:r>
              <a:rPr lang="en-US" altLang="en-US" sz="3200" dirty="0">
                <a:solidFill>
                  <a:srgbClr val="FFFF00"/>
                </a:solidFill>
                <a:latin typeface="Book Antiqua" panose="02040602050305030304" pitchFamily="18" charset="0"/>
              </a:rPr>
              <a:t>When they learned the truth they readily accepted it without reservations or quibbles, because their hearts (</a:t>
            </a:r>
            <a:r>
              <a:rPr lang="en-US" altLang="en-US" sz="3200" i="1" u="sng" dirty="0">
                <a:solidFill>
                  <a:srgbClr val="FFFF00"/>
                </a:solidFill>
                <a:latin typeface="Book Antiqua" panose="02040602050305030304" pitchFamily="18" charset="0"/>
              </a:rPr>
              <a:t>attitudes</a:t>
            </a:r>
            <a:r>
              <a:rPr lang="en-US" altLang="en-US" sz="3200" dirty="0">
                <a:solidFill>
                  <a:srgbClr val="FFFF00"/>
                </a:solidFill>
                <a:latin typeface="Book Antiqua" panose="02040602050305030304" pitchFamily="18" charset="0"/>
              </a:rPr>
              <a:t>) were right.</a:t>
            </a:r>
          </a:p>
        </p:txBody>
      </p:sp>
      <p:sp>
        <p:nvSpPr>
          <p:cNvPr id="3" name="Slide Number Placeholder 2"/>
          <p:cNvSpPr>
            <a:spLocks noGrp="1"/>
          </p:cNvSpPr>
          <p:nvPr>
            <p:ph type="sldNum" sz="quarter" idx="12"/>
          </p:nvPr>
        </p:nvSpPr>
        <p:spPr/>
        <p:txBody>
          <a:bodyPr/>
          <a:lstStyle/>
          <a:p>
            <a:fld id="{3AB3AD16-88C0-4ED3-AA67-4201FC5892FD}" type="slidenum">
              <a:rPr lang="en-US" altLang="en-US" sz="1200" b="1" smtClean="0">
                <a:effectLst/>
                <a:latin typeface="Gill Sans MT" panose="020B0502020104020203" pitchFamily="34" charset="0"/>
              </a:rPr>
              <a:pPr/>
              <a:t>23</a:t>
            </a:fld>
            <a:endParaRPr lang="en-US" altLang="en-US" sz="1200" b="1" dirty="0">
              <a:effectLst/>
              <a:latin typeface="Gill Sans MT" panose="020B05020201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8003"/>
                                        </p:tgtEl>
                                        <p:attrNameLst>
                                          <p:attrName>style.visibility</p:attrName>
                                        </p:attrNameLst>
                                      </p:cBhvr>
                                      <p:to>
                                        <p:strVal val="visible"/>
                                      </p:to>
                                    </p:set>
                                    <p:animEffect transition="in" filter="dissolve">
                                      <p:cBhvr>
                                        <p:cTn id="7" dur="500"/>
                                        <p:tgtEl>
                                          <p:spTgt spid="12800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8012"/>
                                        </p:tgtEl>
                                        <p:attrNameLst>
                                          <p:attrName>style.visibility</p:attrName>
                                        </p:attrNameLst>
                                      </p:cBhvr>
                                      <p:to>
                                        <p:strVal val="visible"/>
                                      </p:to>
                                    </p:set>
                                    <p:animEffect transition="in" filter="wipe(left)">
                                      <p:cBhvr>
                                        <p:cTn id="11" dur="500"/>
                                        <p:tgtEl>
                                          <p:spTgt spid="128012"/>
                                        </p:tgtEl>
                                      </p:cBhvr>
                                    </p:animEffect>
                                  </p:childTnLst>
                                </p:cTn>
                              </p:par>
                            </p:childTnLst>
                          </p:cTn>
                        </p:par>
                        <p:par>
                          <p:cTn id="12" fill="hold" nodeType="with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28013"/>
                                        </p:tgtEl>
                                        <p:attrNameLst>
                                          <p:attrName>style.visibility</p:attrName>
                                        </p:attrNameLst>
                                      </p:cBhvr>
                                      <p:to>
                                        <p:strVal val="visible"/>
                                      </p:to>
                                    </p:set>
                                    <p:animEffect transition="in" filter="wipe(left)">
                                      <p:cBhvr>
                                        <p:cTn id="15" dur="500"/>
                                        <p:tgtEl>
                                          <p:spTgt spid="128013"/>
                                        </p:tgtEl>
                                      </p:cBhvr>
                                    </p:animEffect>
                                  </p:childTnLst>
                                </p:cTn>
                              </p:par>
                            </p:childTnLst>
                          </p:cTn>
                        </p:par>
                        <p:par>
                          <p:cTn id="16" fill="hold" nodeType="with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28014"/>
                                        </p:tgtEl>
                                        <p:attrNameLst>
                                          <p:attrName>style.visibility</p:attrName>
                                        </p:attrNameLst>
                                      </p:cBhvr>
                                      <p:to>
                                        <p:strVal val="visible"/>
                                      </p:to>
                                    </p:set>
                                    <p:animEffect transition="in" filter="wipe(left)">
                                      <p:cBhvr>
                                        <p:cTn id="19" dur="500"/>
                                        <p:tgtEl>
                                          <p:spTgt spid="1280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animBg="1"/>
      <p:bldP spid="128012" grpId="0"/>
      <p:bldP spid="128013" grpId="0"/>
      <p:bldP spid="128014"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9026" name="Text Box 2"/>
          <p:cNvSpPr txBox="1">
            <a:spLocks noChangeArrowheads="1"/>
          </p:cNvSpPr>
          <p:nvPr/>
        </p:nvSpPr>
        <p:spPr bwMode="auto">
          <a:xfrm>
            <a:off x="0" y="0"/>
            <a:ext cx="4114800" cy="800100"/>
          </a:xfrm>
          <a:prstGeom prst="rect">
            <a:avLst/>
          </a:prstGeom>
          <a:noFill/>
          <a:ln w="38100">
            <a:solidFill>
              <a:srgbClr val="00FFFF"/>
            </a:solidFill>
            <a:miter lim="800000"/>
            <a:headEnd/>
            <a:tailEnd/>
          </a:ln>
          <a:effectLst/>
          <a:extLst>
            <a:ext uri="{909E8E84-426E-40DD-AFC4-6F175D3DCCD1}">
              <a14:hiddenFill xmlns:a14="http://schemas.microsoft.com/office/drawing/2010/main">
                <a:solidFill>
                  <a:srgbClr val="00FFFF">
                    <a:alpha val="25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800100" indent="-342900">
              <a:defRPr sz="2400">
                <a:solidFill>
                  <a:schemeClr val="tx1"/>
                </a:solidFill>
                <a:latin typeface="Times New Roman" panose="02020603050405020304" pitchFamily="18" charset="0"/>
              </a:defRPr>
            </a:lvl2pPr>
            <a:lvl3pPr marL="1257300" indent="-342900">
              <a:defRPr sz="2400">
                <a:solidFill>
                  <a:schemeClr val="tx1"/>
                </a:solidFill>
                <a:latin typeface="Times New Roman" panose="02020603050405020304" pitchFamily="18" charset="0"/>
              </a:defRPr>
            </a:lvl3pPr>
            <a:lvl4pPr marL="1714500" indent="-342900">
              <a:defRPr sz="2400">
                <a:solidFill>
                  <a:schemeClr val="tx1"/>
                </a:solidFill>
                <a:latin typeface="Times New Roman" panose="02020603050405020304" pitchFamily="18" charset="0"/>
              </a:defRPr>
            </a:lvl4pPr>
            <a:lvl5pPr marL="2171700" indent="-342900">
              <a:defRPr sz="2400">
                <a:solidFill>
                  <a:schemeClr val="tx1"/>
                </a:solidFill>
                <a:latin typeface="Times New Roman" panose="02020603050405020304" pitchFamily="18" charset="0"/>
              </a:defRPr>
            </a:lvl5pPr>
            <a:lvl6pPr marL="2628900" indent="-342900" eaLnBrk="0" fontAlgn="base" hangingPunct="0">
              <a:spcBef>
                <a:spcPct val="0"/>
              </a:spcBef>
              <a:spcAft>
                <a:spcPct val="0"/>
              </a:spcAft>
              <a:defRPr sz="2400">
                <a:solidFill>
                  <a:schemeClr val="tx1"/>
                </a:solidFill>
                <a:latin typeface="Times New Roman" panose="02020603050405020304" pitchFamily="18" charset="0"/>
              </a:defRPr>
            </a:lvl6pPr>
            <a:lvl7pPr marL="3086100" indent="-342900" eaLnBrk="0" fontAlgn="base" hangingPunct="0">
              <a:spcBef>
                <a:spcPct val="0"/>
              </a:spcBef>
              <a:spcAft>
                <a:spcPct val="0"/>
              </a:spcAft>
              <a:defRPr sz="2400">
                <a:solidFill>
                  <a:schemeClr val="tx1"/>
                </a:solidFill>
                <a:latin typeface="Times New Roman" panose="02020603050405020304" pitchFamily="18" charset="0"/>
              </a:defRPr>
            </a:lvl7pPr>
            <a:lvl8pPr marL="3543300" indent="-342900" eaLnBrk="0" fontAlgn="base" hangingPunct="0">
              <a:spcBef>
                <a:spcPct val="0"/>
              </a:spcBef>
              <a:spcAft>
                <a:spcPct val="0"/>
              </a:spcAft>
              <a:defRPr sz="2400">
                <a:solidFill>
                  <a:schemeClr val="tx1"/>
                </a:solidFill>
                <a:latin typeface="Times New Roman" panose="02020603050405020304" pitchFamily="18" charset="0"/>
              </a:defRPr>
            </a:lvl8pPr>
            <a:lvl9pPr marL="40005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3. Right Attitude </a:t>
            </a:r>
            <a:r>
              <a:rPr lang="en-US" altLang="en-US" sz="2200" dirty="0" smtClean="0">
                <a:effectLst>
                  <a:outerShdw blurRad="38100" dist="38100" dir="2700000" algn="tl">
                    <a:srgbClr val="000000"/>
                  </a:outerShdw>
                </a:effectLst>
                <a:latin typeface="Tahoma" panose="020B0604030504040204" pitchFamily="34" charset="0"/>
                <a:cs typeface="Times New Roman" panose="02020603050405020304" pitchFamily="18" charset="0"/>
              </a:rPr>
              <a:t>+ </a:t>
            </a:r>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Wrong Information</a:t>
            </a:r>
          </a:p>
        </p:txBody>
      </p:sp>
      <p:sp>
        <p:nvSpPr>
          <p:cNvPr id="129030" name="Rectangle 6"/>
          <p:cNvSpPr>
            <a:spLocks noChangeArrowheads="1"/>
          </p:cNvSpPr>
          <p:nvPr/>
        </p:nvSpPr>
        <p:spPr bwMode="auto">
          <a:xfrm>
            <a:off x="-119063" y="1295400"/>
            <a:ext cx="8882063" cy="1524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Char char="E"/>
            </a:pPr>
            <a:r>
              <a:rPr lang="en-US" altLang="en-US" sz="3200" dirty="0">
                <a:solidFill>
                  <a:srgbClr val="FFFF00"/>
                </a:solidFill>
                <a:latin typeface="Book Antiqua" panose="02040602050305030304" pitchFamily="18" charset="0"/>
              </a:rPr>
              <a:t>When they learned the truth they readily accepted it without reservations or quibbles, because their hearts (</a:t>
            </a:r>
            <a:r>
              <a:rPr lang="en-US" altLang="en-US" sz="3200" i="1" u="sng" dirty="0">
                <a:solidFill>
                  <a:srgbClr val="FFFF00"/>
                </a:solidFill>
                <a:latin typeface="Book Antiqua" panose="02040602050305030304" pitchFamily="18" charset="0"/>
              </a:rPr>
              <a:t>attitudes</a:t>
            </a:r>
            <a:r>
              <a:rPr lang="en-US" altLang="en-US" sz="3200" dirty="0">
                <a:solidFill>
                  <a:srgbClr val="FFFF00"/>
                </a:solidFill>
                <a:latin typeface="Book Antiqua" panose="02040602050305030304" pitchFamily="18" charset="0"/>
              </a:rPr>
              <a:t>) were right.</a:t>
            </a:r>
          </a:p>
        </p:txBody>
      </p:sp>
      <p:sp>
        <p:nvSpPr>
          <p:cNvPr id="129031" name="Rectangle 7"/>
          <p:cNvSpPr>
            <a:spLocks noChangeArrowheads="1"/>
          </p:cNvSpPr>
          <p:nvPr/>
        </p:nvSpPr>
        <p:spPr bwMode="auto">
          <a:xfrm>
            <a:off x="1066800" y="3352800"/>
            <a:ext cx="4038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FF00"/>
              </a:buClr>
              <a:buSzPct val="140000"/>
              <a:buFont typeface="Wingdings" panose="05000000000000000000" pitchFamily="2" charset="2"/>
              <a:buChar char="ü"/>
            </a:pPr>
            <a:r>
              <a:rPr lang="en-US" altLang="en-US" sz="3200" dirty="0">
                <a:solidFill>
                  <a:srgbClr val="00FF00"/>
                </a:solidFill>
                <a:effectLst>
                  <a:outerShdw blurRad="38100" dist="38100" dir="2700000" algn="tl">
                    <a:srgbClr val="000000"/>
                  </a:outerShdw>
                </a:effectLst>
                <a:latin typeface="Book Antiqua" panose="02040602050305030304" pitchFamily="18" charset="0"/>
              </a:rPr>
              <a:t>Pentecostians</a:t>
            </a:r>
          </a:p>
        </p:txBody>
      </p:sp>
      <p:sp>
        <p:nvSpPr>
          <p:cNvPr id="129032" name="Text Box 8"/>
          <p:cNvSpPr txBox="1">
            <a:spLocks noChangeArrowheads="1"/>
          </p:cNvSpPr>
          <p:nvPr/>
        </p:nvSpPr>
        <p:spPr bwMode="auto">
          <a:xfrm>
            <a:off x="4349182" y="3464868"/>
            <a:ext cx="2743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b="0" dirty="0">
                <a:solidFill>
                  <a:srgbClr val="66FFFF"/>
                </a:solidFill>
                <a:effectLst>
                  <a:outerShdw blurRad="38100" dist="38100" dir="2700000" algn="tl">
                    <a:srgbClr val="000000"/>
                  </a:outerShdw>
                </a:effectLst>
                <a:latin typeface="Eras Bold ITC" panose="020B0907030504020204" pitchFamily="34" charset="0"/>
              </a:rPr>
              <a:t>Acts 2:37, </a:t>
            </a:r>
            <a:r>
              <a:rPr lang="en-US" altLang="en-US" b="0" dirty="0" smtClean="0">
                <a:solidFill>
                  <a:srgbClr val="66FFFF"/>
                </a:solidFill>
                <a:effectLst>
                  <a:outerShdw blurRad="38100" dist="38100" dir="2700000" algn="tl">
                    <a:srgbClr val="000000"/>
                  </a:outerShdw>
                </a:effectLst>
                <a:latin typeface="Eras Bold ITC" panose="020B0907030504020204" pitchFamily="34" charset="0"/>
              </a:rPr>
              <a:t>41</a:t>
            </a:r>
            <a:endParaRPr lang="en-US" altLang="en-US" b="0" dirty="0">
              <a:solidFill>
                <a:srgbClr val="66FFFF"/>
              </a:solidFill>
              <a:effectLst>
                <a:outerShdw blurRad="38100" dist="38100" dir="2700000" algn="tl">
                  <a:srgbClr val="000000"/>
                </a:outerShdw>
              </a:effectLst>
              <a:latin typeface="Eras Bold ITC" panose="020B0907030504020204" pitchFamily="34" charset="0"/>
            </a:endParaRPr>
          </a:p>
        </p:txBody>
      </p:sp>
      <p:sp>
        <p:nvSpPr>
          <p:cNvPr id="3" name="Slide Number Placeholder 2"/>
          <p:cNvSpPr>
            <a:spLocks noGrp="1"/>
          </p:cNvSpPr>
          <p:nvPr>
            <p:ph type="sldNum" sz="quarter" idx="12"/>
          </p:nvPr>
        </p:nvSpPr>
        <p:spPr/>
        <p:txBody>
          <a:bodyPr/>
          <a:lstStyle/>
          <a:p>
            <a:fld id="{3AB3AD16-88C0-4ED3-AA67-4201FC5892FD}" type="slidenum">
              <a:rPr lang="en-US" altLang="en-US" sz="1200" b="1" smtClean="0">
                <a:effectLst/>
                <a:latin typeface="Gill Sans MT" panose="020B0502020104020203" pitchFamily="34" charset="0"/>
              </a:rPr>
              <a:pPr/>
              <a:t>24</a:t>
            </a:fld>
            <a:endParaRPr lang="en-US" altLang="en-US" sz="1200" b="1" dirty="0">
              <a:effectLst/>
              <a:latin typeface="Gill Sans MT" panose="020B0502020104020203" pitchFamily="34" charset="0"/>
            </a:endParaRPr>
          </a:p>
        </p:txBody>
      </p:sp>
      <p:sp>
        <p:nvSpPr>
          <p:cNvPr id="9" name="Rectangle 7"/>
          <p:cNvSpPr>
            <a:spLocks noChangeArrowheads="1"/>
          </p:cNvSpPr>
          <p:nvPr/>
        </p:nvSpPr>
        <p:spPr bwMode="auto">
          <a:xfrm>
            <a:off x="1066800" y="4038600"/>
            <a:ext cx="4038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FF00"/>
              </a:buClr>
              <a:buSzPct val="140000"/>
              <a:buFont typeface="Wingdings" panose="05000000000000000000" pitchFamily="2" charset="2"/>
              <a:buChar char="ü"/>
            </a:pPr>
            <a:r>
              <a:rPr lang="en-US" altLang="en-US" sz="3200" dirty="0" smtClean="0">
                <a:solidFill>
                  <a:srgbClr val="00FF00"/>
                </a:solidFill>
                <a:effectLst>
                  <a:outerShdw blurRad="38100" dist="38100" dir="2700000" algn="tl">
                    <a:srgbClr val="000000"/>
                  </a:outerShdw>
                </a:effectLst>
                <a:latin typeface="Book Antiqua" panose="02040602050305030304" pitchFamily="18" charset="0"/>
              </a:rPr>
              <a:t>Ethiopian eunuch</a:t>
            </a:r>
            <a:endParaRPr lang="en-US" altLang="en-US" sz="3200" dirty="0">
              <a:solidFill>
                <a:srgbClr val="00FF00"/>
              </a:solidFill>
              <a:effectLst>
                <a:outerShdw blurRad="38100" dist="38100" dir="2700000" algn="tl">
                  <a:srgbClr val="000000"/>
                </a:outerShdw>
              </a:effectLst>
              <a:latin typeface="Book Antiqua" panose="02040602050305030304" pitchFamily="18" charset="0"/>
            </a:endParaRPr>
          </a:p>
        </p:txBody>
      </p:sp>
      <p:sp>
        <p:nvSpPr>
          <p:cNvPr id="10" name="Rectangle 7"/>
          <p:cNvSpPr>
            <a:spLocks noChangeArrowheads="1"/>
          </p:cNvSpPr>
          <p:nvPr/>
        </p:nvSpPr>
        <p:spPr bwMode="auto">
          <a:xfrm>
            <a:off x="1066800" y="4724400"/>
            <a:ext cx="4038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FF00"/>
              </a:buClr>
              <a:buSzPct val="140000"/>
              <a:buFont typeface="Wingdings" panose="05000000000000000000" pitchFamily="2" charset="2"/>
              <a:buChar char="ü"/>
            </a:pPr>
            <a:r>
              <a:rPr lang="en-US" altLang="en-US" sz="3200" dirty="0" smtClean="0">
                <a:solidFill>
                  <a:srgbClr val="00FF00"/>
                </a:solidFill>
                <a:effectLst>
                  <a:outerShdw blurRad="38100" dist="38100" dir="2700000" algn="tl">
                    <a:srgbClr val="000000"/>
                  </a:outerShdw>
                </a:effectLst>
                <a:latin typeface="Book Antiqua" panose="02040602050305030304" pitchFamily="18" charset="0"/>
              </a:rPr>
              <a:t>Saul of Tarsus</a:t>
            </a:r>
            <a:endParaRPr lang="en-US" altLang="en-US" sz="3200" dirty="0">
              <a:solidFill>
                <a:srgbClr val="00FF00"/>
              </a:solidFill>
              <a:effectLst>
                <a:outerShdw blurRad="38100" dist="38100" dir="2700000" algn="tl">
                  <a:srgbClr val="000000"/>
                </a:outerShdw>
              </a:effectLst>
              <a:latin typeface="Book Antiqua" panose="02040602050305030304" pitchFamily="18" charset="0"/>
            </a:endParaRPr>
          </a:p>
        </p:txBody>
      </p:sp>
      <p:sp>
        <p:nvSpPr>
          <p:cNvPr id="11" name="Rectangle 7"/>
          <p:cNvSpPr>
            <a:spLocks noChangeArrowheads="1"/>
          </p:cNvSpPr>
          <p:nvPr/>
        </p:nvSpPr>
        <p:spPr bwMode="auto">
          <a:xfrm>
            <a:off x="1066800" y="5410200"/>
            <a:ext cx="4038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FF00"/>
              </a:buClr>
              <a:buSzPct val="140000"/>
              <a:buFont typeface="Wingdings" panose="05000000000000000000" pitchFamily="2" charset="2"/>
              <a:buChar char="ü"/>
            </a:pPr>
            <a:r>
              <a:rPr lang="en-US" altLang="en-US" sz="3200" dirty="0" smtClean="0">
                <a:solidFill>
                  <a:srgbClr val="00FF00"/>
                </a:solidFill>
                <a:effectLst>
                  <a:outerShdw blurRad="38100" dist="38100" dir="2700000" algn="tl">
                    <a:srgbClr val="000000"/>
                  </a:outerShdw>
                </a:effectLst>
                <a:latin typeface="Book Antiqua" panose="02040602050305030304" pitchFamily="18" charset="0"/>
              </a:rPr>
              <a:t>Cornelius</a:t>
            </a:r>
            <a:endParaRPr lang="en-US" altLang="en-US" sz="3200" dirty="0">
              <a:solidFill>
                <a:srgbClr val="00FF00"/>
              </a:solidFill>
              <a:effectLst>
                <a:outerShdw blurRad="38100" dist="38100" dir="2700000" algn="tl">
                  <a:srgbClr val="000000"/>
                </a:outerShdw>
              </a:effectLst>
              <a:latin typeface="Book Antiqua" panose="02040602050305030304" pitchFamily="18" charset="0"/>
            </a:endParaRPr>
          </a:p>
        </p:txBody>
      </p:sp>
      <p:sp>
        <p:nvSpPr>
          <p:cNvPr id="12" name="Rectangle 7"/>
          <p:cNvSpPr>
            <a:spLocks noChangeArrowheads="1"/>
          </p:cNvSpPr>
          <p:nvPr/>
        </p:nvSpPr>
        <p:spPr bwMode="auto">
          <a:xfrm>
            <a:off x="1066800" y="6096000"/>
            <a:ext cx="4038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FF00"/>
              </a:buClr>
              <a:buSzPct val="140000"/>
              <a:buFont typeface="Wingdings" panose="05000000000000000000" pitchFamily="2" charset="2"/>
              <a:buChar char="ü"/>
            </a:pPr>
            <a:r>
              <a:rPr lang="en-US" altLang="en-US" sz="3200" dirty="0" smtClean="0">
                <a:solidFill>
                  <a:srgbClr val="00FF00"/>
                </a:solidFill>
                <a:effectLst>
                  <a:outerShdw blurRad="38100" dist="38100" dir="2700000" algn="tl">
                    <a:srgbClr val="000000"/>
                  </a:outerShdw>
                </a:effectLst>
                <a:latin typeface="Book Antiqua" panose="02040602050305030304" pitchFamily="18" charset="0"/>
              </a:rPr>
              <a:t>Philippian jailor</a:t>
            </a:r>
            <a:endParaRPr lang="en-US" altLang="en-US" sz="3200" dirty="0">
              <a:solidFill>
                <a:srgbClr val="00FF00"/>
              </a:solidFill>
              <a:effectLst>
                <a:outerShdw blurRad="38100" dist="38100" dir="2700000" algn="tl">
                  <a:srgbClr val="000000"/>
                </a:outerShdw>
              </a:effectLst>
              <a:latin typeface="Book Antiqua" panose="02040602050305030304" pitchFamily="18" charset="0"/>
            </a:endParaRPr>
          </a:p>
        </p:txBody>
      </p:sp>
      <p:sp>
        <p:nvSpPr>
          <p:cNvPr id="13" name="Text Box 8"/>
          <p:cNvSpPr txBox="1">
            <a:spLocks noChangeArrowheads="1"/>
          </p:cNvSpPr>
          <p:nvPr/>
        </p:nvSpPr>
        <p:spPr bwMode="auto">
          <a:xfrm>
            <a:off x="5105400" y="4123454"/>
            <a:ext cx="2743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b="0" dirty="0">
                <a:solidFill>
                  <a:srgbClr val="66FFFF"/>
                </a:solidFill>
                <a:effectLst>
                  <a:outerShdw blurRad="38100" dist="38100" dir="2700000" algn="tl">
                    <a:srgbClr val="000000"/>
                  </a:outerShdw>
                </a:effectLst>
                <a:latin typeface="Eras Bold ITC" panose="020B0907030504020204" pitchFamily="34" charset="0"/>
              </a:rPr>
              <a:t>Acts </a:t>
            </a:r>
            <a:r>
              <a:rPr lang="en-US" altLang="en-US" b="0" dirty="0" smtClean="0">
                <a:solidFill>
                  <a:srgbClr val="66FFFF"/>
                </a:solidFill>
                <a:effectLst>
                  <a:outerShdw blurRad="38100" dist="38100" dir="2700000" algn="tl">
                    <a:srgbClr val="000000"/>
                  </a:outerShdw>
                </a:effectLst>
                <a:latin typeface="Eras Bold ITC" panose="020B0907030504020204" pitchFamily="34" charset="0"/>
              </a:rPr>
              <a:t>8:36</a:t>
            </a:r>
            <a:endParaRPr lang="en-US" altLang="en-US" b="0" dirty="0">
              <a:solidFill>
                <a:srgbClr val="66FFFF"/>
              </a:solidFill>
              <a:effectLst>
                <a:outerShdw blurRad="38100" dist="38100" dir="2700000" algn="tl">
                  <a:srgbClr val="000000"/>
                </a:outerShdw>
              </a:effectLst>
              <a:latin typeface="Eras Bold ITC" panose="020B0907030504020204" pitchFamily="34" charset="0"/>
            </a:endParaRPr>
          </a:p>
        </p:txBody>
      </p:sp>
      <p:sp>
        <p:nvSpPr>
          <p:cNvPr id="14" name="Text Box 8"/>
          <p:cNvSpPr txBox="1">
            <a:spLocks noChangeArrowheads="1"/>
          </p:cNvSpPr>
          <p:nvPr/>
        </p:nvSpPr>
        <p:spPr bwMode="auto">
          <a:xfrm>
            <a:off x="4572000" y="4851680"/>
            <a:ext cx="2743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b="0" dirty="0">
                <a:solidFill>
                  <a:srgbClr val="66FFFF"/>
                </a:solidFill>
                <a:effectLst>
                  <a:outerShdw blurRad="38100" dist="38100" dir="2700000" algn="tl">
                    <a:srgbClr val="000000"/>
                  </a:outerShdw>
                </a:effectLst>
                <a:latin typeface="Eras Bold ITC" panose="020B0907030504020204" pitchFamily="34" charset="0"/>
              </a:rPr>
              <a:t>Acts </a:t>
            </a:r>
            <a:r>
              <a:rPr lang="en-US" altLang="en-US" b="0" dirty="0" smtClean="0">
                <a:solidFill>
                  <a:srgbClr val="66FFFF"/>
                </a:solidFill>
                <a:effectLst>
                  <a:outerShdw blurRad="38100" dist="38100" dir="2700000" algn="tl">
                    <a:srgbClr val="000000"/>
                  </a:outerShdw>
                </a:effectLst>
                <a:latin typeface="Eras Bold ITC" panose="020B0907030504020204" pitchFamily="34" charset="0"/>
              </a:rPr>
              <a:t>9:6; 26:19</a:t>
            </a:r>
            <a:endParaRPr lang="en-US" altLang="en-US" b="0" dirty="0">
              <a:solidFill>
                <a:srgbClr val="66FFFF"/>
              </a:solidFill>
              <a:effectLst>
                <a:outerShdw blurRad="38100" dist="38100" dir="2700000" algn="tl">
                  <a:srgbClr val="000000"/>
                </a:outerShdw>
              </a:effectLst>
              <a:latin typeface="Eras Bold ITC" panose="020B0907030504020204" pitchFamily="34" charset="0"/>
            </a:endParaRPr>
          </a:p>
        </p:txBody>
      </p:sp>
      <p:sp>
        <p:nvSpPr>
          <p:cNvPr id="15" name="Text Box 8"/>
          <p:cNvSpPr txBox="1">
            <a:spLocks noChangeArrowheads="1"/>
          </p:cNvSpPr>
          <p:nvPr/>
        </p:nvSpPr>
        <p:spPr bwMode="auto">
          <a:xfrm>
            <a:off x="3733800" y="5526593"/>
            <a:ext cx="2743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b="0" dirty="0">
                <a:solidFill>
                  <a:srgbClr val="66FFFF"/>
                </a:solidFill>
                <a:effectLst>
                  <a:outerShdw blurRad="38100" dist="38100" dir="2700000" algn="tl">
                    <a:srgbClr val="000000"/>
                  </a:outerShdw>
                </a:effectLst>
                <a:latin typeface="Eras Bold ITC" panose="020B0907030504020204" pitchFamily="34" charset="0"/>
              </a:rPr>
              <a:t>Acts </a:t>
            </a:r>
            <a:r>
              <a:rPr lang="en-US" altLang="en-US" b="0" dirty="0" smtClean="0">
                <a:solidFill>
                  <a:srgbClr val="66FFFF"/>
                </a:solidFill>
                <a:effectLst>
                  <a:outerShdw blurRad="38100" dist="38100" dir="2700000" algn="tl">
                    <a:srgbClr val="000000"/>
                  </a:outerShdw>
                </a:effectLst>
                <a:latin typeface="Eras Bold ITC" panose="020B0907030504020204" pitchFamily="34" charset="0"/>
              </a:rPr>
              <a:t>10:33</a:t>
            </a:r>
            <a:endParaRPr lang="en-US" altLang="en-US" b="0" dirty="0">
              <a:solidFill>
                <a:srgbClr val="66FFFF"/>
              </a:solidFill>
              <a:effectLst>
                <a:outerShdw blurRad="38100" dist="38100" dir="2700000" algn="tl">
                  <a:srgbClr val="000000"/>
                </a:outerShdw>
              </a:effectLst>
              <a:latin typeface="Eras Bold ITC" panose="020B0907030504020204" pitchFamily="34" charset="0"/>
            </a:endParaRPr>
          </a:p>
        </p:txBody>
      </p:sp>
      <p:sp>
        <p:nvSpPr>
          <p:cNvPr id="16" name="Text Box 8"/>
          <p:cNvSpPr txBox="1">
            <a:spLocks noChangeArrowheads="1"/>
          </p:cNvSpPr>
          <p:nvPr/>
        </p:nvSpPr>
        <p:spPr bwMode="auto">
          <a:xfrm>
            <a:off x="4876800" y="6201506"/>
            <a:ext cx="2743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b="0" dirty="0">
                <a:solidFill>
                  <a:srgbClr val="66FFFF"/>
                </a:solidFill>
                <a:effectLst>
                  <a:outerShdw blurRad="38100" dist="38100" dir="2700000" algn="tl">
                    <a:srgbClr val="000000"/>
                  </a:outerShdw>
                </a:effectLst>
                <a:latin typeface="Eras Bold ITC" panose="020B0907030504020204" pitchFamily="34" charset="0"/>
              </a:rPr>
              <a:t>Acts </a:t>
            </a:r>
            <a:r>
              <a:rPr lang="en-US" altLang="en-US" b="0" dirty="0" smtClean="0">
                <a:solidFill>
                  <a:srgbClr val="66FFFF"/>
                </a:solidFill>
                <a:effectLst>
                  <a:outerShdw blurRad="38100" dist="38100" dir="2700000" algn="tl">
                    <a:srgbClr val="000000"/>
                  </a:outerShdw>
                </a:effectLst>
                <a:latin typeface="Eras Bold ITC" panose="020B0907030504020204" pitchFamily="34" charset="0"/>
              </a:rPr>
              <a:t>16:30</a:t>
            </a:r>
            <a:endParaRPr lang="en-US" altLang="en-US" b="0" dirty="0">
              <a:solidFill>
                <a:srgbClr val="66FFFF"/>
              </a:solidFill>
              <a:effectLst>
                <a:outerShdw blurRad="38100" dist="38100" dir="2700000" algn="tl">
                  <a:srgbClr val="000000"/>
                </a:outerShdw>
              </a:effectLst>
              <a:latin typeface="Eras Bold ITC" panose="020B0907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9026"/>
                                        </p:tgtEl>
                                        <p:attrNameLst>
                                          <p:attrName>style.visibility</p:attrName>
                                        </p:attrNameLst>
                                      </p:cBhvr>
                                      <p:to>
                                        <p:strVal val="visible"/>
                                      </p:to>
                                    </p:set>
                                    <p:animEffect transition="in" filter="dissolve">
                                      <p:cBhvr>
                                        <p:cTn id="7" dur="500"/>
                                        <p:tgtEl>
                                          <p:spTgt spid="129026"/>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29030"/>
                                        </p:tgtEl>
                                        <p:attrNameLst>
                                          <p:attrName>style.visibility</p:attrName>
                                        </p:attrNameLst>
                                      </p:cBhvr>
                                      <p:to>
                                        <p:strVal val="visible"/>
                                      </p:to>
                                    </p:set>
                                    <p:animEffect transition="in" filter="wipe(down)">
                                      <p:cBhvr>
                                        <p:cTn id="11" dur="500"/>
                                        <p:tgtEl>
                                          <p:spTgt spid="129030"/>
                                        </p:tgtEl>
                                      </p:cBhvr>
                                    </p:animEffect>
                                  </p:childTnLst>
                                </p:cTn>
                              </p:par>
                            </p:childTnLst>
                          </p:cTn>
                        </p:par>
                        <p:par>
                          <p:cTn id="12" fill="hold">
                            <p:stCondLst>
                              <p:cond delay="1000"/>
                            </p:stCondLst>
                            <p:childTnLst>
                              <p:par>
                                <p:cTn id="13" presetID="15" presetClass="entr" presetSubtype="0" fill="hold" grpId="0" nodeType="afterEffect">
                                  <p:stCondLst>
                                    <p:cond delay="0"/>
                                  </p:stCondLst>
                                  <p:childTnLst>
                                    <p:set>
                                      <p:cBhvr>
                                        <p:cTn id="14" dur="1" fill="hold">
                                          <p:stCondLst>
                                            <p:cond delay="0"/>
                                          </p:stCondLst>
                                        </p:cTn>
                                        <p:tgtEl>
                                          <p:spTgt spid="129031"/>
                                        </p:tgtEl>
                                        <p:attrNameLst>
                                          <p:attrName>style.visibility</p:attrName>
                                        </p:attrNameLst>
                                      </p:cBhvr>
                                      <p:to>
                                        <p:strVal val="visible"/>
                                      </p:to>
                                    </p:set>
                                    <p:anim calcmode="lin" valueType="num">
                                      <p:cBhvr>
                                        <p:cTn id="15" dur="1000" fill="hold"/>
                                        <p:tgtEl>
                                          <p:spTgt spid="129031"/>
                                        </p:tgtEl>
                                        <p:attrNameLst>
                                          <p:attrName>ppt_w</p:attrName>
                                        </p:attrNameLst>
                                      </p:cBhvr>
                                      <p:tavLst>
                                        <p:tav tm="0">
                                          <p:val>
                                            <p:fltVal val="0"/>
                                          </p:val>
                                        </p:tav>
                                        <p:tav tm="100000">
                                          <p:val>
                                            <p:strVal val="#ppt_w"/>
                                          </p:val>
                                        </p:tav>
                                      </p:tavLst>
                                    </p:anim>
                                    <p:anim calcmode="lin" valueType="num">
                                      <p:cBhvr>
                                        <p:cTn id="16" dur="1000" fill="hold"/>
                                        <p:tgtEl>
                                          <p:spTgt spid="129031"/>
                                        </p:tgtEl>
                                        <p:attrNameLst>
                                          <p:attrName>ppt_h</p:attrName>
                                        </p:attrNameLst>
                                      </p:cBhvr>
                                      <p:tavLst>
                                        <p:tav tm="0">
                                          <p:val>
                                            <p:fltVal val="0"/>
                                          </p:val>
                                        </p:tav>
                                        <p:tav tm="100000">
                                          <p:val>
                                            <p:strVal val="#ppt_h"/>
                                          </p:val>
                                        </p:tav>
                                      </p:tavLst>
                                    </p:anim>
                                    <p:anim calcmode="lin" valueType="num">
                                      <p:cBhvr>
                                        <p:cTn id="17" dur="1000" fill="hold"/>
                                        <p:tgtEl>
                                          <p:spTgt spid="129031"/>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29031"/>
                                        </p:tgtEl>
                                        <p:attrNameLst>
                                          <p:attrName>ppt_y</p:attrName>
                                        </p:attrNameLst>
                                      </p:cBhvr>
                                      <p:tavLst>
                                        <p:tav tm="0" fmla="#ppt_y+(sin(-2*pi*(1-$))*-#ppt_x+cos(-2*pi*(1-$))*(1-#ppt_y))*(1-$)">
                                          <p:val>
                                            <p:fltVal val="0"/>
                                          </p:val>
                                        </p:tav>
                                        <p:tav tm="100000">
                                          <p:val>
                                            <p:fltVal val="1"/>
                                          </p:val>
                                        </p:tav>
                                      </p:tavLst>
                                    </p:anim>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129032"/>
                                        </p:tgtEl>
                                        <p:attrNameLst>
                                          <p:attrName>style.visibility</p:attrName>
                                        </p:attrNameLst>
                                      </p:cBhvr>
                                      <p:to>
                                        <p:strVal val="visible"/>
                                      </p:to>
                                    </p:set>
                                    <p:animEffect transition="in" filter="wipe(left)">
                                      <p:cBhvr>
                                        <p:cTn id="22" dur="500"/>
                                        <p:tgtEl>
                                          <p:spTgt spid="129032"/>
                                        </p:tgtEl>
                                      </p:cBhvr>
                                    </p:animEffect>
                                  </p:childTnLst>
                                </p:cTn>
                              </p:par>
                            </p:childTnLst>
                          </p:cTn>
                        </p:par>
                        <p:par>
                          <p:cTn id="23" fill="hold">
                            <p:stCondLst>
                              <p:cond delay="2500"/>
                            </p:stCondLst>
                            <p:childTnLst>
                              <p:par>
                                <p:cTn id="24" presetID="15" presetClass="entr" presetSubtype="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1000" fill="hold"/>
                                        <p:tgtEl>
                                          <p:spTgt spid="9"/>
                                        </p:tgtEl>
                                        <p:attrNameLst>
                                          <p:attrName>ppt_w</p:attrName>
                                        </p:attrNameLst>
                                      </p:cBhvr>
                                      <p:tavLst>
                                        <p:tav tm="0">
                                          <p:val>
                                            <p:fltVal val="0"/>
                                          </p:val>
                                        </p:tav>
                                        <p:tav tm="100000">
                                          <p:val>
                                            <p:strVal val="#ppt_w"/>
                                          </p:val>
                                        </p:tav>
                                      </p:tavLst>
                                    </p:anim>
                                    <p:anim calcmode="lin" valueType="num">
                                      <p:cBhvr>
                                        <p:cTn id="27" dur="1000" fill="hold"/>
                                        <p:tgtEl>
                                          <p:spTgt spid="9"/>
                                        </p:tgtEl>
                                        <p:attrNameLst>
                                          <p:attrName>ppt_h</p:attrName>
                                        </p:attrNameLst>
                                      </p:cBhvr>
                                      <p:tavLst>
                                        <p:tav tm="0">
                                          <p:val>
                                            <p:fltVal val="0"/>
                                          </p:val>
                                        </p:tav>
                                        <p:tav tm="100000">
                                          <p:val>
                                            <p:strVal val="#ppt_h"/>
                                          </p:val>
                                        </p:tav>
                                      </p:tavLst>
                                    </p:anim>
                                    <p:anim calcmode="lin" valueType="num">
                                      <p:cBhvr>
                                        <p:cTn id="28"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par>
                          <p:cTn id="30" fill="hold">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left)">
                                      <p:cBhvr>
                                        <p:cTn id="33" dur="500"/>
                                        <p:tgtEl>
                                          <p:spTgt spid="13"/>
                                        </p:tgtEl>
                                      </p:cBhvr>
                                    </p:animEffect>
                                  </p:childTnLst>
                                </p:cTn>
                              </p:par>
                            </p:childTnLst>
                          </p:cTn>
                        </p:par>
                        <p:par>
                          <p:cTn id="34" fill="hold">
                            <p:stCondLst>
                              <p:cond delay="4000"/>
                            </p:stCondLst>
                            <p:childTnLst>
                              <p:par>
                                <p:cTn id="35" presetID="15"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1000" fill="hold"/>
                                        <p:tgtEl>
                                          <p:spTgt spid="10"/>
                                        </p:tgtEl>
                                        <p:attrNameLst>
                                          <p:attrName>ppt_w</p:attrName>
                                        </p:attrNameLst>
                                      </p:cBhvr>
                                      <p:tavLst>
                                        <p:tav tm="0">
                                          <p:val>
                                            <p:fltVal val="0"/>
                                          </p:val>
                                        </p:tav>
                                        <p:tav tm="100000">
                                          <p:val>
                                            <p:strVal val="#ppt_w"/>
                                          </p:val>
                                        </p:tav>
                                      </p:tavLst>
                                    </p:anim>
                                    <p:anim calcmode="lin" valueType="num">
                                      <p:cBhvr>
                                        <p:cTn id="38" dur="1000" fill="hold"/>
                                        <p:tgtEl>
                                          <p:spTgt spid="10"/>
                                        </p:tgtEl>
                                        <p:attrNameLst>
                                          <p:attrName>ppt_h</p:attrName>
                                        </p:attrNameLst>
                                      </p:cBhvr>
                                      <p:tavLst>
                                        <p:tav tm="0">
                                          <p:val>
                                            <p:fltVal val="0"/>
                                          </p:val>
                                        </p:tav>
                                        <p:tav tm="100000">
                                          <p:val>
                                            <p:strVal val="#ppt_h"/>
                                          </p:val>
                                        </p:tav>
                                      </p:tavLst>
                                    </p:anim>
                                    <p:anim calcmode="lin" valueType="num">
                                      <p:cBhvr>
                                        <p:cTn id="39"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par>
                          <p:cTn id="41" fill="hold">
                            <p:stCondLst>
                              <p:cond delay="5000"/>
                            </p:stCondLst>
                            <p:childTnLst>
                              <p:par>
                                <p:cTn id="42" presetID="22" presetClass="entr" presetSubtype="8"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left)">
                                      <p:cBhvr>
                                        <p:cTn id="44" dur="500"/>
                                        <p:tgtEl>
                                          <p:spTgt spid="14"/>
                                        </p:tgtEl>
                                      </p:cBhvr>
                                    </p:animEffect>
                                  </p:childTnLst>
                                </p:cTn>
                              </p:par>
                            </p:childTnLst>
                          </p:cTn>
                        </p:par>
                        <p:par>
                          <p:cTn id="45" fill="hold">
                            <p:stCondLst>
                              <p:cond delay="5500"/>
                            </p:stCondLst>
                            <p:childTnLst>
                              <p:par>
                                <p:cTn id="46" presetID="15" presetClass="entr" presetSubtype="0" fill="hold" grpId="0" nodeType="after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p:cTn id="48" dur="1000" fill="hold"/>
                                        <p:tgtEl>
                                          <p:spTgt spid="11"/>
                                        </p:tgtEl>
                                        <p:attrNameLst>
                                          <p:attrName>ppt_w</p:attrName>
                                        </p:attrNameLst>
                                      </p:cBhvr>
                                      <p:tavLst>
                                        <p:tav tm="0">
                                          <p:val>
                                            <p:fltVal val="0"/>
                                          </p:val>
                                        </p:tav>
                                        <p:tav tm="100000">
                                          <p:val>
                                            <p:strVal val="#ppt_w"/>
                                          </p:val>
                                        </p:tav>
                                      </p:tavLst>
                                    </p:anim>
                                    <p:anim calcmode="lin" valueType="num">
                                      <p:cBhvr>
                                        <p:cTn id="49" dur="1000" fill="hold"/>
                                        <p:tgtEl>
                                          <p:spTgt spid="11"/>
                                        </p:tgtEl>
                                        <p:attrNameLst>
                                          <p:attrName>ppt_h</p:attrName>
                                        </p:attrNameLst>
                                      </p:cBhvr>
                                      <p:tavLst>
                                        <p:tav tm="0">
                                          <p:val>
                                            <p:fltVal val="0"/>
                                          </p:val>
                                        </p:tav>
                                        <p:tav tm="100000">
                                          <p:val>
                                            <p:strVal val="#ppt_h"/>
                                          </p:val>
                                        </p:tav>
                                      </p:tavLst>
                                    </p:anim>
                                    <p:anim calcmode="lin" valueType="num">
                                      <p:cBhvr>
                                        <p:cTn id="50"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51"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par>
                          <p:cTn id="52" fill="hold">
                            <p:stCondLst>
                              <p:cond delay="6500"/>
                            </p:stCondLst>
                            <p:childTnLst>
                              <p:par>
                                <p:cTn id="53" presetID="22" presetClass="entr" presetSubtype="8" fill="hold" grpId="0"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wipe(left)">
                                      <p:cBhvr>
                                        <p:cTn id="55" dur="500"/>
                                        <p:tgtEl>
                                          <p:spTgt spid="15"/>
                                        </p:tgtEl>
                                      </p:cBhvr>
                                    </p:animEffect>
                                  </p:childTnLst>
                                </p:cTn>
                              </p:par>
                            </p:childTnLst>
                          </p:cTn>
                        </p:par>
                        <p:par>
                          <p:cTn id="56" fill="hold">
                            <p:stCondLst>
                              <p:cond delay="7000"/>
                            </p:stCondLst>
                            <p:childTnLst>
                              <p:par>
                                <p:cTn id="57" presetID="15" presetClass="entr" presetSubtype="0" fill="hold" grpId="0" nodeType="afterEffect">
                                  <p:stCondLst>
                                    <p:cond delay="0"/>
                                  </p:stCondLst>
                                  <p:childTnLst>
                                    <p:set>
                                      <p:cBhvr>
                                        <p:cTn id="58" dur="1" fill="hold">
                                          <p:stCondLst>
                                            <p:cond delay="0"/>
                                          </p:stCondLst>
                                        </p:cTn>
                                        <p:tgtEl>
                                          <p:spTgt spid="12"/>
                                        </p:tgtEl>
                                        <p:attrNameLst>
                                          <p:attrName>style.visibility</p:attrName>
                                        </p:attrNameLst>
                                      </p:cBhvr>
                                      <p:to>
                                        <p:strVal val="visible"/>
                                      </p:to>
                                    </p:set>
                                    <p:anim calcmode="lin" valueType="num">
                                      <p:cBhvr>
                                        <p:cTn id="59" dur="1000" fill="hold"/>
                                        <p:tgtEl>
                                          <p:spTgt spid="12"/>
                                        </p:tgtEl>
                                        <p:attrNameLst>
                                          <p:attrName>ppt_w</p:attrName>
                                        </p:attrNameLst>
                                      </p:cBhvr>
                                      <p:tavLst>
                                        <p:tav tm="0">
                                          <p:val>
                                            <p:fltVal val="0"/>
                                          </p:val>
                                        </p:tav>
                                        <p:tav tm="100000">
                                          <p:val>
                                            <p:strVal val="#ppt_w"/>
                                          </p:val>
                                        </p:tav>
                                      </p:tavLst>
                                    </p:anim>
                                    <p:anim calcmode="lin" valueType="num">
                                      <p:cBhvr>
                                        <p:cTn id="60" dur="1000" fill="hold"/>
                                        <p:tgtEl>
                                          <p:spTgt spid="12"/>
                                        </p:tgtEl>
                                        <p:attrNameLst>
                                          <p:attrName>ppt_h</p:attrName>
                                        </p:attrNameLst>
                                      </p:cBhvr>
                                      <p:tavLst>
                                        <p:tav tm="0">
                                          <p:val>
                                            <p:fltVal val="0"/>
                                          </p:val>
                                        </p:tav>
                                        <p:tav tm="100000">
                                          <p:val>
                                            <p:strVal val="#ppt_h"/>
                                          </p:val>
                                        </p:tav>
                                      </p:tavLst>
                                    </p:anim>
                                    <p:anim calcmode="lin" valueType="num">
                                      <p:cBhvr>
                                        <p:cTn id="61"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62"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par>
                          <p:cTn id="63" fill="hold">
                            <p:stCondLst>
                              <p:cond delay="8000"/>
                            </p:stCondLst>
                            <p:childTnLst>
                              <p:par>
                                <p:cTn id="64" presetID="22" presetClass="entr" presetSubtype="8"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wipe(left)">
                                      <p:cBhvr>
                                        <p:cTn id="6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animBg="1"/>
      <p:bldP spid="129030" grpId="0"/>
      <p:bldP spid="129031" grpId="0"/>
      <p:bldP spid="129032" grpId="0"/>
      <p:bldP spid="9" grpId="0"/>
      <p:bldP spid="10" grpId="0"/>
      <p:bldP spid="11" grpId="0"/>
      <p:bldP spid="12" grpId="0"/>
      <p:bldP spid="13" grpId="0"/>
      <p:bldP spid="14" grpId="0"/>
      <p:bldP spid="15" grpId="0"/>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5170" name="Text Box 2"/>
          <p:cNvSpPr txBox="1">
            <a:spLocks noChangeArrowheads="1"/>
          </p:cNvSpPr>
          <p:nvPr/>
        </p:nvSpPr>
        <p:spPr bwMode="auto">
          <a:xfrm>
            <a:off x="0" y="0"/>
            <a:ext cx="4114800" cy="800100"/>
          </a:xfrm>
          <a:prstGeom prst="rect">
            <a:avLst/>
          </a:prstGeom>
          <a:noFill/>
          <a:ln w="38100">
            <a:solidFill>
              <a:srgbClr val="00FFFF"/>
            </a:solidFill>
            <a:miter lim="800000"/>
            <a:headEnd/>
            <a:tailEnd/>
          </a:ln>
          <a:effectLst/>
          <a:extLst>
            <a:ext uri="{909E8E84-426E-40DD-AFC4-6F175D3DCCD1}">
              <a14:hiddenFill xmlns:a14="http://schemas.microsoft.com/office/drawing/2010/main">
                <a:solidFill>
                  <a:srgbClr val="00FFFF">
                    <a:alpha val="25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800100" indent="-342900">
              <a:defRPr sz="2400">
                <a:solidFill>
                  <a:schemeClr val="tx1"/>
                </a:solidFill>
                <a:latin typeface="Times New Roman" panose="02020603050405020304" pitchFamily="18" charset="0"/>
              </a:defRPr>
            </a:lvl2pPr>
            <a:lvl3pPr marL="1257300" indent="-342900">
              <a:defRPr sz="2400">
                <a:solidFill>
                  <a:schemeClr val="tx1"/>
                </a:solidFill>
                <a:latin typeface="Times New Roman" panose="02020603050405020304" pitchFamily="18" charset="0"/>
              </a:defRPr>
            </a:lvl3pPr>
            <a:lvl4pPr marL="1714500" indent="-342900">
              <a:defRPr sz="2400">
                <a:solidFill>
                  <a:schemeClr val="tx1"/>
                </a:solidFill>
                <a:latin typeface="Times New Roman" panose="02020603050405020304" pitchFamily="18" charset="0"/>
              </a:defRPr>
            </a:lvl4pPr>
            <a:lvl5pPr marL="2171700" indent="-342900">
              <a:defRPr sz="2400">
                <a:solidFill>
                  <a:schemeClr val="tx1"/>
                </a:solidFill>
                <a:latin typeface="Times New Roman" panose="02020603050405020304" pitchFamily="18" charset="0"/>
              </a:defRPr>
            </a:lvl5pPr>
            <a:lvl6pPr marL="2628900" indent="-342900" eaLnBrk="0" fontAlgn="base" hangingPunct="0">
              <a:spcBef>
                <a:spcPct val="0"/>
              </a:spcBef>
              <a:spcAft>
                <a:spcPct val="0"/>
              </a:spcAft>
              <a:defRPr sz="2400">
                <a:solidFill>
                  <a:schemeClr val="tx1"/>
                </a:solidFill>
                <a:latin typeface="Times New Roman" panose="02020603050405020304" pitchFamily="18" charset="0"/>
              </a:defRPr>
            </a:lvl6pPr>
            <a:lvl7pPr marL="3086100" indent="-342900" eaLnBrk="0" fontAlgn="base" hangingPunct="0">
              <a:spcBef>
                <a:spcPct val="0"/>
              </a:spcBef>
              <a:spcAft>
                <a:spcPct val="0"/>
              </a:spcAft>
              <a:defRPr sz="2400">
                <a:solidFill>
                  <a:schemeClr val="tx1"/>
                </a:solidFill>
                <a:latin typeface="Times New Roman" panose="02020603050405020304" pitchFamily="18" charset="0"/>
              </a:defRPr>
            </a:lvl7pPr>
            <a:lvl8pPr marL="3543300" indent="-342900" eaLnBrk="0" fontAlgn="base" hangingPunct="0">
              <a:spcBef>
                <a:spcPct val="0"/>
              </a:spcBef>
              <a:spcAft>
                <a:spcPct val="0"/>
              </a:spcAft>
              <a:defRPr sz="2400">
                <a:solidFill>
                  <a:schemeClr val="tx1"/>
                </a:solidFill>
                <a:latin typeface="Times New Roman" panose="02020603050405020304" pitchFamily="18" charset="0"/>
              </a:defRPr>
            </a:lvl8pPr>
            <a:lvl9pPr marL="40005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4. Right Attitude </a:t>
            </a:r>
            <a:r>
              <a:rPr lang="en-US" altLang="en-US" sz="2200" dirty="0" smtClean="0">
                <a:effectLst>
                  <a:outerShdw blurRad="38100" dist="38100" dir="2700000" algn="tl">
                    <a:srgbClr val="000000"/>
                  </a:outerShdw>
                </a:effectLst>
                <a:latin typeface="Tahoma" panose="020B0604030504040204" pitchFamily="34" charset="0"/>
                <a:cs typeface="Times New Roman" panose="02020603050405020304" pitchFamily="18" charset="0"/>
              </a:rPr>
              <a:t>+ </a:t>
            </a:r>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Right Information</a:t>
            </a:r>
          </a:p>
        </p:txBody>
      </p:sp>
      <p:sp>
        <p:nvSpPr>
          <p:cNvPr id="135172" name="Rectangle 4"/>
          <p:cNvSpPr>
            <a:spLocks noChangeArrowheads="1"/>
          </p:cNvSpPr>
          <p:nvPr/>
        </p:nvSpPr>
        <p:spPr bwMode="auto">
          <a:xfrm>
            <a:off x="-304800" y="1295400"/>
            <a:ext cx="7205663" cy="1524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Char char="E"/>
            </a:pPr>
            <a:r>
              <a:rPr lang="en-US" altLang="en-US" sz="3200" dirty="0">
                <a:solidFill>
                  <a:srgbClr val="FFFF00"/>
                </a:solidFill>
                <a:latin typeface="Book Antiqua" panose="02040602050305030304" pitchFamily="18" charset="0"/>
              </a:rPr>
              <a:t>Thessalonian brethren.</a:t>
            </a:r>
          </a:p>
        </p:txBody>
      </p:sp>
      <p:sp>
        <p:nvSpPr>
          <p:cNvPr id="135173" name="Text Box 5"/>
          <p:cNvSpPr txBox="1">
            <a:spLocks noChangeArrowheads="1"/>
          </p:cNvSpPr>
          <p:nvPr/>
        </p:nvSpPr>
        <p:spPr bwMode="auto">
          <a:xfrm>
            <a:off x="76200" y="2971800"/>
            <a:ext cx="89916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0" dirty="0">
                <a:solidFill>
                  <a:srgbClr val="FFFF00"/>
                </a:solidFill>
                <a:effectLst>
                  <a:outerShdw blurRad="38100" dist="38100" dir="2700000" algn="tl">
                    <a:srgbClr val="000000"/>
                  </a:outerShdw>
                </a:effectLst>
                <a:latin typeface="Eras Bold ITC" panose="020B0907030504020204" pitchFamily="34" charset="0"/>
              </a:rPr>
              <a:t>1 Thess. 2:13-14:</a:t>
            </a:r>
            <a:r>
              <a:rPr lang="en-US" altLang="en-US" b="0" dirty="0">
                <a:solidFill>
                  <a:srgbClr val="66FFFF"/>
                </a:solidFill>
                <a:effectLst>
                  <a:outerShdw blurRad="38100" dist="38100" dir="2700000" algn="tl">
                    <a:srgbClr val="000000"/>
                  </a:outerShdw>
                </a:effectLst>
                <a:latin typeface="Eras Bold ITC" panose="020B0907030504020204" pitchFamily="34" charset="0"/>
              </a:rPr>
              <a:t>  For this reason we also thank God without ceasing, because when you received the word of God which you heard from us, you welcomed it not as the word of men, but as it is in truth, the word of God, which also effectively works in you who believe. </a:t>
            </a:r>
            <a:r>
              <a:rPr lang="en-US" altLang="en-US" b="0" dirty="0">
                <a:solidFill>
                  <a:srgbClr val="FFFF00"/>
                </a:solidFill>
                <a:effectLst>
                  <a:outerShdw blurRad="38100" dist="38100" dir="2700000" algn="tl">
                    <a:srgbClr val="000000"/>
                  </a:outerShdw>
                </a:effectLst>
                <a:latin typeface="Eras Bold ITC" panose="020B0907030504020204" pitchFamily="34" charset="0"/>
              </a:rPr>
              <a:t>14</a:t>
            </a:r>
            <a:r>
              <a:rPr lang="en-US" altLang="en-US" b="0" dirty="0">
                <a:solidFill>
                  <a:srgbClr val="66FFFF"/>
                </a:solidFill>
                <a:effectLst>
                  <a:outerShdw blurRad="38100" dist="38100" dir="2700000" algn="tl">
                    <a:srgbClr val="000000"/>
                  </a:outerShdw>
                </a:effectLst>
                <a:latin typeface="Eras Bold ITC" panose="020B0907030504020204" pitchFamily="34" charset="0"/>
              </a:rPr>
              <a:t> For you, brethren, became imitators of the churches of God which are in Judea in Christ Jesus.  For you also suffered the same things from your own countrymen, just as they did from the Judeans,</a:t>
            </a:r>
          </a:p>
        </p:txBody>
      </p:sp>
      <p:sp>
        <p:nvSpPr>
          <p:cNvPr id="3" name="Slide Number Placeholder 2"/>
          <p:cNvSpPr>
            <a:spLocks noGrp="1"/>
          </p:cNvSpPr>
          <p:nvPr>
            <p:ph type="sldNum" sz="quarter" idx="12"/>
          </p:nvPr>
        </p:nvSpPr>
        <p:spPr/>
        <p:txBody>
          <a:bodyPr/>
          <a:lstStyle/>
          <a:p>
            <a:fld id="{3AB3AD16-88C0-4ED3-AA67-4201FC5892FD}" type="slidenum">
              <a:rPr lang="en-US" altLang="en-US" sz="1200" b="1" smtClean="0">
                <a:effectLst/>
                <a:latin typeface="Gill Sans MT" panose="020B0502020104020203" pitchFamily="34" charset="0"/>
              </a:rPr>
              <a:pPr/>
              <a:t>25</a:t>
            </a:fld>
            <a:endParaRPr lang="en-US" altLang="en-US" sz="1200" b="1" dirty="0">
              <a:effectLst/>
              <a:latin typeface="Gill Sans MT" panose="020B05020201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5170"/>
                                        </p:tgtEl>
                                        <p:attrNameLst>
                                          <p:attrName>style.visibility</p:attrName>
                                        </p:attrNameLst>
                                      </p:cBhvr>
                                      <p:to>
                                        <p:strVal val="visible"/>
                                      </p:to>
                                    </p:set>
                                    <p:animEffect transition="in" filter="dissolve">
                                      <p:cBhvr>
                                        <p:cTn id="7" dur="500"/>
                                        <p:tgtEl>
                                          <p:spTgt spid="13517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5172"/>
                                        </p:tgtEl>
                                        <p:attrNameLst>
                                          <p:attrName>style.visibility</p:attrName>
                                        </p:attrNameLst>
                                      </p:cBhvr>
                                      <p:to>
                                        <p:strVal val="visible"/>
                                      </p:to>
                                    </p:set>
                                    <p:animEffect transition="in" filter="wipe(left)">
                                      <p:cBhvr>
                                        <p:cTn id="12" dur="500"/>
                                        <p:tgtEl>
                                          <p:spTgt spid="135172"/>
                                        </p:tgtEl>
                                      </p:cBhvr>
                                    </p:animEffect>
                                  </p:childTnLst>
                                </p:cTn>
                              </p:par>
                            </p:childTnLst>
                          </p:cTn>
                        </p:par>
                        <p:par>
                          <p:cTn id="13" fill="hold" nodeType="with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35173"/>
                                        </p:tgtEl>
                                        <p:attrNameLst>
                                          <p:attrName>style.visibility</p:attrName>
                                        </p:attrNameLst>
                                      </p:cBhvr>
                                      <p:to>
                                        <p:strVal val="visible"/>
                                      </p:to>
                                    </p:set>
                                    <p:animEffect transition="in" filter="wipe(left)">
                                      <p:cBhvr>
                                        <p:cTn id="16" dur="500"/>
                                        <p:tgtEl>
                                          <p:spTgt spid="135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animBg="1"/>
      <p:bldP spid="135172" grpId="0"/>
      <p:bldP spid="135173"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6194" name="Text Box 2"/>
          <p:cNvSpPr txBox="1">
            <a:spLocks noChangeArrowheads="1"/>
          </p:cNvSpPr>
          <p:nvPr/>
        </p:nvSpPr>
        <p:spPr bwMode="auto">
          <a:xfrm>
            <a:off x="0" y="0"/>
            <a:ext cx="4114800" cy="800100"/>
          </a:xfrm>
          <a:prstGeom prst="rect">
            <a:avLst/>
          </a:prstGeom>
          <a:noFill/>
          <a:ln w="38100">
            <a:solidFill>
              <a:srgbClr val="00FFFF"/>
            </a:solidFill>
            <a:miter lim="800000"/>
            <a:headEnd/>
            <a:tailEnd/>
          </a:ln>
          <a:effectLst/>
          <a:extLst>
            <a:ext uri="{909E8E84-426E-40DD-AFC4-6F175D3DCCD1}">
              <a14:hiddenFill xmlns:a14="http://schemas.microsoft.com/office/drawing/2010/main">
                <a:solidFill>
                  <a:srgbClr val="00FFFF">
                    <a:alpha val="25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800100" indent="-342900">
              <a:defRPr sz="2400">
                <a:solidFill>
                  <a:schemeClr val="tx1"/>
                </a:solidFill>
                <a:latin typeface="Times New Roman" panose="02020603050405020304" pitchFamily="18" charset="0"/>
              </a:defRPr>
            </a:lvl2pPr>
            <a:lvl3pPr marL="1257300" indent="-342900">
              <a:defRPr sz="2400">
                <a:solidFill>
                  <a:schemeClr val="tx1"/>
                </a:solidFill>
                <a:latin typeface="Times New Roman" panose="02020603050405020304" pitchFamily="18" charset="0"/>
              </a:defRPr>
            </a:lvl3pPr>
            <a:lvl4pPr marL="1714500" indent="-342900">
              <a:defRPr sz="2400">
                <a:solidFill>
                  <a:schemeClr val="tx1"/>
                </a:solidFill>
                <a:latin typeface="Times New Roman" panose="02020603050405020304" pitchFamily="18" charset="0"/>
              </a:defRPr>
            </a:lvl4pPr>
            <a:lvl5pPr marL="2171700" indent="-342900">
              <a:defRPr sz="2400">
                <a:solidFill>
                  <a:schemeClr val="tx1"/>
                </a:solidFill>
                <a:latin typeface="Times New Roman" panose="02020603050405020304" pitchFamily="18" charset="0"/>
              </a:defRPr>
            </a:lvl5pPr>
            <a:lvl6pPr marL="2628900" indent="-342900" eaLnBrk="0" fontAlgn="base" hangingPunct="0">
              <a:spcBef>
                <a:spcPct val="0"/>
              </a:spcBef>
              <a:spcAft>
                <a:spcPct val="0"/>
              </a:spcAft>
              <a:defRPr sz="2400">
                <a:solidFill>
                  <a:schemeClr val="tx1"/>
                </a:solidFill>
                <a:latin typeface="Times New Roman" panose="02020603050405020304" pitchFamily="18" charset="0"/>
              </a:defRPr>
            </a:lvl6pPr>
            <a:lvl7pPr marL="3086100" indent="-342900" eaLnBrk="0" fontAlgn="base" hangingPunct="0">
              <a:spcBef>
                <a:spcPct val="0"/>
              </a:spcBef>
              <a:spcAft>
                <a:spcPct val="0"/>
              </a:spcAft>
              <a:defRPr sz="2400">
                <a:solidFill>
                  <a:schemeClr val="tx1"/>
                </a:solidFill>
                <a:latin typeface="Times New Roman" panose="02020603050405020304" pitchFamily="18" charset="0"/>
              </a:defRPr>
            </a:lvl7pPr>
            <a:lvl8pPr marL="3543300" indent="-342900" eaLnBrk="0" fontAlgn="base" hangingPunct="0">
              <a:spcBef>
                <a:spcPct val="0"/>
              </a:spcBef>
              <a:spcAft>
                <a:spcPct val="0"/>
              </a:spcAft>
              <a:defRPr sz="2400">
                <a:solidFill>
                  <a:schemeClr val="tx1"/>
                </a:solidFill>
                <a:latin typeface="Times New Roman" panose="02020603050405020304" pitchFamily="18" charset="0"/>
              </a:defRPr>
            </a:lvl8pPr>
            <a:lvl9pPr marL="40005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4. Right Attitude </a:t>
            </a:r>
            <a:r>
              <a:rPr lang="en-US" altLang="en-US" sz="2200" dirty="0" smtClean="0">
                <a:effectLst>
                  <a:outerShdw blurRad="38100" dist="38100" dir="2700000" algn="tl">
                    <a:srgbClr val="000000"/>
                  </a:outerShdw>
                </a:effectLst>
                <a:latin typeface="Tahoma" panose="020B0604030504040204" pitchFamily="34" charset="0"/>
                <a:cs typeface="Times New Roman" panose="02020603050405020304" pitchFamily="18" charset="0"/>
              </a:rPr>
              <a:t>+ </a:t>
            </a:r>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Right Information</a:t>
            </a:r>
          </a:p>
        </p:txBody>
      </p:sp>
      <p:sp>
        <p:nvSpPr>
          <p:cNvPr id="136196" name="Rectangle 4"/>
          <p:cNvSpPr>
            <a:spLocks noChangeArrowheads="1"/>
          </p:cNvSpPr>
          <p:nvPr/>
        </p:nvSpPr>
        <p:spPr bwMode="auto">
          <a:xfrm>
            <a:off x="-1676400" y="1295400"/>
            <a:ext cx="7205663" cy="1524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Char char="E"/>
            </a:pPr>
            <a:r>
              <a:rPr lang="en-US" altLang="en-US" sz="3200" dirty="0">
                <a:solidFill>
                  <a:srgbClr val="FFFF00"/>
                </a:solidFill>
                <a:latin typeface="Book Antiqua" panose="02040602050305030304" pitchFamily="18" charset="0"/>
              </a:rPr>
              <a:t>Bereans</a:t>
            </a:r>
          </a:p>
        </p:txBody>
      </p:sp>
      <p:sp>
        <p:nvSpPr>
          <p:cNvPr id="136197" name="Text Box 5"/>
          <p:cNvSpPr txBox="1">
            <a:spLocks noChangeArrowheads="1"/>
          </p:cNvSpPr>
          <p:nvPr/>
        </p:nvSpPr>
        <p:spPr bwMode="auto">
          <a:xfrm>
            <a:off x="76200" y="2971800"/>
            <a:ext cx="89916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0">
                <a:solidFill>
                  <a:srgbClr val="FFFF00"/>
                </a:solidFill>
                <a:effectLst>
                  <a:outerShdw blurRad="38100" dist="38100" dir="2700000" algn="tl">
                    <a:srgbClr val="000000"/>
                  </a:outerShdw>
                </a:effectLst>
                <a:latin typeface="Eras Bold ITC" panose="020B0907030504020204" pitchFamily="34" charset="0"/>
              </a:rPr>
              <a:t>Acts 17:11-12a:</a:t>
            </a:r>
            <a:r>
              <a:rPr lang="en-US" altLang="en-US" b="0">
                <a:solidFill>
                  <a:srgbClr val="66FFFF"/>
                </a:solidFill>
                <a:effectLst>
                  <a:outerShdw blurRad="38100" dist="38100" dir="2700000" algn="tl">
                    <a:srgbClr val="000000"/>
                  </a:outerShdw>
                </a:effectLst>
                <a:latin typeface="Eras Bold ITC" panose="020B0907030504020204" pitchFamily="34" charset="0"/>
              </a:rPr>
              <a:t>  These were more fair-minded than those in Thessalonica, in that they received the word with all readiness, and searched the Scriptures daily to find out whether these things were so. </a:t>
            </a:r>
            <a:r>
              <a:rPr lang="en-US" altLang="en-US" b="0">
                <a:solidFill>
                  <a:srgbClr val="FFFF00"/>
                </a:solidFill>
                <a:effectLst>
                  <a:outerShdw blurRad="38100" dist="38100" dir="2700000" algn="tl">
                    <a:srgbClr val="000000"/>
                  </a:outerShdw>
                </a:effectLst>
                <a:latin typeface="Eras Bold ITC" panose="020B0907030504020204" pitchFamily="34" charset="0"/>
              </a:rPr>
              <a:t>12</a:t>
            </a:r>
            <a:r>
              <a:rPr lang="en-US" altLang="en-US" b="0">
                <a:solidFill>
                  <a:srgbClr val="66FFFF"/>
                </a:solidFill>
                <a:effectLst>
                  <a:outerShdw blurRad="38100" dist="38100" dir="2700000" algn="tl">
                    <a:srgbClr val="000000"/>
                  </a:outerShdw>
                </a:effectLst>
                <a:latin typeface="Eras Bold ITC" panose="020B0907030504020204" pitchFamily="34" charset="0"/>
              </a:rPr>
              <a:t> Therefore many of them believed,</a:t>
            </a:r>
          </a:p>
        </p:txBody>
      </p:sp>
      <p:sp>
        <p:nvSpPr>
          <p:cNvPr id="3" name="Slide Number Placeholder 2"/>
          <p:cNvSpPr>
            <a:spLocks noGrp="1"/>
          </p:cNvSpPr>
          <p:nvPr>
            <p:ph type="sldNum" sz="quarter" idx="12"/>
          </p:nvPr>
        </p:nvSpPr>
        <p:spPr/>
        <p:txBody>
          <a:bodyPr/>
          <a:lstStyle/>
          <a:p>
            <a:fld id="{3AB3AD16-88C0-4ED3-AA67-4201FC5892FD}" type="slidenum">
              <a:rPr lang="en-US" altLang="en-US" sz="1200" smtClean="0">
                <a:effectLst/>
                <a:latin typeface="Gill Sans MT" panose="020B0502020104020203" pitchFamily="34" charset="0"/>
              </a:rPr>
              <a:pPr/>
              <a:t>26</a:t>
            </a:fld>
            <a:endParaRPr lang="en-US" altLang="en-US" sz="1200" dirty="0">
              <a:effectLst/>
              <a:latin typeface="Gill Sans MT" panose="020B05020201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6194"/>
                                        </p:tgtEl>
                                        <p:attrNameLst>
                                          <p:attrName>style.visibility</p:attrName>
                                        </p:attrNameLst>
                                      </p:cBhvr>
                                      <p:to>
                                        <p:strVal val="visible"/>
                                      </p:to>
                                    </p:set>
                                    <p:animEffect transition="in" filter="dissolve">
                                      <p:cBhvr>
                                        <p:cTn id="7" dur="500"/>
                                        <p:tgtEl>
                                          <p:spTgt spid="13619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36196"/>
                                        </p:tgtEl>
                                        <p:attrNameLst>
                                          <p:attrName>style.visibility</p:attrName>
                                        </p:attrNameLst>
                                      </p:cBhvr>
                                      <p:to>
                                        <p:strVal val="visible"/>
                                      </p:to>
                                    </p:set>
                                    <p:animEffect transition="in" filter="wipe(down)">
                                      <p:cBhvr>
                                        <p:cTn id="11" dur="500"/>
                                        <p:tgtEl>
                                          <p:spTgt spid="13619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36197"/>
                                        </p:tgtEl>
                                        <p:attrNameLst>
                                          <p:attrName>style.visibility</p:attrName>
                                        </p:attrNameLst>
                                      </p:cBhvr>
                                      <p:to>
                                        <p:strVal val="visible"/>
                                      </p:to>
                                    </p:set>
                                    <p:animEffect transition="in" filter="wipe(left)">
                                      <p:cBhvr>
                                        <p:cTn id="15" dur="500"/>
                                        <p:tgtEl>
                                          <p:spTgt spid="136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animBg="1"/>
      <p:bldP spid="136196" grpId="0"/>
      <p:bldP spid="136197"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7218" name="Text Box 2"/>
          <p:cNvSpPr txBox="1">
            <a:spLocks noChangeArrowheads="1"/>
          </p:cNvSpPr>
          <p:nvPr/>
        </p:nvSpPr>
        <p:spPr bwMode="auto">
          <a:xfrm>
            <a:off x="0" y="0"/>
            <a:ext cx="4114800" cy="800100"/>
          </a:xfrm>
          <a:prstGeom prst="rect">
            <a:avLst/>
          </a:prstGeom>
          <a:noFill/>
          <a:ln w="38100">
            <a:solidFill>
              <a:srgbClr val="00FFFF"/>
            </a:solidFill>
            <a:miter lim="800000"/>
            <a:headEnd/>
            <a:tailEnd/>
          </a:ln>
          <a:effectLst/>
          <a:extLst>
            <a:ext uri="{909E8E84-426E-40DD-AFC4-6F175D3DCCD1}">
              <a14:hiddenFill xmlns:a14="http://schemas.microsoft.com/office/drawing/2010/main">
                <a:solidFill>
                  <a:srgbClr val="00FFFF">
                    <a:alpha val="25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anose="02020603050405020304" pitchFamily="18" charset="0"/>
              </a:defRPr>
            </a:lvl1pPr>
            <a:lvl2pPr marL="800100" indent="-342900">
              <a:defRPr sz="2400">
                <a:solidFill>
                  <a:schemeClr val="tx1"/>
                </a:solidFill>
                <a:latin typeface="Times New Roman" panose="02020603050405020304" pitchFamily="18" charset="0"/>
              </a:defRPr>
            </a:lvl2pPr>
            <a:lvl3pPr marL="1257300" indent="-342900">
              <a:defRPr sz="2400">
                <a:solidFill>
                  <a:schemeClr val="tx1"/>
                </a:solidFill>
                <a:latin typeface="Times New Roman" panose="02020603050405020304" pitchFamily="18" charset="0"/>
              </a:defRPr>
            </a:lvl3pPr>
            <a:lvl4pPr marL="1714500" indent="-342900">
              <a:defRPr sz="2400">
                <a:solidFill>
                  <a:schemeClr val="tx1"/>
                </a:solidFill>
                <a:latin typeface="Times New Roman" panose="02020603050405020304" pitchFamily="18" charset="0"/>
              </a:defRPr>
            </a:lvl4pPr>
            <a:lvl5pPr marL="2171700" indent="-342900">
              <a:defRPr sz="2400">
                <a:solidFill>
                  <a:schemeClr val="tx1"/>
                </a:solidFill>
                <a:latin typeface="Times New Roman" panose="02020603050405020304" pitchFamily="18" charset="0"/>
              </a:defRPr>
            </a:lvl5pPr>
            <a:lvl6pPr marL="2628900" indent="-342900" eaLnBrk="0" fontAlgn="base" hangingPunct="0">
              <a:spcBef>
                <a:spcPct val="0"/>
              </a:spcBef>
              <a:spcAft>
                <a:spcPct val="0"/>
              </a:spcAft>
              <a:defRPr sz="2400">
                <a:solidFill>
                  <a:schemeClr val="tx1"/>
                </a:solidFill>
                <a:latin typeface="Times New Roman" panose="02020603050405020304" pitchFamily="18" charset="0"/>
              </a:defRPr>
            </a:lvl6pPr>
            <a:lvl7pPr marL="3086100" indent="-342900" eaLnBrk="0" fontAlgn="base" hangingPunct="0">
              <a:spcBef>
                <a:spcPct val="0"/>
              </a:spcBef>
              <a:spcAft>
                <a:spcPct val="0"/>
              </a:spcAft>
              <a:defRPr sz="2400">
                <a:solidFill>
                  <a:schemeClr val="tx1"/>
                </a:solidFill>
                <a:latin typeface="Times New Roman" panose="02020603050405020304" pitchFamily="18" charset="0"/>
              </a:defRPr>
            </a:lvl7pPr>
            <a:lvl8pPr marL="3543300" indent="-342900" eaLnBrk="0" fontAlgn="base" hangingPunct="0">
              <a:spcBef>
                <a:spcPct val="0"/>
              </a:spcBef>
              <a:spcAft>
                <a:spcPct val="0"/>
              </a:spcAft>
              <a:defRPr sz="2400">
                <a:solidFill>
                  <a:schemeClr val="tx1"/>
                </a:solidFill>
                <a:latin typeface="Times New Roman" panose="02020603050405020304" pitchFamily="18" charset="0"/>
              </a:defRPr>
            </a:lvl8pPr>
            <a:lvl9pPr marL="40005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4. Right Attitude </a:t>
            </a:r>
            <a:r>
              <a:rPr lang="en-US" altLang="en-US" sz="2200" dirty="0" smtClean="0">
                <a:effectLst>
                  <a:outerShdw blurRad="38100" dist="38100" dir="2700000" algn="tl">
                    <a:srgbClr val="000000"/>
                  </a:outerShdw>
                </a:effectLst>
                <a:latin typeface="Tahoma" panose="020B0604030504040204" pitchFamily="34" charset="0"/>
                <a:cs typeface="Times New Roman" panose="02020603050405020304" pitchFamily="18" charset="0"/>
              </a:rPr>
              <a:t>+ </a:t>
            </a:r>
            <a:r>
              <a:rPr lang="en-US" altLang="en-US" sz="2200" dirty="0">
                <a:effectLst>
                  <a:outerShdw blurRad="38100" dist="38100" dir="2700000" algn="tl">
                    <a:srgbClr val="000000"/>
                  </a:outerShdw>
                </a:effectLst>
                <a:latin typeface="Tahoma" panose="020B0604030504040204" pitchFamily="34" charset="0"/>
                <a:cs typeface="Times New Roman" panose="02020603050405020304" pitchFamily="18" charset="0"/>
              </a:rPr>
              <a:t>Right Information</a:t>
            </a:r>
          </a:p>
        </p:txBody>
      </p:sp>
      <p:sp>
        <p:nvSpPr>
          <p:cNvPr id="137220" name="Rectangle 4"/>
          <p:cNvSpPr>
            <a:spLocks noChangeArrowheads="1"/>
          </p:cNvSpPr>
          <p:nvPr/>
        </p:nvSpPr>
        <p:spPr bwMode="auto">
          <a:xfrm>
            <a:off x="228600" y="1295400"/>
            <a:ext cx="8686800" cy="1524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Char char="E"/>
            </a:pPr>
            <a:r>
              <a:rPr lang="en-US" altLang="en-US" sz="3200" dirty="0">
                <a:solidFill>
                  <a:srgbClr val="FFFF00"/>
                </a:solidFill>
                <a:latin typeface="Book Antiqua" panose="02040602050305030304" pitchFamily="18" charset="0"/>
              </a:rPr>
              <a:t>This is the only condition in which we can be saved!</a:t>
            </a:r>
          </a:p>
        </p:txBody>
      </p:sp>
      <p:sp>
        <p:nvSpPr>
          <p:cNvPr id="137221" name="Text Box 5"/>
          <p:cNvSpPr txBox="1">
            <a:spLocks noChangeArrowheads="1"/>
          </p:cNvSpPr>
          <p:nvPr/>
        </p:nvSpPr>
        <p:spPr bwMode="auto">
          <a:xfrm>
            <a:off x="152400" y="3232150"/>
            <a:ext cx="8991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0" dirty="0">
                <a:solidFill>
                  <a:srgbClr val="FFFF00"/>
                </a:solidFill>
                <a:effectLst>
                  <a:outerShdw blurRad="38100" dist="38100" dir="2700000" algn="tl">
                    <a:srgbClr val="000000"/>
                  </a:outerShdw>
                </a:effectLst>
                <a:latin typeface="Eras Bold ITC" panose="020B0907030504020204" pitchFamily="34" charset="0"/>
              </a:rPr>
              <a:t>Lk. 10:16:</a:t>
            </a:r>
            <a:r>
              <a:rPr lang="en-US" altLang="en-US" b="0" dirty="0">
                <a:solidFill>
                  <a:srgbClr val="66FFFF"/>
                </a:solidFill>
                <a:effectLst>
                  <a:outerShdw blurRad="38100" dist="38100" dir="2700000" algn="tl">
                    <a:srgbClr val="000000"/>
                  </a:outerShdw>
                </a:effectLst>
                <a:latin typeface="Eras Bold ITC" panose="020B0907030504020204" pitchFamily="34" charset="0"/>
              </a:rPr>
              <a:t>  “He who hears you hears Me, he who rejects you rejects Me, and he who rejects Me rejects Him who sent Me.”</a:t>
            </a:r>
          </a:p>
        </p:txBody>
      </p:sp>
      <p:sp>
        <p:nvSpPr>
          <p:cNvPr id="137222" name="Text Box 6"/>
          <p:cNvSpPr txBox="1">
            <a:spLocks noChangeArrowheads="1"/>
          </p:cNvSpPr>
          <p:nvPr/>
        </p:nvSpPr>
        <p:spPr bwMode="auto">
          <a:xfrm>
            <a:off x="76200" y="4907340"/>
            <a:ext cx="8991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0" dirty="0" smtClean="0">
                <a:solidFill>
                  <a:srgbClr val="FFFF00"/>
                </a:solidFill>
                <a:effectLst>
                  <a:outerShdw blurRad="38100" dist="38100" dir="2700000" algn="tl">
                    <a:srgbClr val="000000"/>
                  </a:outerShdw>
                </a:effectLst>
                <a:latin typeface="Eras Bold ITC" panose="020B0907030504020204" pitchFamily="34" charset="0"/>
              </a:rPr>
              <a:t>Lk. 8:15:</a:t>
            </a:r>
            <a:r>
              <a:rPr lang="en-US" altLang="en-US" b="0" dirty="0" smtClean="0">
                <a:solidFill>
                  <a:srgbClr val="66FFFF"/>
                </a:solidFill>
                <a:effectLst>
                  <a:outerShdw blurRad="38100" dist="38100" dir="2700000" algn="tl">
                    <a:srgbClr val="000000"/>
                  </a:outerShdw>
                </a:effectLst>
                <a:latin typeface="Eras Bold ITC" panose="020B0907030504020204" pitchFamily="34" charset="0"/>
              </a:rPr>
              <a:t>  “But </a:t>
            </a:r>
            <a:r>
              <a:rPr lang="en-US" altLang="en-US" b="0" dirty="0">
                <a:solidFill>
                  <a:srgbClr val="66FFFF"/>
                </a:solidFill>
                <a:effectLst>
                  <a:outerShdw blurRad="38100" dist="38100" dir="2700000" algn="tl">
                    <a:srgbClr val="000000"/>
                  </a:outerShdw>
                </a:effectLst>
                <a:latin typeface="Eras Bold ITC" panose="020B0907030504020204" pitchFamily="34" charset="0"/>
              </a:rPr>
              <a:t>the ones that fell on the good ground are those who, having heard the word with a </a:t>
            </a:r>
            <a:r>
              <a:rPr lang="en-US" altLang="en-US" b="0" i="1" u="sng" dirty="0">
                <a:solidFill>
                  <a:srgbClr val="66FFFF"/>
                </a:solidFill>
                <a:effectLst>
                  <a:outerShdw blurRad="38100" dist="38100" dir="2700000" algn="tl">
                    <a:srgbClr val="000000"/>
                  </a:outerShdw>
                </a:effectLst>
                <a:latin typeface="Eras Bold ITC" panose="020B0907030504020204" pitchFamily="34" charset="0"/>
              </a:rPr>
              <a:t>noble</a:t>
            </a:r>
            <a:r>
              <a:rPr lang="en-US" altLang="en-US" b="0" dirty="0">
                <a:solidFill>
                  <a:srgbClr val="66FFFF"/>
                </a:solidFill>
                <a:effectLst>
                  <a:outerShdw blurRad="38100" dist="38100" dir="2700000" algn="tl">
                    <a:srgbClr val="000000"/>
                  </a:outerShdw>
                </a:effectLst>
                <a:latin typeface="Eras Bold ITC" panose="020B0907030504020204" pitchFamily="34" charset="0"/>
              </a:rPr>
              <a:t> and </a:t>
            </a:r>
            <a:r>
              <a:rPr lang="en-US" altLang="en-US" b="0" i="1" u="sng" dirty="0">
                <a:solidFill>
                  <a:srgbClr val="66FFFF"/>
                </a:solidFill>
                <a:effectLst>
                  <a:outerShdw blurRad="38100" dist="38100" dir="2700000" algn="tl">
                    <a:srgbClr val="000000"/>
                  </a:outerShdw>
                </a:effectLst>
                <a:latin typeface="Eras Bold ITC" panose="020B0907030504020204" pitchFamily="34" charset="0"/>
              </a:rPr>
              <a:t>good</a:t>
            </a:r>
            <a:r>
              <a:rPr lang="en-US" altLang="en-US" b="0" dirty="0">
                <a:solidFill>
                  <a:srgbClr val="66FFFF"/>
                </a:solidFill>
                <a:effectLst>
                  <a:outerShdw blurRad="38100" dist="38100" dir="2700000" algn="tl">
                    <a:srgbClr val="000000"/>
                  </a:outerShdw>
                </a:effectLst>
                <a:latin typeface="Eras Bold ITC" panose="020B0907030504020204" pitchFamily="34" charset="0"/>
              </a:rPr>
              <a:t> </a:t>
            </a:r>
            <a:r>
              <a:rPr lang="en-US" altLang="en-US" b="0" i="1" u="sng" dirty="0">
                <a:solidFill>
                  <a:srgbClr val="66FFFF"/>
                </a:solidFill>
                <a:effectLst>
                  <a:outerShdw blurRad="38100" dist="38100" dir="2700000" algn="tl">
                    <a:srgbClr val="000000"/>
                  </a:outerShdw>
                </a:effectLst>
                <a:latin typeface="Eras Bold ITC" panose="020B0907030504020204" pitchFamily="34" charset="0"/>
              </a:rPr>
              <a:t>heart</a:t>
            </a:r>
            <a:r>
              <a:rPr lang="en-US" altLang="en-US" b="0" dirty="0">
                <a:solidFill>
                  <a:srgbClr val="66FFFF"/>
                </a:solidFill>
                <a:effectLst>
                  <a:outerShdw blurRad="38100" dist="38100" dir="2700000" algn="tl">
                    <a:srgbClr val="000000"/>
                  </a:outerShdw>
                </a:effectLst>
                <a:latin typeface="Eras Bold ITC" panose="020B0907030504020204" pitchFamily="34" charset="0"/>
              </a:rPr>
              <a:t>, keep it and bear fruit with patience</a:t>
            </a:r>
            <a:r>
              <a:rPr lang="en-US" altLang="en-US" b="0" dirty="0" smtClean="0">
                <a:solidFill>
                  <a:srgbClr val="66FFFF"/>
                </a:solidFill>
                <a:effectLst>
                  <a:outerShdw blurRad="38100" dist="38100" dir="2700000" algn="tl">
                    <a:srgbClr val="000000"/>
                  </a:outerShdw>
                </a:effectLst>
                <a:latin typeface="Eras Bold ITC" panose="020B0907030504020204" pitchFamily="34" charset="0"/>
              </a:rPr>
              <a:t>.”</a:t>
            </a:r>
            <a:endParaRPr lang="en-US" altLang="en-US" b="0" dirty="0">
              <a:solidFill>
                <a:srgbClr val="66FFFF"/>
              </a:solidFill>
              <a:effectLst>
                <a:outerShdw blurRad="38100" dist="38100" dir="2700000" algn="tl">
                  <a:srgbClr val="000000"/>
                </a:outerShdw>
              </a:effectLst>
              <a:latin typeface="Eras Bold ITC" panose="020B0907030504020204" pitchFamily="34" charset="0"/>
            </a:endParaRPr>
          </a:p>
        </p:txBody>
      </p:sp>
      <p:sp>
        <p:nvSpPr>
          <p:cNvPr id="3" name="Slide Number Placeholder 2"/>
          <p:cNvSpPr>
            <a:spLocks noGrp="1"/>
          </p:cNvSpPr>
          <p:nvPr>
            <p:ph type="sldNum" sz="quarter" idx="12"/>
          </p:nvPr>
        </p:nvSpPr>
        <p:spPr/>
        <p:txBody>
          <a:bodyPr/>
          <a:lstStyle/>
          <a:p>
            <a:fld id="{3AB3AD16-88C0-4ED3-AA67-4201FC5892FD}" type="slidenum">
              <a:rPr lang="en-US" altLang="en-US" sz="1200" b="1" smtClean="0">
                <a:effectLst/>
                <a:latin typeface="Gill Sans MT" panose="020B0502020104020203" pitchFamily="34" charset="0"/>
              </a:rPr>
              <a:pPr/>
              <a:t>27</a:t>
            </a:fld>
            <a:endParaRPr lang="en-US" altLang="en-US" sz="1200" b="1" dirty="0">
              <a:effectLst/>
              <a:latin typeface="Gill Sans MT" panose="020B05020201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7218"/>
                                        </p:tgtEl>
                                        <p:attrNameLst>
                                          <p:attrName>style.visibility</p:attrName>
                                        </p:attrNameLst>
                                      </p:cBhvr>
                                      <p:to>
                                        <p:strVal val="visible"/>
                                      </p:to>
                                    </p:set>
                                    <p:animEffect transition="in" filter="dissolve">
                                      <p:cBhvr>
                                        <p:cTn id="7" dur="500"/>
                                        <p:tgtEl>
                                          <p:spTgt spid="13721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37220"/>
                                        </p:tgtEl>
                                        <p:attrNameLst>
                                          <p:attrName>style.visibility</p:attrName>
                                        </p:attrNameLst>
                                      </p:cBhvr>
                                      <p:to>
                                        <p:strVal val="visible"/>
                                      </p:to>
                                    </p:set>
                                    <p:animEffect transition="in" filter="wipe(down)">
                                      <p:cBhvr>
                                        <p:cTn id="11" dur="500"/>
                                        <p:tgtEl>
                                          <p:spTgt spid="137220"/>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37221"/>
                                        </p:tgtEl>
                                        <p:attrNameLst>
                                          <p:attrName>style.visibility</p:attrName>
                                        </p:attrNameLst>
                                      </p:cBhvr>
                                      <p:to>
                                        <p:strVal val="visible"/>
                                      </p:to>
                                    </p:set>
                                    <p:animEffect transition="in" filter="wipe(left)">
                                      <p:cBhvr>
                                        <p:cTn id="15" dur="500"/>
                                        <p:tgtEl>
                                          <p:spTgt spid="137221"/>
                                        </p:tgtEl>
                                      </p:cBhvr>
                                    </p:animEffect>
                                  </p:childTnLst>
                                </p:cTn>
                              </p:par>
                            </p:childTnLst>
                          </p:cTn>
                        </p:par>
                        <p:par>
                          <p:cTn id="16" fill="hold" nodeType="with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37222"/>
                                        </p:tgtEl>
                                        <p:attrNameLst>
                                          <p:attrName>style.visibility</p:attrName>
                                        </p:attrNameLst>
                                      </p:cBhvr>
                                      <p:to>
                                        <p:strVal val="visible"/>
                                      </p:to>
                                    </p:set>
                                    <p:animEffect transition="in" filter="wipe(left)">
                                      <p:cBhvr>
                                        <p:cTn id="19" dur="500"/>
                                        <p:tgtEl>
                                          <p:spTgt spid="137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animBg="1"/>
      <p:bldP spid="137220" grpId="0"/>
      <p:bldP spid="137221" grpId="0"/>
      <p:bldP spid="137222"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73" name="Rectangle 9"/>
          <p:cNvSpPr>
            <a:spLocks noChangeArrowheads="1"/>
          </p:cNvSpPr>
          <p:nvPr/>
        </p:nvSpPr>
        <p:spPr bwMode="auto">
          <a:xfrm>
            <a:off x="152400" y="1450975"/>
            <a:ext cx="8839200" cy="38068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algn="ctr">
              <a:defRPr sz="4400">
                <a:solidFill>
                  <a:schemeClr val="tx2"/>
                </a:solidFill>
                <a:effectLst>
                  <a:outerShdw blurRad="38100" dist="38100" dir="2700000" algn="tl">
                    <a:srgbClr val="000000"/>
                  </a:outerShdw>
                </a:effectLst>
                <a:latin typeface="Times New Roman" panose="02020603050405020304" pitchFamily="18" charset="0"/>
              </a:defRPr>
            </a:lvl1pPr>
            <a:lvl2pPr algn="ctr">
              <a:defRPr sz="4400">
                <a:solidFill>
                  <a:schemeClr val="tx2"/>
                </a:solidFill>
                <a:effectLst>
                  <a:outerShdw blurRad="38100" dist="38100" dir="2700000" algn="tl">
                    <a:srgbClr val="000000"/>
                  </a:outerShdw>
                </a:effectLst>
                <a:latin typeface="Times New Roman" panose="02020603050405020304" pitchFamily="18" charset="0"/>
              </a:defRPr>
            </a:lvl2pPr>
            <a:lvl3pPr algn="ctr">
              <a:defRPr sz="4400">
                <a:solidFill>
                  <a:schemeClr val="tx2"/>
                </a:solidFill>
                <a:effectLst>
                  <a:outerShdw blurRad="38100" dist="38100" dir="2700000" algn="tl">
                    <a:srgbClr val="000000"/>
                  </a:outerShdw>
                </a:effectLst>
                <a:latin typeface="Times New Roman" panose="02020603050405020304" pitchFamily="18" charset="0"/>
              </a:defRPr>
            </a:lvl3pPr>
            <a:lvl4pPr algn="ctr">
              <a:defRPr sz="4400">
                <a:solidFill>
                  <a:schemeClr val="tx2"/>
                </a:solidFill>
                <a:effectLst>
                  <a:outerShdw blurRad="38100" dist="38100" dir="2700000" algn="tl">
                    <a:srgbClr val="000000"/>
                  </a:outerShdw>
                </a:effectLst>
                <a:latin typeface="Times New Roman" panose="02020603050405020304" pitchFamily="18" charset="0"/>
              </a:defRPr>
            </a:lvl4pPr>
            <a:lvl5pPr algn="ctr">
              <a:defRPr sz="4400">
                <a:solidFill>
                  <a:schemeClr val="tx2"/>
                </a:solidFill>
                <a:effectLst>
                  <a:outerShdw blurRad="38100" dist="38100" dir="2700000" algn="tl">
                    <a:srgbClr val="000000"/>
                  </a:outerShdw>
                </a:effectLst>
                <a:latin typeface="Times New Roman" panose="02020603050405020304" pitchFamily="18"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eaLnBrk="1" hangingPunct="1"/>
            <a:r>
              <a:rPr lang="en-US" altLang="en-US" sz="5400" dirty="0">
                <a:solidFill>
                  <a:srgbClr val="FFFF00"/>
                </a:solidFill>
                <a:latin typeface="Book Antiqua" panose="02040602050305030304" pitchFamily="18" charset="0"/>
              </a:rPr>
              <a:t>If we stand before God in judgment having either the wrong </a:t>
            </a:r>
            <a:r>
              <a:rPr lang="en-US" altLang="en-US" sz="5400" i="1" u="sng" dirty="0">
                <a:solidFill>
                  <a:srgbClr val="FFFF00"/>
                </a:solidFill>
                <a:latin typeface="Book Antiqua" panose="02040602050305030304" pitchFamily="18" charset="0"/>
              </a:rPr>
              <a:t>attitude</a:t>
            </a:r>
            <a:r>
              <a:rPr lang="en-US" altLang="en-US" sz="5400" dirty="0">
                <a:solidFill>
                  <a:srgbClr val="FFFF00"/>
                </a:solidFill>
                <a:latin typeface="Book Antiqua" panose="02040602050305030304" pitchFamily="18" charset="0"/>
              </a:rPr>
              <a:t> or the wrong </a:t>
            </a:r>
            <a:r>
              <a:rPr lang="en-US" altLang="en-US" sz="5400" i="1" u="sng" dirty="0">
                <a:solidFill>
                  <a:srgbClr val="FFFF00"/>
                </a:solidFill>
                <a:latin typeface="Book Antiqua" panose="02040602050305030304" pitchFamily="18" charset="0"/>
              </a:rPr>
              <a:t>information</a:t>
            </a:r>
            <a:r>
              <a:rPr lang="en-US" altLang="en-US" sz="5400" dirty="0">
                <a:solidFill>
                  <a:srgbClr val="FFFF00"/>
                </a:solidFill>
                <a:latin typeface="Book Antiqua" panose="02040602050305030304" pitchFamily="18" charset="0"/>
              </a:rPr>
              <a:t>, we will be lost.</a:t>
            </a:r>
          </a:p>
        </p:txBody>
      </p:sp>
      <p:sp>
        <p:nvSpPr>
          <p:cNvPr id="3" name="Slide Number Placeholder 2"/>
          <p:cNvSpPr>
            <a:spLocks noGrp="1"/>
          </p:cNvSpPr>
          <p:nvPr>
            <p:ph type="sldNum" sz="quarter" idx="12"/>
          </p:nvPr>
        </p:nvSpPr>
        <p:spPr/>
        <p:txBody>
          <a:bodyPr/>
          <a:lstStyle/>
          <a:p>
            <a:fld id="{FD3971A0-A59A-4A87-8F51-0810698D56E6}" type="slidenum">
              <a:rPr lang="en-US" altLang="en-US" sz="1200" b="1" smtClean="0">
                <a:effectLst/>
                <a:latin typeface="Gill Sans MT" panose="020B0502020104020203" pitchFamily="34" charset="0"/>
              </a:rPr>
              <a:pPr/>
              <a:t>28</a:t>
            </a:fld>
            <a:endParaRPr lang="en-US" altLang="en-US" sz="1200" b="1" dirty="0">
              <a:effectLst/>
              <a:latin typeface="Gill Sans MT" panose="020B0502020104020203" pitchFamily="34" charset="0"/>
            </a:endParaRPr>
          </a:p>
        </p:txBody>
      </p:sp>
      <p:sp>
        <p:nvSpPr>
          <p:cNvPr id="6" name="TextBox 5"/>
          <p:cNvSpPr txBox="1"/>
          <p:nvPr/>
        </p:nvSpPr>
        <p:spPr>
          <a:xfrm>
            <a:off x="152400" y="0"/>
            <a:ext cx="2876108" cy="646331"/>
          </a:xfrm>
          <a:prstGeom prst="rect">
            <a:avLst/>
          </a:prstGeom>
          <a:noFill/>
        </p:spPr>
        <p:txBody>
          <a:bodyPr wrap="none" rtlCol="0">
            <a:spAutoFit/>
          </a:bodyPr>
          <a:lstStyle/>
          <a:p>
            <a:r>
              <a:rPr lang="en-US" sz="3600" dirty="0" smtClean="0">
                <a:latin typeface="Tahoma" panose="020B0604030504040204" pitchFamily="34" charset="0"/>
                <a:ea typeface="Tahoma" panose="020B0604030504040204" pitchFamily="34" charset="0"/>
                <a:cs typeface="Tahoma" panose="020B0604030504040204" pitchFamily="34" charset="0"/>
              </a:rPr>
              <a:t>Conclusion:</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2473"/>
                                        </p:tgtEl>
                                        <p:attrNameLst>
                                          <p:attrName>style.visibility</p:attrName>
                                        </p:attrNameLst>
                                      </p:cBhvr>
                                      <p:to>
                                        <p:strVal val="visible"/>
                                      </p:to>
                                    </p:set>
                                    <p:animEffect transition="in" filter="wipe(down)">
                                      <p:cBhvr>
                                        <p:cTn id="11" dur="500"/>
                                        <p:tgtEl>
                                          <p:spTgt spid="624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3" grpId="0"/>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6" name="Rectangle 2"/>
          <p:cNvSpPr>
            <a:spLocks noChangeArrowheads="1"/>
          </p:cNvSpPr>
          <p:nvPr/>
        </p:nvSpPr>
        <p:spPr bwMode="auto">
          <a:xfrm>
            <a:off x="152400" y="990600"/>
            <a:ext cx="8839200" cy="12192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algn="ctr">
              <a:defRPr sz="4400">
                <a:solidFill>
                  <a:schemeClr val="tx2"/>
                </a:solidFill>
                <a:effectLst>
                  <a:outerShdw blurRad="38100" dist="38100" dir="2700000" algn="tl">
                    <a:srgbClr val="000000"/>
                  </a:outerShdw>
                </a:effectLst>
                <a:latin typeface="Times New Roman" panose="02020603050405020304" pitchFamily="18" charset="0"/>
              </a:defRPr>
            </a:lvl1pPr>
            <a:lvl2pPr algn="ctr">
              <a:defRPr sz="4400">
                <a:solidFill>
                  <a:schemeClr val="tx2"/>
                </a:solidFill>
                <a:effectLst>
                  <a:outerShdw blurRad="38100" dist="38100" dir="2700000" algn="tl">
                    <a:srgbClr val="000000"/>
                  </a:outerShdw>
                </a:effectLst>
                <a:latin typeface="Times New Roman" panose="02020603050405020304" pitchFamily="18" charset="0"/>
              </a:defRPr>
            </a:lvl2pPr>
            <a:lvl3pPr algn="ctr">
              <a:defRPr sz="4400">
                <a:solidFill>
                  <a:schemeClr val="tx2"/>
                </a:solidFill>
                <a:effectLst>
                  <a:outerShdw blurRad="38100" dist="38100" dir="2700000" algn="tl">
                    <a:srgbClr val="000000"/>
                  </a:outerShdw>
                </a:effectLst>
                <a:latin typeface="Times New Roman" panose="02020603050405020304" pitchFamily="18" charset="0"/>
              </a:defRPr>
            </a:lvl3pPr>
            <a:lvl4pPr algn="ctr">
              <a:defRPr sz="4400">
                <a:solidFill>
                  <a:schemeClr val="tx2"/>
                </a:solidFill>
                <a:effectLst>
                  <a:outerShdw blurRad="38100" dist="38100" dir="2700000" algn="tl">
                    <a:srgbClr val="000000"/>
                  </a:outerShdw>
                </a:effectLst>
                <a:latin typeface="Times New Roman" panose="02020603050405020304" pitchFamily="18" charset="0"/>
              </a:defRPr>
            </a:lvl4pPr>
            <a:lvl5pPr algn="ctr">
              <a:defRPr sz="4400">
                <a:solidFill>
                  <a:schemeClr val="tx2"/>
                </a:solidFill>
                <a:effectLst>
                  <a:outerShdw blurRad="38100" dist="38100" dir="2700000" algn="tl">
                    <a:srgbClr val="000000"/>
                  </a:outerShdw>
                </a:effectLst>
                <a:latin typeface="Times New Roman" panose="02020603050405020304" pitchFamily="18"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eaLnBrk="1" hangingPunct="1"/>
            <a:r>
              <a:rPr lang="en-US" altLang="en-US" sz="5400" dirty="0">
                <a:solidFill>
                  <a:srgbClr val="FFFF00"/>
                </a:solidFill>
                <a:latin typeface="Book Antiqua" panose="02040602050305030304" pitchFamily="18" charset="0"/>
              </a:rPr>
              <a:t>How’s your attitude?</a:t>
            </a:r>
          </a:p>
        </p:txBody>
      </p:sp>
      <p:sp>
        <p:nvSpPr>
          <p:cNvPr id="139269" name="Rectangle 5"/>
          <p:cNvSpPr>
            <a:spLocks noChangeArrowheads="1"/>
          </p:cNvSpPr>
          <p:nvPr/>
        </p:nvSpPr>
        <p:spPr bwMode="auto">
          <a:xfrm>
            <a:off x="141288" y="2590800"/>
            <a:ext cx="8839200" cy="12192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algn="ctr">
              <a:defRPr sz="4400">
                <a:solidFill>
                  <a:schemeClr val="tx2"/>
                </a:solidFill>
                <a:effectLst>
                  <a:outerShdw blurRad="38100" dist="38100" dir="2700000" algn="tl">
                    <a:srgbClr val="000000"/>
                  </a:outerShdw>
                </a:effectLst>
                <a:latin typeface="Times New Roman" panose="02020603050405020304" pitchFamily="18" charset="0"/>
              </a:defRPr>
            </a:lvl1pPr>
            <a:lvl2pPr algn="ctr">
              <a:defRPr sz="4400">
                <a:solidFill>
                  <a:schemeClr val="tx2"/>
                </a:solidFill>
                <a:effectLst>
                  <a:outerShdw blurRad="38100" dist="38100" dir="2700000" algn="tl">
                    <a:srgbClr val="000000"/>
                  </a:outerShdw>
                </a:effectLst>
                <a:latin typeface="Times New Roman" panose="02020603050405020304" pitchFamily="18" charset="0"/>
              </a:defRPr>
            </a:lvl2pPr>
            <a:lvl3pPr algn="ctr">
              <a:defRPr sz="4400">
                <a:solidFill>
                  <a:schemeClr val="tx2"/>
                </a:solidFill>
                <a:effectLst>
                  <a:outerShdw blurRad="38100" dist="38100" dir="2700000" algn="tl">
                    <a:srgbClr val="000000"/>
                  </a:outerShdw>
                </a:effectLst>
                <a:latin typeface="Times New Roman" panose="02020603050405020304" pitchFamily="18" charset="0"/>
              </a:defRPr>
            </a:lvl3pPr>
            <a:lvl4pPr algn="ctr">
              <a:defRPr sz="4400">
                <a:solidFill>
                  <a:schemeClr val="tx2"/>
                </a:solidFill>
                <a:effectLst>
                  <a:outerShdw blurRad="38100" dist="38100" dir="2700000" algn="tl">
                    <a:srgbClr val="000000"/>
                  </a:outerShdw>
                </a:effectLst>
                <a:latin typeface="Times New Roman" panose="02020603050405020304" pitchFamily="18" charset="0"/>
              </a:defRPr>
            </a:lvl4pPr>
            <a:lvl5pPr algn="ctr">
              <a:defRPr sz="4400">
                <a:solidFill>
                  <a:schemeClr val="tx2"/>
                </a:solidFill>
                <a:effectLst>
                  <a:outerShdw blurRad="38100" dist="38100" dir="2700000" algn="tl">
                    <a:srgbClr val="000000"/>
                  </a:outerShdw>
                </a:effectLst>
                <a:latin typeface="Times New Roman" panose="02020603050405020304" pitchFamily="18"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eaLnBrk="1" hangingPunct="1"/>
            <a:r>
              <a:rPr lang="en-US" altLang="en-US" sz="5400" dirty="0">
                <a:solidFill>
                  <a:srgbClr val="FFFF00"/>
                </a:solidFill>
                <a:latin typeface="Book Antiqua" panose="02040602050305030304" pitchFamily="18" charset="0"/>
              </a:rPr>
              <a:t>Do you know the truth?</a:t>
            </a:r>
          </a:p>
        </p:txBody>
      </p:sp>
      <p:sp>
        <p:nvSpPr>
          <p:cNvPr id="139270" name="Rectangle 6"/>
          <p:cNvSpPr>
            <a:spLocks noChangeArrowheads="1"/>
          </p:cNvSpPr>
          <p:nvPr/>
        </p:nvSpPr>
        <p:spPr bwMode="auto">
          <a:xfrm>
            <a:off x="141288" y="4495800"/>
            <a:ext cx="8850312" cy="16002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algn="ctr">
              <a:defRPr sz="4400">
                <a:solidFill>
                  <a:schemeClr val="tx2"/>
                </a:solidFill>
                <a:effectLst>
                  <a:outerShdw blurRad="38100" dist="38100" dir="2700000" algn="tl">
                    <a:srgbClr val="000000"/>
                  </a:outerShdw>
                </a:effectLst>
                <a:latin typeface="Times New Roman" panose="02020603050405020304" pitchFamily="18" charset="0"/>
              </a:defRPr>
            </a:lvl1pPr>
            <a:lvl2pPr algn="ctr">
              <a:defRPr sz="4400">
                <a:solidFill>
                  <a:schemeClr val="tx2"/>
                </a:solidFill>
                <a:effectLst>
                  <a:outerShdw blurRad="38100" dist="38100" dir="2700000" algn="tl">
                    <a:srgbClr val="000000"/>
                  </a:outerShdw>
                </a:effectLst>
                <a:latin typeface="Times New Roman" panose="02020603050405020304" pitchFamily="18" charset="0"/>
              </a:defRPr>
            </a:lvl2pPr>
            <a:lvl3pPr algn="ctr">
              <a:defRPr sz="4400">
                <a:solidFill>
                  <a:schemeClr val="tx2"/>
                </a:solidFill>
                <a:effectLst>
                  <a:outerShdw blurRad="38100" dist="38100" dir="2700000" algn="tl">
                    <a:srgbClr val="000000"/>
                  </a:outerShdw>
                </a:effectLst>
                <a:latin typeface="Times New Roman" panose="02020603050405020304" pitchFamily="18" charset="0"/>
              </a:defRPr>
            </a:lvl3pPr>
            <a:lvl4pPr algn="ctr">
              <a:defRPr sz="4400">
                <a:solidFill>
                  <a:schemeClr val="tx2"/>
                </a:solidFill>
                <a:effectLst>
                  <a:outerShdw blurRad="38100" dist="38100" dir="2700000" algn="tl">
                    <a:srgbClr val="000000"/>
                  </a:outerShdw>
                </a:effectLst>
                <a:latin typeface="Times New Roman" panose="02020603050405020304" pitchFamily="18" charset="0"/>
              </a:defRPr>
            </a:lvl4pPr>
            <a:lvl5pPr algn="ctr">
              <a:defRPr sz="4400">
                <a:solidFill>
                  <a:schemeClr val="tx2"/>
                </a:solidFill>
                <a:effectLst>
                  <a:outerShdw blurRad="38100" dist="38100" dir="2700000" algn="tl">
                    <a:srgbClr val="000000"/>
                  </a:outerShdw>
                </a:effectLst>
                <a:latin typeface="Times New Roman" panose="02020603050405020304" pitchFamily="18"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eaLnBrk="1" hangingPunct="1"/>
            <a:r>
              <a:rPr lang="en-US" altLang="en-US" sz="5400">
                <a:solidFill>
                  <a:srgbClr val="FFFF00"/>
                </a:solidFill>
                <a:latin typeface="Book Antiqua" panose="02040602050305030304" pitchFamily="18" charset="0"/>
              </a:rPr>
              <a:t>Have you humbly obeyed the truth?</a:t>
            </a:r>
          </a:p>
        </p:txBody>
      </p:sp>
      <p:sp>
        <p:nvSpPr>
          <p:cNvPr id="3" name="Slide Number Placeholder 2"/>
          <p:cNvSpPr>
            <a:spLocks noGrp="1"/>
          </p:cNvSpPr>
          <p:nvPr>
            <p:ph type="sldNum" sz="quarter" idx="12"/>
          </p:nvPr>
        </p:nvSpPr>
        <p:spPr>
          <a:xfrm>
            <a:off x="6553200" y="6477000"/>
            <a:ext cx="2133600" cy="457200"/>
          </a:xfrm>
        </p:spPr>
        <p:txBody>
          <a:bodyPr/>
          <a:lstStyle/>
          <a:p>
            <a:fld id="{FD3971A0-A59A-4A87-8F51-0810698D56E6}" type="slidenum">
              <a:rPr lang="en-US" altLang="en-US" sz="1200" b="1" smtClean="0">
                <a:effectLst/>
                <a:latin typeface="Gill Sans MT" panose="020B0502020104020203" pitchFamily="34" charset="0"/>
              </a:rPr>
              <a:pPr/>
              <a:t>29</a:t>
            </a:fld>
            <a:endParaRPr lang="en-US" altLang="en-US" sz="1200" b="1">
              <a:effectLst/>
              <a:latin typeface="Gill Sans MT" panose="020B0502020104020203" pitchFamily="34" charset="0"/>
            </a:endParaRPr>
          </a:p>
        </p:txBody>
      </p:sp>
      <p:sp>
        <p:nvSpPr>
          <p:cNvPr id="8" name="TextBox 7"/>
          <p:cNvSpPr txBox="1"/>
          <p:nvPr/>
        </p:nvSpPr>
        <p:spPr>
          <a:xfrm>
            <a:off x="152400" y="76200"/>
            <a:ext cx="2876108" cy="646331"/>
          </a:xfrm>
          <a:prstGeom prst="rect">
            <a:avLst/>
          </a:prstGeom>
          <a:noFill/>
        </p:spPr>
        <p:txBody>
          <a:bodyPr wrap="none" rtlCol="0">
            <a:spAutoFit/>
          </a:bodyPr>
          <a:lstStyle/>
          <a:p>
            <a:r>
              <a:rPr lang="en-US" sz="3600" dirty="0" smtClean="0">
                <a:latin typeface="Tahoma" panose="020B0604030504040204" pitchFamily="34" charset="0"/>
                <a:ea typeface="Tahoma" panose="020B0604030504040204" pitchFamily="34" charset="0"/>
                <a:cs typeface="Tahoma" panose="020B0604030504040204" pitchFamily="34" charset="0"/>
              </a:rPr>
              <a:t>Conclusion:</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par>
                          <p:cTn id="8" fill="hold" nodeType="with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39266"/>
                                        </p:tgtEl>
                                        <p:attrNameLst>
                                          <p:attrName>style.visibility</p:attrName>
                                        </p:attrNameLst>
                                      </p:cBhvr>
                                      <p:to>
                                        <p:strVal val="visible"/>
                                      </p:to>
                                    </p:set>
                                    <p:animEffect transition="in" filter="wipe(down)">
                                      <p:cBhvr>
                                        <p:cTn id="11" dur="500"/>
                                        <p:tgtEl>
                                          <p:spTgt spid="13926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139269"/>
                                        </p:tgtEl>
                                        <p:attrNameLst>
                                          <p:attrName>style.visibility</p:attrName>
                                        </p:attrNameLst>
                                      </p:cBhvr>
                                      <p:to>
                                        <p:strVal val="visible"/>
                                      </p:to>
                                    </p:set>
                                    <p:animEffect transition="in" filter="wipe(down)">
                                      <p:cBhvr>
                                        <p:cTn id="16" dur="500"/>
                                        <p:tgtEl>
                                          <p:spTgt spid="13926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39270"/>
                                        </p:tgtEl>
                                        <p:attrNameLst>
                                          <p:attrName>style.visibility</p:attrName>
                                        </p:attrNameLst>
                                      </p:cBhvr>
                                      <p:to>
                                        <p:strVal val="visible"/>
                                      </p:to>
                                    </p:set>
                                    <p:animEffect transition="in" filter="wipe(left)">
                                      <p:cBhvr>
                                        <p:cTn id="21" dur="500"/>
                                        <p:tgtEl>
                                          <p:spTgt spid="139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p:bldP spid="139269" grpId="0"/>
      <p:bldP spid="139270"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76200" y="762000"/>
            <a:ext cx="9067800" cy="1219200"/>
          </a:xfrm>
          <a:effectLst>
            <a:outerShdw dist="71842" dir="2700000" algn="ctr" rotWithShape="0">
              <a:schemeClr val="bg2"/>
            </a:outerShdw>
          </a:effectLst>
        </p:spPr>
        <p:txBody>
          <a:bodyPr/>
          <a:lstStyle/>
          <a:p>
            <a:pPr marL="688975" indent="-688975" algn="l">
              <a:buClr>
                <a:schemeClr val="tx1"/>
              </a:buClr>
              <a:buSzPct val="140000"/>
              <a:buFont typeface="Wingdings 2" panose="05020102010507070707" pitchFamily="18" charset="2"/>
              <a:buChar char="E"/>
            </a:pPr>
            <a:r>
              <a:rPr lang="en-US" altLang="en-US" sz="3200" b="1" dirty="0">
                <a:solidFill>
                  <a:srgbClr val="FFFF00"/>
                </a:solidFill>
                <a:latin typeface="Book Antiqua" panose="02040602050305030304" pitchFamily="18" charset="0"/>
              </a:rPr>
              <a:t>We </a:t>
            </a:r>
            <a:r>
              <a:rPr lang="en-US" altLang="en-US" sz="3200" b="1" dirty="0" smtClean="0">
                <a:solidFill>
                  <a:srgbClr val="FFFF00"/>
                </a:solidFill>
                <a:latin typeface="Book Antiqua" panose="02040602050305030304" pitchFamily="18" charset="0"/>
              </a:rPr>
              <a:t>often </a:t>
            </a:r>
            <a:r>
              <a:rPr lang="en-US" altLang="en-US" sz="3200" b="1" dirty="0">
                <a:solidFill>
                  <a:srgbClr val="FFFF00"/>
                </a:solidFill>
                <a:latin typeface="Book Antiqua" panose="02040602050305030304" pitchFamily="18" charset="0"/>
              </a:rPr>
              <a:t>talk of the importance of truth. </a:t>
            </a:r>
          </a:p>
        </p:txBody>
      </p:sp>
      <p:sp>
        <p:nvSpPr>
          <p:cNvPr id="103427" name="Rectangle 3"/>
          <p:cNvSpPr>
            <a:spLocks noChangeArrowheads="1"/>
          </p:cNvSpPr>
          <p:nvPr/>
        </p:nvSpPr>
        <p:spPr bwMode="auto">
          <a:xfrm>
            <a:off x="20638" y="1828800"/>
            <a:ext cx="9101137" cy="1524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Char char="E"/>
            </a:pPr>
            <a:r>
              <a:rPr lang="en-US" altLang="en-US" sz="3200" dirty="0">
                <a:solidFill>
                  <a:srgbClr val="FFFF00"/>
                </a:solidFill>
                <a:latin typeface="Book Antiqua" panose="02040602050305030304" pitchFamily="18" charset="0"/>
              </a:rPr>
              <a:t>It is critical for us to understand the difference between truth and falsehood.</a:t>
            </a:r>
          </a:p>
        </p:txBody>
      </p:sp>
      <p:sp>
        <p:nvSpPr>
          <p:cNvPr id="103433" name="Text Box 9"/>
          <p:cNvSpPr txBox="1">
            <a:spLocks noChangeArrowheads="1"/>
          </p:cNvSpPr>
          <p:nvPr/>
        </p:nvSpPr>
        <p:spPr bwMode="auto">
          <a:xfrm>
            <a:off x="8763000" y="6888163"/>
            <a:ext cx="381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18A7138A-FE78-40E6-81A7-54EBE14D4020}" type="slidenum">
              <a:rPr lang="en-US" altLang="en-US" sz="1200" b="0">
                <a:latin typeface="Arial Rounded MT Bold" panose="020F0704030504030204" pitchFamily="34" charset="0"/>
              </a:rPr>
              <a:pPr>
                <a:spcBef>
                  <a:spcPct val="50000"/>
                </a:spcBef>
              </a:pPr>
              <a:t>3</a:t>
            </a:fld>
            <a:endParaRPr lang="en-US" altLang="en-US" sz="1200" b="0">
              <a:latin typeface="Arial Rounded MT Bold" panose="020F0704030504030204" pitchFamily="34" charset="0"/>
            </a:endParaRPr>
          </a:p>
        </p:txBody>
      </p:sp>
      <p:sp>
        <p:nvSpPr>
          <p:cNvPr id="103436" name="Rectangle 12"/>
          <p:cNvSpPr>
            <a:spLocks noChangeArrowheads="1"/>
          </p:cNvSpPr>
          <p:nvPr/>
        </p:nvSpPr>
        <p:spPr bwMode="auto">
          <a:xfrm>
            <a:off x="304800" y="3352800"/>
            <a:ext cx="8567738" cy="1524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Char char="E"/>
            </a:pPr>
            <a:r>
              <a:rPr lang="en-US" altLang="en-US" sz="3200" dirty="0">
                <a:solidFill>
                  <a:srgbClr val="FFFF00"/>
                </a:solidFill>
                <a:latin typeface="Book Antiqua" panose="02040602050305030304" pitchFamily="18" charset="0"/>
              </a:rPr>
              <a:t>I</a:t>
            </a:r>
            <a:r>
              <a:rPr lang="en-US" altLang="en-US" sz="3200" dirty="0" smtClean="0">
                <a:solidFill>
                  <a:srgbClr val="FFFF00"/>
                </a:solidFill>
                <a:latin typeface="Book Antiqua" panose="02040602050305030304" pitchFamily="18" charset="0"/>
              </a:rPr>
              <a:t>t </a:t>
            </a:r>
            <a:r>
              <a:rPr lang="en-US" altLang="en-US" sz="3200" dirty="0">
                <a:solidFill>
                  <a:srgbClr val="FFFF00"/>
                </a:solidFill>
                <a:latin typeface="Book Antiqua" panose="02040602050305030304" pitchFamily="18" charset="0"/>
              </a:rPr>
              <a:t>is critical for us to combine the right </a:t>
            </a:r>
            <a:r>
              <a:rPr lang="en-US" altLang="en-US" sz="3200" i="1" u="sng" dirty="0">
                <a:solidFill>
                  <a:srgbClr val="FFFF00"/>
                </a:solidFill>
                <a:latin typeface="Book Antiqua" panose="02040602050305030304" pitchFamily="18" charset="0"/>
              </a:rPr>
              <a:t>attitude</a:t>
            </a:r>
            <a:r>
              <a:rPr lang="en-US" altLang="en-US" sz="3200" dirty="0">
                <a:solidFill>
                  <a:srgbClr val="FFFF00"/>
                </a:solidFill>
                <a:latin typeface="Book Antiqua" panose="02040602050305030304" pitchFamily="18" charset="0"/>
              </a:rPr>
              <a:t> with the right </a:t>
            </a:r>
            <a:r>
              <a:rPr lang="en-US" altLang="en-US" sz="3200" i="1" u="sng" dirty="0">
                <a:solidFill>
                  <a:srgbClr val="FFFF00"/>
                </a:solidFill>
                <a:latin typeface="Book Antiqua" panose="02040602050305030304" pitchFamily="18" charset="0"/>
              </a:rPr>
              <a:t>information</a:t>
            </a:r>
            <a:r>
              <a:rPr lang="en-US" altLang="en-US" sz="3200" dirty="0">
                <a:solidFill>
                  <a:srgbClr val="FFFF00"/>
                </a:solidFill>
                <a:latin typeface="Book Antiqua" panose="02040602050305030304" pitchFamily="18" charset="0"/>
              </a:rPr>
              <a:t>.</a:t>
            </a:r>
          </a:p>
        </p:txBody>
      </p:sp>
      <p:sp>
        <p:nvSpPr>
          <p:cNvPr id="103437" name="Rectangle 13"/>
          <p:cNvSpPr>
            <a:spLocks noChangeArrowheads="1"/>
          </p:cNvSpPr>
          <p:nvPr/>
        </p:nvSpPr>
        <p:spPr bwMode="auto">
          <a:xfrm>
            <a:off x="2886075" y="5272088"/>
            <a:ext cx="33512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FF00"/>
              </a:buClr>
              <a:buSzPct val="140000"/>
              <a:buFont typeface="Wingdings" panose="05000000000000000000" pitchFamily="2" charset="2"/>
              <a:buChar char="ü"/>
            </a:pPr>
            <a:r>
              <a:rPr lang="en-US" altLang="en-US" sz="3600">
                <a:effectLst>
                  <a:outerShdw blurRad="38100" dist="38100" dir="2700000" algn="tl">
                    <a:srgbClr val="000000"/>
                  </a:outerShdw>
                </a:effectLst>
                <a:latin typeface="Book Antiqua" panose="02040602050305030304" pitchFamily="18" charset="0"/>
              </a:rPr>
              <a:t>Medicine </a:t>
            </a:r>
          </a:p>
        </p:txBody>
      </p:sp>
      <p:sp>
        <p:nvSpPr>
          <p:cNvPr id="103438" name="Rectangle 14"/>
          <p:cNvSpPr>
            <a:spLocks noChangeArrowheads="1"/>
          </p:cNvSpPr>
          <p:nvPr/>
        </p:nvSpPr>
        <p:spPr bwMode="auto">
          <a:xfrm>
            <a:off x="2897188" y="5911850"/>
            <a:ext cx="3351212"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FF00"/>
              </a:buClr>
              <a:buSzPct val="140000"/>
              <a:buFont typeface="Wingdings" panose="05000000000000000000" pitchFamily="2" charset="2"/>
              <a:buChar char="ü"/>
            </a:pPr>
            <a:r>
              <a:rPr lang="en-US" altLang="en-US" sz="3600">
                <a:effectLst>
                  <a:outerShdw blurRad="38100" dist="38100" dir="2700000" algn="tl">
                    <a:srgbClr val="000000"/>
                  </a:outerShdw>
                </a:effectLst>
                <a:latin typeface="Book Antiqua" panose="02040602050305030304" pitchFamily="18" charset="0"/>
              </a:rPr>
              <a:t>Business</a:t>
            </a:r>
          </a:p>
        </p:txBody>
      </p:sp>
      <p:sp>
        <p:nvSpPr>
          <p:cNvPr id="9" name="TextBox 8"/>
          <p:cNvSpPr txBox="1"/>
          <p:nvPr/>
        </p:nvSpPr>
        <p:spPr>
          <a:xfrm>
            <a:off x="152400" y="76200"/>
            <a:ext cx="3289683" cy="646331"/>
          </a:xfrm>
          <a:prstGeom prst="rect">
            <a:avLst/>
          </a:prstGeom>
          <a:noFill/>
        </p:spPr>
        <p:txBody>
          <a:bodyPr wrap="none" rtlCol="0">
            <a:spAutoFit/>
          </a:bodyPr>
          <a:lstStyle/>
          <a:p>
            <a:r>
              <a:rPr lang="en-US" sz="3600" dirty="0" smtClean="0">
                <a:latin typeface="Tahoma" panose="020B0604030504040204" pitchFamily="34" charset="0"/>
                <a:ea typeface="Tahoma" panose="020B0604030504040204" pitchFamily="34" charset="0"/>
                <a:cs typeface="Tahoma" panose="020B0604030504040204" pitchFamily="34" charset="0"/>
              </a:rPr>
              <a:t>Introduction:</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3" name="Slide Number Placeholder 2"/>
          <p:cNvSpPr>
            <a:spLocks noGrp="1"/>
          </p:cNvSpPr>
          <p:nvPr>
            <p:ph type="sldNum" sz="quarter" idx="12"/>
          </p:nvPr>
        </p:nvSpPr>
        <p:spPr/>
        <p:txBody>
          <a:bodyPr/>
          <a:lstStyle/>
          <a:p>
            <a:fld id="{FD3971A0-A59A-4A87-8F51-0810698D56E6}" type="slidenum">
              <a:rPr lang="en-US" altLang="en-US" sz="1200" b="1" smtClean="0">
                <a:effectLst/>
                <a:latin typeface="Gill Sans MT" panose="020B0502020104020203" pitchFamily="34" charset="0"/>
              </a:rPr>
              <a:pPr/>
              <a:t>3</a:t>
            </a:fld>
            <a:endParaRPr lang="en-US" altLang="en-US" sz="1200" b="1">
              <a:effectLst/>
              <a:latin typeface="Gill Sans MT" panose="020B05020201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03426"/>
                                        </p:tgtEl>
                                        <p:attrNameLst>
                                          <p:attrName>style.visibility</p:attrName>
                                        </p:attrNameLst>
                                      </p:cBhvr>
                                      <p:to>
                                        <p:strVal val="visible"/>
                                      </p:to>
                                    </p:set>
                                    <p:animEffect transition="in" filter="wipe(down)">
                                      <p:cBhvr>
                                        <p:cTn id="11" dur="500"/>
                                        <p:tgtEl>
                                          <p:spTgt spid="10342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03427"/>
                                        </p:tgtEl>
                                        <p:attrNameLst>
                                          <p:attrName>style.visibility</p:attrName>
                                        </p:attrNameLst>
                                      </p:cBhvr>
                                      <p:to>
                                        <p:strVal val="visible"/>
                                      </p:to>
                                    </p:set>
                                    <p:animEffect transition="in" filter="wipe(left)">
                                      <p:cBhvr>
                                        <p:cTn id="15" dur="500"/>
                                        <p:tgtEl>
                                          <p:spTgt spid="103427"/>
                                        </p:tgtEl>
                                      </p:cBhvr>
                                    </p:animEffect>
                                  </p:childTnLst>
                                </p:cTn>
                              </p:par>
                            </p:childTnLst>
                          </p:cTn>
                        </p:par>
                        <p:par>
                          <p:cTn id="16" fill="hold" nodeType="with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03436"/>
                                        </p:tgtEl>
                                        <p:attrNameLst>
                                          <p:attrName>style.visibility</p:attrName>
                                        </p:attrNameLst>
                                      </p:cBhvr>
                                      <p:to>
                                        <p:strVal val="visible"/>
                                      </p:to>
                                    </p:set>
                                    <p:animEffect transition="in" filter="wipe(left)">
                                      <p:cBhvr>
                                        <p:cTn id="19" dur="500"/>
                                        <p:tgtEl>
                                          <p:spTgt spid="103436"/>
                                        </p:tgtEl>
                                      </p:cBhvr>
                                    </p:animEffect>
                                  </p:childTnLst>
                                </p:cTn>
                              </p:par>
                            </p:childTnLst>
                          </p:cTn>
                        </p:par>
                        <p:par>
                          <p:cTn id="20" fill="hold" nodeType="withGroup">
                            <p:stCondLst>
                              <p:cond delay="2000"/>
                            </p:stCondLst>
                            <p:childTnLst>
                              <p:par>
                                <p:cTn id="21" presetID="15" presetClass="entr" presetSubtype="0" fill="hold" grpId="0" nodeType="afterEffect">
                                  <p:stCondLst>
                                    <p:cond delay="0"/>
                                  </p:stCondLst>
                                  <p:childTnLst>
                                    <p:set>
                                      <p:cBhvr>
                                        <p:cTn id="22" dur="1" fill="hold">
                                          <p:stCondLst>
                                            <p:cond delay="0"/>
                                          </p:stCondLst>
                                        </p:cTn>
                                        <p:tgtEl>
                                          <p:spTgt spid="103437"/>
                                        </p:tgtEl>
                                        <p:attrNameLst>
                                          <p:attrName>style.visibility</p:attrName>
                                        </p:attrNameLst>
                                      </p:cBhvr>
                                      <p:to>
                                        <p:strVal val="visible"/>
                                      </p:to>
                                    </p:set>
                                    <p:anim calcmode="lin" valueType="num">
                                      <p:cBhvr>
                                        <p:cTn id="23" dur="1000" fill="hold"/>
                                        <p:tgtEl>
                                          <p:spTgt spid="103437"/>
                                        </p:tgtEl>
                                        <p:attrNameLst>
                                          <p:attrName>ppt_w</p:attrName>
                                        </p:attrNameLst>
                                      </p:cBhvr>
                                      <p:tavLst>
                                        <p:tav tm="0">
                                          <p:val>
                                            <p:fltVal val="0"/>
                                          </p:val>
                                        </p:tav>
                                        <p:tav tm="100000">
                                          <p:val>
                                            <p:strVal val="#ppt_w"/>
                                          </p:val>
                                        </p:tav>
                                      </p:tavLst>
                                    </p:anim>
                                    <p:anim calcmode="lin" valueType="num">
                                      <p:cBhvr>
                                        <p:cTn id="24" dur="1000" fill="hold"/>
                                        <p:tgtEl>
                                          <p:spTgt spid="103437"/>
                                        </p:tgtEl>
                                        <p:attrNameLst>
                                          <p:attrName>ppt_h</p:attrName>
                                        </p:attrNameLst>
                                      </p:cBhvr>
                                      <p:tavLst>
                                        <p:tav tm="0">
                                          <p:val>
                                            <p:fltVal val="0"/>
                                          </p:val>
                                        </p:tav>
                                        <p:tav tm="100000">
                                          <p:val>
                                            <p:strVal val="#ppt_h"/>
                                          </p:val>
                                        </p:tav>
                                      </p:tavLst>
                                    </p:anim>
                                    <p:anim calcmode="lin" valueType="num">
                                      <p:cBhvr>
                                        <p:cTn id="25" dur="1000" fill="hold"/>
                                        <p:tgtEl>
                                          <p:spTgt spid="103437"/>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03437"/>
                                        </p:tgtEl>
                                        <p:attrNameLst>
                                          <p:attrName>ppt_y</p:attrName>
                                        </p:attrNameLst>
                                      </p:cBhvr>
                                      <p:tavLst>
                                        <p:tav tm="0" fmla="#ppt_y+(sin(-2*pi*(1-$))*-#ppt_x+cos(-2*pi*(1-$))*(1-#ppt_y))*(1-$)">
                                          <p:val>
                                            <p:fltVal val="0"/>
                                          </p:val>
                                        </p:tav>
                                        <p:tav tm="100000">
                                          <p:val>
                                            <p:fltVal val="1"/>
                                          </p:val>
                                        </p:tav>
                                      </p:tavLst>
                                    </p:anim>
                                  </p:childTnLst>
                                </p:cTn>
                              </p:par>
                            </p:childTnLst>
                          </p:cTn>
                        </p:par>
                        <p:par>
                          <p:cTn id="27" fill="hold" nodeType="withGroup">
                            <p:stCondLst>
                              <p:cond delay="3000"/>
                            </p:stCondLst>
                            <p:childTnLst>
                              <p:par>
                                <p:cTn id="28" presetID="15" presetClass="entr" presetSubtype="0" fill="hold" grpId="0" nodeType="afterEffect">
                                  <p:stCondLst>
                                    <p:cond delay="0"/>
                                  </p:stCondLst>
                                  <p:childTnLst>
                                    <p:set>
                                      <p:cBhvr>
                                        <p:cTn id="29" dur="1" fill="hold">
                                          <p:stCondLst>
                                            <p:cond delay="0"/>
                                          </p:stCondLst>
                                        </p:cTn>
                                        <p:tgtEl>
                                          <p:spTgt spid="103438"/>
                                        </p:tgtEl>
                                        <p:attrNameLst>
                                          <p:attrName>style.visibility</p:attrName>
                                        </p:attrNameLst>
                                      </p:cBhvr>
                                      <p:to>
                                        <p:strVal val="visible"/>
                                      </p:to>
                                    </p:set>
                                    <p:anim calcmode="lin" valueType="num">
                                      <p:cBhvr>
                                        <p:cTn id="30" dur="1000" fill="hold"/>
                                        <p:tgtEl>
                                          <p:spTgt spid="103438"/>
                                        </p:tgtEl>
                                        <p:attrNameLst>
                                          <p:attrName>ppt_w</p:attrName>
                                        </p:attrNameLst>
                                      </p:cBhvr>
                                      <p:tavLst>
                                        <p:tav tm="0">
                                          <p:val>
                                            <p:fltVal val="0"/>
                                          </p:val>
                                        </p:tav>
                                        <p:tav tm="100000">
                                          <p:val>
                                            <p:strVal val="#ppt_w"/>
                                          </p:val>
                                        </p:tav>
                                      </p:tavLst>
                                    </p:anim>
                                    <p:anim calcmode="lin" valueType="num">
                                      <p:cBhvr>
                                        <p:cTn id="31" dur="1000" fill="hold"/>
                                        <p:tgtEl>
                                          <p:spTgt spid="103438"/>
                                        </p:tgtEl>
                                        <p:attrNameLst>
                                          <p:attrName>ppt_h</p:attrName>
                                        </p:attrNameLst>
                                      </p:cBhvr>
                                      <p:tavLst>
                                        <p:tav tm="0">
                                          <p:val>
                                            <p:fltVal val="0"/>
                                          </p:val>
                                        </p:tav>
                                        <p:tav tm="100000">
                                          <p:val>
                                            <p:strVal val="#ppt_h"/>
                                          </p:val>
                                        </p:tav>
                                      </p:tavLst>
                                    </p:anim>
                                    <p:anim calcmode="lin" valueType="num">
                                      <p:cBhvr>
                                        <p:cTn id="32" dur="1000" fill="hold"/>
                                        <p:tgtEl>
                                          <p:spTgt spid="103438"/>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10343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p:bldP spid="103427" grpId="0"/>
      <p:bldP spid="103436" grpId="0"/>
      <p:bldP spid="103437" grpId="0"/>
      <p:bldP spid="10343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Rectangle 2"/>
          <p:cNvSpPr>
            <a:spLocks noGrp="1" noChangeAspect="1" noChangeArrowheads="1"/>
          </p:cNvSpPr>
          <p:nvPr>
            <p:ph type="title"/>
          </p:nvPr>
        </p:nvSpPr>
        <p:spPr>
          <a:xfrm>
            <a:off x="-76200" y="609600"/>
            <a:ext cx="9067800" cy="1219200"/>
          </a:xfrm>
          <a:noFill/>
          <a:effectLst>
            <a:outerShdw dist="71842" dir="2700000" algn="ctr" rotWithShape="0">
              <a:schemeClr val="bg2"/>
            </a:outerShdw>
          </a:effectLst>
        </p:spPr>
        <p:txBody>
          <a:bodyPr/>
          <a:lstStyle/>
          <a:p>
            <a:pPr marL="688975" indent="-688975" algn="l">
              <a:buClr>
                <a:schemeClr val="tx1"/>
              </a:buClr>
              <a:buSzPct val="140000"/>
              <a:buFont typeface="Wingdings 2" panose="05020102010507070707" pitchFamily="18" charset="2"/>
              <a:buChar char="E"/>
            </a:pPr>
            <a:r>
              <a:rPr lang="en-US" altLang="en-US" sz="3200" b="1" dirty="0">
                <a:solidFill>
                  <a:srgbClr val="FFFF00"/>
                </a:solidFill>
                <a:latin typeface="Book Antiqua" panose="02040602050305030304" pitchFamily="18" charset="0"/>
              </a:rPr>
              <a:t>The same is true if we seek to please </a:t>
            </a:r>
            <a:r>
              <a:rPr lang="en-US" altLang="en-US" sz="3200" b="1" dirty="0" smtClean="0">
                <a:solidFill>
                  <a:srgbClr val="FFFF00"/>
                </a:solidFill>
                <a:latin typeface="Book Antiqua" panose="02040602050305030304" pitchFamily="18" charset="0"/>
              </a:rPr>
              <a:t>God.</a:t>
            </a:r>
            <a:r>
              <a:rPr lang="en-US" altLang="en-US" sz="3200" b="1" dirty="0" smtClean="0">
                <a:solidFill>
                  <a:srgbClr val="00FF00"/>
                </a:solidFill>
                <a:latin typeface="Book Antiqua" panose="02040602050305030304" pitchFamily="18" charset="0"/>
              </a:rPr>
              <a:t> </a:t>
            </a:r>
            <a:endParaRPr lang="en-US" altLang="en-US" sz="3200" b="1" dirty="0">
              <a:solidFill>
                <a:srgbClr val="00FF00"/>
              </a:solidFill>
              <a:latin typeface="Book Antiqua" panose="02040602050305030304" pitchFamily="18" charset="0"/>
            </a:endParaRPr>
          </a:p>
        </p:txBody>
      </p:sp>
      <p:sp>
        <p:nvSpPr>
          <p:cNvPr id="105478" name="Rectangle 6"/>
          <p:cNvSpPr>
            <a:spLocks noChangeArrowheads="1"/>
          </p:cNvSpPr>
          <p:nvPr/>
        </p:nvSpPr>
        <p:spPr bwMode="auto">
          <a:xfrm>
            <a:off x="685800" y="1828800"/>
            <a:ext cx="8305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FF00"/>
              </a:buClr>
              <a:buSzPct val="140000"/>
              <a:buFont typeface="Wingdings" panose="05000000000000000000" pitchFamily="2" charset="2"/>
              <a:buChar char="ü"/>
            </a:pPr>
            <a:r>
              <a:rPr lang="en-US" altLang="en-US" sz="3200" dirty="0">
                <a:effectLst>
                  <a:outerShdw blurRad="38100" dist="38100" dir="2700000" algn="tl">
                    <a:srgbClr val="000000"/>
                  </a:outerShdw>
                </a:effectLst>
                <a:latin typeface="Book Antiqua" panose="02040602050305030304" pitchFamily="18" charset="0"/>
              </a:rPr>
              <a:t>Right </a:t>
            </a:r>
            <a:r>
              <a:rPr lang="en-US" altLang="en-US" sz="3200" i="1" u="sng" dirty="0">
                <a:effectLst>
                  <a:outerShdw blurRad="38100" dist="38100" dir="2700000" algn="tl">
                    <a:srgbClr val="000000"/>
                  </a:outerShdw>
                </a:effectLst>
                <a:latin typeface="Book Antiqua" panose="02040602050305030304" pitchFamily="18" charset="0"/>
              </a:rPr>
              <a:t>attitude</a:t>
            </a:r>
            <a:r>
              <a:rPr lang="en-US" altLang="en-US" sz="3200" dirty="0">
                <a:effectLst>
                  <a:outerShdw blurRad="38100" dist="38100" dir="2700000" algn="tl">
                    <a:srgbClr val="000000"/>
                  </a:outerShdw>
                </a:effectLst>
                <a:latin typeface="Book Antiqua" panose="02040602050305030304" pitchFamily="18" charset="0"/>
              </a:rPr>
              <a:t> toward Him and His word.</a:t>
            </a:r>
          </a:p>
        </p:txBody>
      </p:sp>
      <p:sp>
        <p:nvSpPr>
          <p:cNvPr id="105481" name="Rectangle 9"/>
          <p:cNvSpPr>
            <a:spLocks noChangeArrowheads="1"/>
          </p:cNvSpPr>
          <p:nvPr/>
        </p:nvSpPr>
        <p:spPr bwMode="auto">
          <a:xfrm>
            <a:off x="685800" y="2590800"/>
            <a:ext cx="8305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FF00"/>
              </a:buClr>
              <a:buSzPct val="140000"/>
              <a:buFont typeface="Wingdings" panose="05000000000000000000" pitchFamily="2" charset="2"/>
              <a:buChar char="ü"/>
            </a:pPr>
            <a:r>
              <a:rPr lang="en-US" altLang="en-US" sz="3200" dirty="0">
                <a:effectLst>
                  <a:outerShdw blurRad="38100" dist="38100" dir="2700000" algn="tl">
                    <a:srgbClr val="000000"/>
                  </a:outerShdw>
                </a:effectLst>
                <a:latin typeface="Book Antiqua" panose="02040602050305030304" pitchFamily="18" charset="0"/>
              </a:rPr>
              <a:t>Right </a:t>
            </a:r>
            <a:r>
              <a:rPr lang="en-US" altLang="en-US" sz="3200" i="1" u="sng" dirty="0" smtClean="0">
                <a:effectLst>
                  <a:outerShdw blurRad="38100" dist="38100" dir="2700000" algn="tl">
                    <a:srgbClr val="000000"/>
                  </a:outerShdw>
                </a:effectLst>
                <a:latin typeface="Book Antiqua" panose="02040602050305030304" pitchFamily="18" charset="0"/>
              </a:rPr>
              <a:t>information</a:t>
            </a:r>
            <a:r>
              <a:rPr lang="en-US" altLang="en-US" sz="3200" dirty="0" smtClean="0">
                <a:effectLst>
                  <a:outerShdw blurRad="38100" dist="38100" dir="2700000" algn="tl">
                    <a:srgbClr val="000000"/>
                  </a:outerShdw>
                </a:effectLst>
                <a:latin typeface="Book Antiqua" panose="02040602050305030304" pitchFamily="18" charset="0"/>
              </a:rPr>
              <a:t>…the truth of His word.</a:t>
            </a:r>
            <a:endParaRPr lang="en-US" altLang="en-US" sz="3200" dirty="0">
              <a:effectLst>
                <a:outerShdw blurRad="38100" dist="38100" dir="2700000" algn="tl">
                  <a:srgbClr val="000000"/>
                </a:outerShdw>
              </a:effectLst>
              <a:latin typeface="Book Antiqua" panose="02040602050305030304" pitchFamily="18" charset="0"/>
            </a:endParaRPr>
          </a:p>
        </p:txBody>
      </p:sp>
      <p:sp>
        <p:nvSpPr>
          <p:cNvPr id="105482" name="Rectangle 10"/>
          <p:cNvSpPr>
            <a:spLocks noChangeArrowheads="1"/>
          </p:cNvSpPr>
          <p:nvPr/>
        </p:nvSpPr>
        <p:spPr bwMode="auto">
          <a:xfrm>
            <a:off x="342900" y="3657600"/>
            <a:ext cx="8458200" cy="231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600" b="0" dirty="0">
                <a:solidFill>
                  <a:srgbClr val="FFFF00"/>
                </a:solidFill>
                <a:effectLst>
                  <a:outerShdw blurRad="38100" dist="38100" dir="2700000" algn="tl">
                    <a:srgbClr val="000000"/>
                  </a:outerShdw>
                </a:effectLst>
                <a:latin typeface="Eras Bold ITC" panose="020B0907030504020204" pitchFamily="34" charset="0"/>
              </a:rPr>
              <a:t>2 Thess. 2:10-12:</a:t>
            </a:r>
            <a:r>
              <a:rPr lang="en-US" altLang="en-US" sz="2600" b="0" dirty="0">
                <a:solidFill>
                  <a:srgbClr val="66FFFF"/>
                </a:solidFill>
                <a:effectLst>
                  <a:outerShdw blurRad="38100" dist="38100" dir="2700000" algn="tl">
                    <a:srgbClr val="000000"/>
                  </a:outerShdw>
                </a:effectLst>
                <a:latin typeface="Eras Bold ITC" panose="020B0907030504020204" pitchFamily="34" charset="0"/>
              </a:rPr>
              <a:t>  …</a:t>
            </a:r>
            <a:r>
              <a:rPr lang="en-US" altLang="en-US" b="0" dirty="0">
                <a:solidFill>
                  <a:srgbClr val="66FFFF"/>
                </a:solidFill>
                <a:effectLst>
                  <a:outerShdw blurRad="38100" dist="38100" dir="2700000" algn="tl">
                    <a:srgbClr val="000000"/>
                  </a:outerShdw>
                </a:effectLst>
                <a:latin typeface="Eras Bold ITC" panose="020B0907030504020204" pitchFamily="34" charset="0"/>
              </a:rPr>
              <a:t>they did not receive the love of the truth, that they might be saved. </a:t>
            </a:r>
            <a:r>
              <a:rPr lang="en-US" altLang="en-US" b="0" dirty="0">
                <a:solidFill>
                  <a:srgbClr val="FFFF00"/>
                </a:solidFill>
                <a:effectLst>
                  <a:outerShdw blurRad="38100" dist="38100" dir="2700000" algn="tl">
                    <a:srgbClr val="000000"/>
                  </a:outerShdw>
                </a:effectLst>
                <a:latin typeface="Eras Bold ITC" panose="020B0907030504020204" pitchFamily="34" charset="0"/>
              </a:rPr>
              <a:t>11</a:t>
            </a:r>
            <a:r>
              <a:rPr lang="en-US" altLang="en-US" b="0" dirty="0">
                <a:solidFill>
                  <a:srgbClr val="66FFFF"/>
                </a:solidFill>
                <a:effectLst>
                  <a:outerShdw blurRad="38100" dist="38100" dir="2700000" algn="tl">
                    <a:srgbClr val="000000"/>
                  </a:outerShdw>
                </a:effectLst>
                <a:latin typeface="Eras Bold ITC" panose="020B0907030504020204" pitchFamily="34" charset="0"/>
              </a:rPr>
              <a:t> And for this reason God will send them strong delusion, that they should believe the lie, </a:t>
            </a:r>
            <a:r>
              <a:rPr lang="en-US" altLang="en-US" b="0" dirty="0">
                <a:solidFill>
                  <a:srgbClr val="FFFF00"/>
                </a:solidFill>
                <a:effectLst>
                  <a:outerShdw blurRad="38100" dist="38100" dir="2700000" algn="tl">
                    <a:srgbClr val="000000"/>
                  </a:outerShdw>
                </a:effectLst>
                <a:latin typeface="Eras Bold ITC" panose="020B0907030504020204" pitchFamily="34" charset="0"/>
              </a:rPr>
              <a:t>12</a:t>
            </a:r>
            <a:r>
              <a:rPr lang="en-US" altLang="en-US" b="0" dirty="0">
                <a:solidFill>
                  <a:srgbClr val="66FFFF"/>
                </a:solidFill>
                <a:effectLst>
                  <a:outerShdw blurRad="38100" dist="38100" dir="2700000" algn="tl">
                    <a:srgbClr val="000000"/>
                  </a:outerShdw>
                </a:effectLst>
                <a:latin typeface="Eras Bold ITC" panose="020B0907030504020204" pitchFamily="34" charset="0"/>
              </a:rPr>
              <a:t> that they all may be condemned who did not believe the truth but had pleasure in unrighteousness.</a:t>
            </a:r>
            <a:endParaRPr lang="en-US" altLang="en-US" b="0" dirty="0">
              <a:effectLst>
                <a:outerShdw blurRad="38100" dist="38100" dir="2700000" algn="tl">
                  <a:srgbClr val="000000"/>
                </a:outerShdw>
              </a:effectLst>
            </a:endParaRPr>
          </a:p>
        </p:txBody>
      </p:sp>
      <p:sp>
        <p:nvSpPr>
          <p:cNvPr id="105483" name="Text Box 11"/>
          <p:cNvSpPr txBox="1">
            <a:spLocks noChangeArrowheads="1"/>
          </p:cNvSpPr>
          <p:nvPr/>
        </p:nvSpPr>
        <p:spPr bwMode="auto">
          <a:xfrm>
            <a:off x="2743200" y="6232525"/>
            <a:ext cx="36306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solidFill>
                  <a:srgbClr val="00FF00"/>
                </a:solidFill>
                <a:latin typeface="Eras Bold ITC" panose="020B0907030504020204" pitchFamily="34" charset="0"/>
              </a:rPr>
              <a:t>John 8:32; 17:17</a:t>
            </a:r>
          </a:p>
        </p:txBody>
      </p:sp>
      <p:sp>
        <p:nvSpPr>
          <p:cNvPr id="9" name="TextBox 8"/>
          <p:cNvSpPr txBox="1"/>
          <p:nvPr/>
        </p:nvSpPr>
        <p:spPr>
          <a:xfrm>
            <a:off x="152400" y="0"/>
            <a:ext cx="3289683" cy="646331"/>
          </a:xfrm>
          <a:prstGeom prst="rect">
            <a:avLst/>
          </a:prstGeom>
          <a:noFill/>
        </p:spPr>
        <p:txBody>
          <a:bodyPr wrap="none" rtlCol="0">
            <a:spAutoFit/>
          </a:bodyPr>
          <a:lstStyle/>
          <a:p>
            <a:r>
              <a:rPr lang="en-US" sz="3600" dirty="0" smtClean="0">
                <a:latin typeface="Tahoma" panose="020B0604030504040204" pitchFamily="34" charset="0"/>
                <a:ea typeface="Tahoma" panose="020B0604030504040204" pitchFamily="34" charset="0"/>
                <a:cs typeface="Tahoma" panose="020B0604030504040204" pitchFamily="34" charset="0"/>
              </a:rPr>
              <a:t>Introduction:</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3" name="Slide Number Placeholder 2"/>
          <p:cNvSpPr>
            <a:spLocks noGrp="1"/>
          </p:cNvSpPr>
          <p:nvPr>
            <p:ph type="sldNum" sz="quarter" idx="12"/>
          </p:nvPr>
        </p:nvSpPr>
        <p:spPr/>
        <p:txBody>
          <a:bodyPr/>
          <a:lstStyle/>
          <a:p>
            <a:fld id="{FD3971A0-A59A-4A87-8F51-0810698D56E6}" type="slidenum">
              <a:rPr lang="en-US" altLang="en-US" sz="1200" b="1" smtClean="0">
                <a:effectLst/>
                <a:latin typeface="Gill Sans MT" panose="020B0502020104020203" pitchFamily="34" charset="0"/>
              </a:rPr>
              <a:pPr/>
              <a:t>4</a:t>
            </a:fld>
            <a:endParaRPr lang="en-US" altLang="en-US" sz="1200" b="1" dirty="0">
              <a:effectLst/>
              <a:latin typeface="Gill Sans MT" panose="020B05020201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05474"/>
                                        </p:tgtEl>
                                        <p:attrNameLst>
                                          <p:attrName>style.visibility</p:attrName>
                                        </p:attrNameLst>
                                      </p:cBhvr>
                                      <p:to>
                                        <p:strVal val="visible"/>
                                      </p:to>
                                    </p:set>
                                    <p:animEffect transition="in" filter="wipe(down)">
                                      <p:cBhvr>
                                        <p:cTn id="11" dur="500"/>
                                        <p:tgtEl>
                                          <p:spTgt spid="105474"/>
                                        </p:tgtEl>
                                      </p:cBhvr>
                                    </p:animEffect>
                                  </p:childTnLst>
                                </p:cTn>
                              </p:par>
                            </p:childTnLst>
                          </p:cTn>
                        </p:par>
                        <p:par>
                          <p:cTn id="12" fill="hold">
                            <p:stCondLst>
                              <p:cond delay="1000"/>
                            </p:stCondLst>
                            <p:childTnLst>
                              <p:par>
                                <p:cTn id="13" presetID="15" presetClass="entr" presetSubtype="0" fill="hold" grpId="0" nodeType="afterEffect">
                                  <p:stCondLst>
                                    <p:cond delay="0"/>
                                  </p:stCondLst>
                                  <p:childTnLst>
                                    <p:set>
                                      <p:cBhvr>
                                        <p:cTn id="14" dur="1" fill="hold">
                                          <p:stCondLst>
                                            <p:cond delay="0"/>
                                          </p:stCondLst>
                                        </p:cTn>
                                        <p:tgtEl>
                                          <p:spTgt spid="105478"/>
                                        </p:tgtEl>
                                        <p:attrNameLst>
                                          <p:attrName>style.visibility</p:attrName>
                                        </p:attrNameLst>
                                      </p:cBhvr>
                                      <p:to>
                                        <p:strVal val="visible"/>
                                      </p:to>
                                    </p:set>
                                    <p:anim calcmode="lin" valueType="num">
                                      <p:cBhvr>
                                        <p:cTn id="15" dur="1000" fill="hold"/>
                                        <p:tgtEl>
                                          <p:spTgt spid="105478"/>
                                        </p:tgtEl>
                                        <p:attrNameLst>
                                          <p:attrName>ppt_w</p:attrName>
                                        </p:attrNameLst>
                                      </p:cBhvr>
                                      <p:tavLst>
                                        <p:tav tm="0">
                                          <p:val>
                                            <p:fltVal val="0"/>
                                          </p:val>
                                        </p:tav>
                                        <p:tav tm="100000">
                                          <p:val>
                                            <p:strVal val="#ppt_w"/>
                                          </p:val>
                                        </p:tav>
                                      </p:tavLst>
                                    </p:anim>
                                    <p:anim calcmode="lin" valueType="num">
                                      <p:cBhvr>
                                        <p:cTn id="16" dur="1000" fill="hold"/>
                                        <p:tgtEl>
                                          <p:spTgt spid="105478"/>
                                        </p:tgtEl>
                                        <p:attrNameLst>
                                          <p:attrName>ppt_h</p:attrName>
                                        </p:attrNameLst>
                                      </p:cBhvr>
                                      <p:tavLst>
                                        <p:tav tm="0">
                                          <p:val>
                                            <p:fltVal val="0"/>
                                          </p:val>
                                        </p:tav>
                                        <p:tav tm="100000">
                                          <p:val>
                                            <p:strVal val="#ppt_h"/>
                                          </p:val>
                                        </p:tav>
                                      </p:tavLst>
                                    </p:anim>
                                    <p:anim calcmode="lin" valueType="num">
                                      <p:cBhvr>
                                        <p:cTn id="17" dur="1000" fill="hold"/>
                                        <p:tgtEl>
                                          <p:spTgt spid="105478"/>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05478"/>
                                        </p:tgtEl>
                                        <p:attrNameLst>
                                          <p:attrName>ppt_y</p:attrName>
                                        </p:attrNameLst>
                                      </p:cBhvr>
                                      <p:tavLst>
                                        <p:tav tm="0" fmla="#ppt_y+(sin(-2*pi*(1-$))*-#ppt_x+cos(-2*pi*(1-$))*(1-#ppt_y))*(1-$)">
                                          <p:val>
                                            <p:fltVal val="0"/>
                                          </p:val>
                                        </p:tav>
                                        <p:tav tm="100000">
                                          <p:val>
                                            <p:fltVal val="1"/>
                                          </p:val>
                                        </p:tav>
                                      </p:tavLst>
                                    </p:anim>
                                  </p:childTnLst>
                                </p:cTn>
                              </p:par>
                            </p:childTnLst>
                          </p:cTn>
                        </p:par>
                        <p:par>
                          <p:cTn id="19" fill="hold" nodeType="withGroup">
                            <p:stCondLst>
                              <p:cond delay="2000"/>
                            </p:stCondLst>
                            <p:childTnLst>
                              <p:par>
                                <p:cTn id="20" presetID="15" presetClass="entr" presetSubtype="0" fill="hold" grpId="0" nodeType="afterEffect">
                                  <p:stCondLst>
                                    <p:cond delay="0"/>
                                  </p:stCondLst>
                                  <p:childTnLst>
                                    <p:set>
                                      <p:cBhvr>
                                        <p:cTn id="21" dur="1" fill="hold">
                                          <p:stCondLst>
                                            <p:cond delay="0"/>
                                          </p:stCondLst>
                                        </p:cTn>
                                        <p:tgtEl>
                                          <p:spTgt spid="105481"/>
                                        </p:tgtEl>
                                        <p:attrNameLst>
                                          <p:attrName>style.visibility</p:attrName>
                                        </p:attrNameLst>
                                      </p:cBhvr>
                                      <p:to>
                                        <p:strVal val="visible"/>
                                      </p:to>
                                    </p:set>
                                    <p:anim calcmode="lin" valueType="num">
                                      <p:cBhvr>
                                        <p:cTn id="22" dur="1000" fill="hold"/>
                                        <p:tgtEl>
                                          <p:spTgt spid="105481"/>
                                        </p:tgtEl>
                                        <p:attrNameLst>
                                          <p:attrName>ppt_w</p:attrName>
                                        </p:attrNameLst>
                                      </p:cBhvr>
                                      <p:tavLst>
                                        <p:tav tm="0">
                                          <p:val>
                                            <p:fltVal val="0"/>
                                          </p:val>
                                        </p:tav>
                                        <p:tav tm="100000">
                                          <p:val>
                                            <p:strVal val="#ppt_w"/>
                                          </p:val>
                                        </p:tav>
                                      </p:tavLst>
                                    </p:anim>
                                    <p:anim calcmode="lin" valueType="num">
                                      <p:cBhvr>
                                        <p:cTn id="23" dur="1000" fill="hold"/>
                                        <p:tgtEl>
                                          <p:spTgt spid="105481"/>
                                        </p:tgtEl>
                                        <p:attrNameLst>
                                          <p:attrName>ppt_h</p:attrName>
                                        </p:attrNameLst>
                                      </p:cBhvr>
                                      <p:tavLst>
                                        <p:tav tm="0">
                                          <p:val>
                                            <p:fltVal val="0"/>
                                          </p:val>
                                        </p:tav>
                                        <p:tav tm="100000">
                                          <p:val>
                                            <p:strVal val="#ppt_h"/>
                                          </p:val>
                                        </p:tav>
                                      </p:tavLst>
                                    </p:anim>
                                    <p:anim calcmode="lin" valueType="num">
                                      <p:cBhvr>
                                        <p:cTn id="24" dur="1000" fill="hold"/>
                                        <p:tgtEl>
                                          <p:spTgt spid="105481"/>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105481"/>
                                        </p:tgtEl>
                                        <p:attrNameLst>
                                          <p:attrName>ppt_y</p:attrName>
                                        </p:attrNameLst>
                                      </p:cBhvr>
                                      <p:tavLst>
                                        <p:tav tm="0" fmla="#ppt_y+(sin(-2*pi*(1-$))*-#ppt_x+cos(-2*pi*(1-$))*(1-#ppt_y))*(1-$)">
                                          <p:val>
                                            <p:fltVal val="0"/>
                                          </p:val>
                                        </p:tav>
                                        <p:tav tm="100000">
                                          <p:val>
                                            <p:fltVal val="1"/>
                                          </p:val>
                                        </p:tav>
                                      </p:tavLst>
                                    </p:anim>
                                  </p:childTnLst>
                                </p:cTn>
                              </p:par>
                            </p:childTnLst>
                          </p:cTn>
                        </p:par>
                        <p:par>
                          <p:cTn id="26" fill="hold" nodeType="withGroup">
                            <p:stCondLst>
                              <p:cond delay="3000"/>
                            </p:stCondLst>
                            <p:childTnLst>
                              <p:par>
                                <p:cTn id="27" presetID="22" presetClass="entr" presetSubtype="8" fill="hold" grpId="0" nodeType="afterEffect">
                                  <p:stCondLst>
                                    <p:cond delay="0"/>
                                  </p:stCondLst>
                                  <p:childTnLst>
                                    <p:set>
                                      <p:cBhvr>
                                        <p:cTn id="28" dur="1" fill="hold">
                                          <p:stCondLst>
                                            <p:cond delay="0"/>
                                          </p:stCondLst>
                                        </p:cTn>
                                        <p:tgtEl>
                                          <p:spTgt spid="105482"/>
                                        </p:tgtEl>
                                        <p:attrNameLst>
                                          <p:attrName>style.visibility</p:attrName>
                                        </p:attrNameLst>
                                      </p:cBhvr>
                                      <p:to>
                                        <p:strVal val="visible"/>
                                      </p:to>
                                    </p:set>
                                    <p:animEffect transition="in" filter="wipe(left)">
                                      <p:cBhvr>
                                        <p:cTn id="29" dur="500"/>
                                        <p:tgtEl>
                                          <p:spTgt spid="105482"/>
                                        </p:tgtEl>
                                      </p:cBhvr>
                                    </p:animEffect>
                                  </p:childTnLst>
                                </p:cTn>
                              </p:par>
                            </p:childTnLst>
                          </p:cTn>
                        </p:par>
                        <p:par>
                          <p:cTn id="30" fill="hold" nodeType="withGroup">
                            <p:stCondLst>
                              <p:cond delay="3500"/>
                            </p:stCondLst>
                            <p:childTnLst>
                              <p:par>
                                <p:cTn id="31" presetID="35" presetClass="entr" presetSubtype="0" fill="hold" grpId="0" nodeType="afterEffect">
                                  <p:stCondLst>
                                    <p:cond delay="0"/>
                                  </p:stCondLst>
                                  <p:childTnLst>
                                    <p:set>
                                      <p:cBhvr>
                                        <p:cTn id="32" dur="1" fill="hold">
                                          <p:stCondLst>
                                            <p:cond delay="0"/>
                                          </p:stCondLst>
                                        </p:cTn>
                                        <p:tgtEl>
                                          <p:spTgt spid="105483"/>
                                        </p:tgtEl>
                                        <p:attrNameLst>
                                          <p:attrName>style.visibility</p:attrName>
                                        </p:attrNameLst>
                                      </p:cBhvr>
                                      <p:to>
                                        <p:strVal val="visible"/>
                                      </p:to>
                                    </p:set>
                                    <p:animEffect transition="in" filter="fade">
                                      <p:cBhvr>
                                        <p:cTn id="33" dur="1000"/>
                                        <p:tgtEl>
                                          <p:spTgt spid="105483"/>
                                        </p:tgtEl>
                                      </p:cBhvr>
                                    </p:animEffect>
                                    <p:anim calcmode="lin" valueType="num">
                                      <p:cBhvr>
                                        <p:cTn id="34" dur="1000" fill="hold"/>
                                        <p:tgtEl>
                                          <p:spTgt spid="105483"/>
                                        </p:tgtEl>
                                        <p:attrNameLst>
                                          <p:attrName>style.rotation</p:attrName>
                                        </p:attrNameLst>
                                      </p:cBhvr>
                                      <p:tavLst>
                                        <p:tav tm="0">
                                          <p:val>
                                            <p:fltVal val="720"/>
                                          </p:val>
                                        </p:tav>
                                        <p:tav tm="100000">
                                          <p:val>
                                            <p:fltVal val="0"/>
                                          </p:val>
                                        </p:tav>
                                      </p:tavLst>
                                    </p:anim>
                                    <p:anim calcmode="lin" valueType="num">
                                      <p:cBhvr>
                                        <p:cTn id="35" dur="1000" fill="hold"/>
                                        <p:tgtEl>
                                          <p:spTgt spid="105483"/>
                                        </p:tgtEl>
                                        <p:attrNameLst>
                                          <p:attrName>ppt_h</p:attrName>
                                        </p:attrNameLst>
                                      </p:cBhvr>
                                      <p:tavLst>
                                        <p:tav tm="0">
                                          <p:val>
                                            <p:fltVal val="0"/>
                                          </p:val>
                                        </p:tav>
                                        <p:tav tm="100000">
                                          <p:val>
                                            <p:strVal val="#ppt_h"/>
                                          </p:val>
                                        </p:tav>
                                      </p:tavLst>
                                    </p:anim>
                                    <p:anim calcmode="lin" valueType="num">
                                      <p:cBhvr>
                                        <p:cTn id="36" dur="1000" fill="hold"/>
                                        <p:tgtEl>
                                          <p:spTgt spid="10548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p:bldP spid="105478" grpId="0"/>
      <p:bldP spid="105481" grpId="0"/>
      <p:bldP spid="105482" grpId="0"/>
      <p:bldP spid="105483"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Rectangle 2"/>
          <p:cNvSpPr>
            <a:spLocks noGrp="1" noChangeAspect="1" noChangeArrowheads="1"/>
          </p:cNvSpPr>
          <p:nvPr>
            <p:ph type="title"/>
          </p:nvPr>
        </p:nvSpPr>
        <p:spPr>
          <a:xfrm>
            <a:off x="-685800" y="762000"/>
            <a:ext cx="8382000" cy="1219200"/>
          </a:xfrm>
          <a:noFill/>
          <a:effectLst>
            <a:outerShdw dist="71842" dir="2700000" algn="ctr" rotWithShape="0">
              <a:schemeClr val="bg2"/>
            </a:outerShdw>
          </a:effectLst>
        </p:spPr>
        <p:txBody>
          <a:bodyPr/>
          <a:lstStyle/>
          <a:p>
            <a:pPr marL="631825" indent="-631825" algn="l">
              <a:buClr>
                <a:schemeClr val="tx1"/>
              </a:buClr>
              <a:buSzPct val="140000"/>
              <a:buFont typeface="Wingdings 2" panose="05020102010507070707" pitchFamily="18" charset="2"/>
              <a:buChar char="E"/>
            </a:pPr>
            <a:r>
              <a:rPr lang="en-US" altLang="en-US" sz="3200" b="1" dirty="0">
                <a:solidFill>
                  <a:srgbClr val="FFFF00"/>
                </a:solidFill>
                <a:latin typeface="Book Antiqua" panose="02040602050305030304" pitchFamily="18" charset="0"/>
              </a:rPr>
              <a:t>Recall </a:t>
            </a:r>
            <a:r>
              <a:rPr lang="en-US" altLang="en-US" sz="3200" b="1" dirty="0">
                <a:solidFill>
                  <a:srgbClr val="00FF00"/>
                </a:solidFill>
                <a:latin typeface="Book Antiqua" panose="02040602050305030304" pitchFamily="18" charset="0"/>
              </a:rPr>
              <a:t>Rom. 15:4 </a:t>
            </a:r>
            <a:r>
              <a:rPr lang="en-US" altLang="en-US" sz="3200" b="1" dirty="0">
                <a:solidFill>
                  <a:srgbClr val="FFFF00"/>
                </a:solidFill>
                <a:latin typeface="Book Antiqua" panose="02040602050305030304" pitchFamily="18" charset="0"/>
              </a:rPr>
              <a:t>&amp;</a:t>
            </a:r>
            <a:r>
              <a:rPr lang="en-US" altLang="en-US" sz="3200" b="1" dirty="0">
                <a:solidFill>
                  <a:srgbClr val="00FF00"/>
                </a:solidFill>
                <a:latin typeface="Book Antiqua" panose="02040602050305030304" pitchFamily="18" charset="0"/>
              </a:rPr>
              <a:t> 1 Cor. 10:11</a:t>
            </a:r>
            <a:r>
              <a:rPr lang="en-US" altLang="en-US" sz="3200" b="1" dirty="0">
                <a:solidFill>
                  <a:srgbClr val="FFFF00"/>
                </a:solidFill>
                <a:latin typeface="Book Antiqua" panose="02040602050305030304" pitchFamily="18" charset="0"/>
              </a:rPr>
              <a:t>?</a:t>
            </a:r>
          </a:p>
        </p:txBody>
      </p:sp>
      <p:sp>
        <p:nvSpPr>
          <p:cNvPr id="106499" name="Text Box 3"/>
          <p:cNvSpPr txBox="1">
            <a:spLocks noChangeArrowheads="1"/>
          </p:cNvSpPr>
          <p:nvPr/>
        </p:nvSpPr>
        <p:spPr bwMode="auto">
          <a:xfrm>
            <a:off x="8763000" y="6888163"/>
            <a:ext cx="381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293575DA-8AF2-4C0C-B9BA-B3A87E2E83B2}" type="slidenum">
              <a:rPr lang="en-US" altLang="en-US" sz="1200" b="0">
                <a:latin typeface="Arial Rounded MT Bold" panose="020F0704030504030204" pitchFamily="34" charset="0"/>
              </a:rPr>
              <a:pPr>
                <a:spcBef>
                  <a:spcPct val="50000"/>
                </a:spcBef>
              </a:pPr>
              <a:t>5</a:t>
            </a:fld>
            <a:endParaRPr lang="en-US" altLang="en-US" sz="1200" b="0">
              <a:latin typeface="Arial Rounded MT Bold" panose="020F0704030504030204" pitchFamily="34" charset="0"/>
            </a:endParaRPr>
          </a:p>
        </p:txBody>
      </p:sp>
      <p:sp>
        <p:nvSpPr>
          <p:cNvPr id="106501" name="Rectangle 5"/>
          <p:cNvSpPr>
            <a:spLocks noChangeArrowheads="1"/>
          </p:cNvSpPr>
          <p:nvPr/>
        </p:nvSpPr>
        <p:spPr bwMode="auto">
          <a:xfrm>
            <a:off x="838200" y="3241595"/>
            <a:ext cx="8305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FF00"/>
              </a:buClr>
              <a:buSzPct val="140000"/>
              <a:buFont typeface="Wingdings" panose="05000000000000000000" pitchFamily="2" charset="2"/>
              <a:buChar char="ü"/>
            </a:pPr>
            <a:r>
              <a:rPr lang="en-US" altLang="en-US" sz="3200" dirty="0">
                <a:effectLst>
                  <a:outerShdw blurRad="38100" dist="38100" dir="2700000" algn="tl">
                    <a:srgbClr val="000000"/>
                  </a:outerShdw>
                </a:effectLst>
                <a:latin typeface="Book Antiqua" panose="02040602050305030304" pitchFamily="18" charset="0"/>
              </a:rPr>
              <a:t>Were not heeding the right </a:t>
            </a:r>
            <a:r>
              <a:rPr lang="en-US" altLang="en-US" sz="3200" i="1" u="sng" dirty="0">
                <a:effectLst>
                  <a:outerShdw blurRad="38100" dist="38100" dir="2700000" algn="tl">
                    <a:srgbClr val="000000"/>
                  </a:outerShdw>
                </a:effectLst>
                <a:latin typeface="Book Antiqua" panose="02040602050305030304" pitchFamily="18" charset="0"/>
              </a:rPr>
              <a:t>information</a:t>
            </a:r>
            <a:r>
              <a:rPr lang="en-US" altLang="en-US" sz="3200" dirty="0">
                <a:effectLst>
                  <a:outerShdw blurRad="38100" dist="38100" dir="2700000" algn="tl">
                    <a:srgbClr val="000000"/>
                  </a:outerShdw>
                </a:effectLst>
                <a:latin typeface="Book Antiqua" panose="02040602050305030304" pitchFamily="18" charset="0"/>
              </a:rPr>
              <a:t>.</a:t>
            </a:r>
          </a:p>
        </p:txBody>
      </p:sp>
      <p:sp>
        <p:nvSpPr>
          <p:cNvPr id="106502" name="Rectangle 6"/>
          <p:cNvSpPr>
            <a:spLocks noChangeArrowheads="1"/>
          </p:cNvSpPr>
          <p:nvPr/>
        </p:nvSpPr>
        <p:spPr bwMode="auto">
          <a:xfrm>
            <a:off x="178904" y="5527357"/>
            <a:ext cx="88011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600" b="0" dirty="0">
                <a:solidFill>
                  <a:srgbClr val="66FFFF"/>
                </a:solidFill>
                <a:effectLst>
                  <a:outerShdw blurRad="38100" dist="38100" dir="2700000" algn="tl">
                    <a:srgbClr val="000000"/>
                  </a:outerShdw>
                </a:effectLst>
                <a:latin typeface="Eras Bold ITC" panose="020B0907030504020204" pitchFamily="34" charset="0"/>
              </a:rPr>
              <a:t>Isa. </a:t>
            </a:r>
            <a:r>
              <a:rPr lang="en-US" altLang="en-US" sz="2600" b="0" dirty="0" smtClean="0">
                <a:solidFill>
                  <a:srgbClr val="66FFFF"/>
                </a:solidFill>
                <a:effectLst>
                  <a:outerShdw blurRad="38100" dist="38100" dir="2700000" algn="tl">
                    <a:srgbClr val="000000"/>
                  </a:outerShdw>
                </a:effectLst>
                <a:latin typeface="Eras Bold ITC" panose="020B0907030504020204" pitchFamily="34" charset="0"/>
              </a:rPr>
              <a:t>5:13; Hos. 4:6; Jer. 8:12</a:t>
            </a:r>
            <a:endParaRPr lang="en-US" altLang="en-US" b="0" dirty="0">
              <a:solidFill>
                <a:srgbClr val="66FFFF"/>
              </a:solidFill>
              <a:effectLst>
                <a:outerShdw blurRad="38100" dist="38100" dir="2700000" algn="tl">
                  <a:srgbClr val="000000"/>
                </a:outerShdw>
              </a:effectLst>
              <a:latin typeface="Eras Bold ITC" panose="020B0907030504020204" pitchFamily="34" charset="0"/>
            </a:endParaRPr>
          </a:p>
        </p:txBody>
      </p:sp>
      <p:sp>
        <p:nvSpPr>
          <p:cNvPr id="106504" name="Rectangle 8"/>
          <p:cNvSpPr>
            <a:spLocks noChangeAspect="1" noChangeArrowheads="1"/>
          </p:cNvSpPr>
          <p:nvPr/>
        </p:nvSpPr>
        <p:spPr bwMode="auto">
          <a:xfrm>
            <a:off x="-228600" y="1946195"/>
            <a:ext cx="9677400" cy="12192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31825" indent="-63182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31825" indent="-63182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31825" indent="-63182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31825" indent="-63182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31825" indent="-63182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089025" indent="-63182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546225" indent="-63182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03425" indent="-63182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460625" indent="-63182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chemeClr val="tx1"/>
              </a:buClr>
              <a:buSzPct val="140000"/>
              <a:buFont typeface="Wingdings 2" panose="05020102010507070707" pitchFamily="18" charset="2"/>
              <a:buChar char="E"/>
            </a:pPr>
            <a:r>
              <a:rPr lang="en-US" altLang="en-US" sz="3200" dirty="0">
                <a:solidFill>
                  <a:srgbClr val="FFFF00"/>
                </a:solidFill>
                <a:latin typeface="Book Antiqua" panose="02040602050305030304" pitchFamily="18" charset="0"/>
              </a:rPr>
              <a:t>Why did Israel and Judah go into captivity?</a:t>
            </a:r>
          </a:p>
        </p:txBody>
      </p:sp>
      <p:sp>
        <p:nvSpPr>
          <p:cNvPr id="9" name="TextBox 8"/>
          <p:cNvSpPr txBox="1"/>
          <p:nvPr/>
        </p:nvSpPr>
        <p:spPr>
          <a:xfrm>
            <a:off x="152400" y="0"/>
            <a:ext cx="3289683" cy="646331"/>
          </a:xfrm>
          <a:prstGeom prst="rect">
            <a:avLst/>
          </a:prstGeom>
          <a:noFill/>
        </p:spPr>
        <p:txBody>
          <a:bodyPr wrap="none" rtlCol="0">
            <a:spAutoFit/>
          </a:bodyPr>
          <a:lstStyle/>
          <a:p>
            <a:r>
              <a:rPr lang="en-US" sz="3600" dirty="0" smtClean="0">
                <a:latin typeface="Tahoma" panose="020B0604030504040204" pitchFamily="34" charset="0"/>
                <a:ea typeface="Tahoma" panose="020B0604030504040204" pitchFamily="34" charset="0"/>
                <a:cs typeface="Tahoma" panose="020B0604030504040204" pitchFamily="34" charset="0"/>
              </a:rPr>
              <a:t>Introduction:</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10" name="Rectangle 5"/>
          <p:cNvSpPr>
            <a:spLocks noChangeArrowheads="1"/>
          </p:cNvSpPr>
          <p:nvPr/>
        </p:nvSpPr>
        <p:spPr bwMode="auto">
          <a:xfrm>
            <a:off x="838200" y="4155995"/>
            <a:ext cx="8305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buClr>
                <a:srgbClr val="FFFF00"/>
              </a:buClr>
              <a:buSzPct val="140000"/>
              <a:buFont typeface="Wingdings" panose="05000000000000000000" pitchFamily="2" charset="2"/>
              <a:buChar char="ü"/>
            </a:pPr>
            <a:r>
              <a:rPr lang="en-US" altLang="en-US" sz="3200" dirty="0">
                <a:effectLst>
                  <a:outerShdw blurRad="38100" dist="38100" dir="2700000" algn="tl">
                    <a:srgbClr val="000000"/>
                  </a:outerShdw>
                </a:effectLst>
                <a:latin typeface="Book Antiqua" panose="02040602050305030304" pitchFamily="18" charset="0"/>
              </a:rPr>
              <a:t>Did not have right </a:t>
            </a:r>
            <a:r>
              <a:rPr lang="en-US" altLang="en-US" sz="3200" i="1" u="sng" dirty="0">
                <a:effectLst>
                  <a:outerShdw blurRad="38100" dist="38100" dir="2700000" algn="tl">
                    <a:srgbClr val="000000"/>
                  </a:outerShdw>
                </a:effectLst>
                <a:latin typeface="Book Antiqua" panose="02040602050305030304" pitchFamily="18" charset="0"/>
              </a:rPr>
              <a:t>attitude</a:t>
            </a:r>
            <a:r>
              <a:rPr lang="en-US" altLang="en-US" sz="3200" dirty="0">
                <a:effectLst>
                  <a:outerShdw blurRad="38100" dist="38100" dir="2700000" algn="tl">
                    <a:srgbClr val="000000"/>
                  </a:outerShdw>
                </a:effectLst>
                <a:latin typeface="Book Antiqua" panose="02040602050305030304" pitchFamily="18" charset="0"/>
              </a:rPr>
              <a:t>.</a:t>
            </a:r>
          </a:p>
        </p:txBody>
      </p:sp>
      <p:sp>
        <p:nvSpPr>
          <p:cNvPr id="3" name="Slide Number Placeholder 2"/>
          <p:cNvSpPr>
            <a:spLocks noGrp="1"/>
          </p:cNvSpPr>
          <p:nvPr>
            <p:ph type="sldNum" sz="quarter" idx="12"/>
          </p:nvPr>
        </p:nvSpPr>
        <p:spPr/>
        <p:txBody>
          <a:bodyPr/>
          <a:lstStyle/>
          <a:p>
            <a:fld id="{FD3971A0-A59A-4A87-8F51-0810698D56E6}" type="slidenum">
              <a:rPr lang="en-US" altLang="en-US" sz="1200" b="1" smtClean="0">
                <a:effectLst/>
                <a:latin typeface="Gill Sans MT" panose="020B0502020104020203" pitchFamily="34" charset="0"/>
              </a:rPr>
              <a:pPr/>
              <a:t>5</a:t>
            </a:fld>
            <a:endParaRPr lang="en-US" altLang="en-US" sz="1200" b="1" dirty="0">
              <a:effectLst/>
              <a:latin typeface="Gill Sans MT" panose="020B05020201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06498"/>
                                        </p:tgtEl>
                                        <p:attrNameLst>
                                          <p:attrName>style.visibility</p:attrName>
                                        </p:attrNameLst>
                                      </p:cBhvr>
                                      <p:to>
                                        <p:strVal val="visible"/>
                                      </p:to>
                                    </p:set>
                                    <p:animEffect transition="in" filter="wipe(down)">
                                      <p:cBhvr>
                                        <p:cTn id="11" dur="500"/>
                                        <p:tgtEl>
                                          <p:spTgt spid="106498"/>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106504"/>
                                        </p:tgtEl>
                                        <p:attrNameLst>
                                          <p:attrName>style.visibility</p:attrName>
                                        </p:attrNameLst>
                                      </p:cBhvr>
                                      <p:to>
                                        <p:strVal val="visible"/>
                                      </p:to>
                                    </p:set>
                                    <p:animEffect transition="in" filter="wipe(right)">
                                      <p:cBhvr>
                                        <p:cTn id="15" dur="500"/>
                                        <p:tgtEl>
                                          <p:spTgt spid="106504"/>
                                        </p:tgtEl>
                                      </p:cBhvr>
                                    </p:animEffect>
                                  </p:childTnLst>
                                </p:cTn>
                              </p:par>
                            </p:childTnLst>
                          </p:cTn>
                        </p:par>
                        <p:par>
                          <p:cTn id="16" fill="hold" nodeType="withGroup">
                            <p:stCondLst>
                              <p:cond delay="1500"/>
                            </p:stCondLst>
                            <p:childTnLst>
                              <p:par>
                                <p:cTn id="17" presetID="15" presetClass="entr" presetSubtype="0" fill="hold" grpId="0" nodeType="afterEffect">
                                  <p:stCondLst>
                                    <p:cond delay="0"/>
                                  </p:stCondLst>
                                  <p:childTnLst>
                                    <p:set>
                                      <p:cBhvr>
                                        <p:cTn id="18" dur="1" fill="hold">
                                          <p:stCondLst>
                                            <p:cond delay="0"/>
                                          </p:stCondLst>
                                        </p:cTn>
                                        <p:tgtEl>
                                          <p:spTgt spid="106501"/>
                                        </p:tgtEl>
                                        <p:attrNameLst>
                                          <p:attrName>style.visibility</p:attrName>
                                        </p:attrNameLst>
                                      </p:cBhvr>
                                      <p:to>
                                        <p:strVal val="visible"/>
                                      </p:to>
                                    </p:set>
                                    <p:anim calcmode="lin" valueType="num">
                                      <p:cBhvr>
                                        <p:cTn id="19" dur="1000" fill="hold"/>
                                        <p:tgtEl>
                                          <p:spTgt spid="106501"/>
                                        </p:tgtEl>
                                        <p:attrNameLst>
                                          <p:attrName>ppt_w</p:attrName>
                                        </p:attrNameLst>
                                      </p:cBhvr>
                                      <p:tavLst>
                                        <p:tav tm="0">
                                          <p:val>
                                            <p:fltVal val="0"/>
                                          </p:val>
                                        </p:tav>
                                        <p:tav tm="100000">
                                          <p:val>
                                            <p:strVal val="#ppt_w"/>
                                          </p:val>
                                        </p:tav>
                                      </p:tavLst>
                                    </p:anim>
                                    <p:anim calcmode="lin" valueType="num">
                                      <p:cBhvr>
                                        <p:cTn id="20" dur="1000" fill="hold"/>
                                        <p:tgtEl>
                                          <p:spTgt spid="106501"/>
                                        </p:tgtEl>
                                        <p:attrNameLst>
                                          <p:attrName>ppt_h</p:attrName>
                                        </p:attrNameLst>
                                      </p:cBhvr>
                                      <p:tavLst>
                                        <p:tav tm="0">
                                          <p:val>
                                            <p:fltVal val="0"/>
                                          </p:val>
                                        </p:tav>
                                        <p:tav tm="100000">
                                          <p:val>
                                            <p:strVal val="#ppt_h"/>
                                          </p:val>
                                        </p:tav>
                                      </p:tavLst>
                                    </p:anim>
                                    <p:anim calcmode="lin" valueType="num">
                                      <p:cBhvr>
                                        <p:cTn id="21" dur="1000" fill="hold"/>
                                        <p:tgtEl>
                                          <p:spTgt spid="106501"/>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06501"/>
                                        </p:tgtEl>
                                        <p:attrNameLst>
                                          <p:attrName>ppt_y</p:attrName>
                                        </p:attrNameLst>
                                      </p:cBhvr>
                                      <p:tavLst>
                                        <p:tav tm="0" fmla="#ppt_y+(sin(-2*pi*(1-$))*-#ppt_x+cos(-2*pi*(1-$))*(1-#ppt_y))*(1-$)">
                                          <p:val>
                                            <p:fltVal val="0"/>
                                          </p:val>
                                        </p:tav>
                                        <p:tav tm="100000">
                                          <p:val>
                                            <p:fltVal val="1"/>
                                          </p:val>
                                        </p:tav>
                                      </p:tavLst>
                                    </p:anim>
                                  </p:childTnLst>
                                </p:cTn>
                              </p:par>
                            </p:childTnLst>
                          </p:cTn>
                        </p:par>
                        <p:par>
                          <p:cTn id="23" fill="hold" nodeType="withGroup">
                            <p:stCondLst>
                              <p:cond delay="2500"/>
                            </p:stCondLst>
                            <p:childTnLst>
                              <p:par>
                                <p:cTn id="24" presetID="15" presetClass="entr" presetSubtype="0"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1000" fill="hold"/>
                                        <p:tgtEl>
                                          <p:spTgt spid="10"/>
                                        </p:tgtEl>
                                        <p:attrNameLst>
                                          <p:attrName>ppt_w</p:attrName>
                                        </p:attrNameLst>
                                      </p:cBhvr>
                                      <p:tavLst>
                                        <p:tav tm="0">
                                          <p:val>
                                            <p:fltVal val="0"/>
                                          </p:val>
                                        </p:tav>
                                        <p:tav tm="100000">
                                          <p:val>
                                            <p:strVal val="#ppt_w"/>
                                          </p:val>
                                        </p:tav>
                                      </p:tavLst>
                                    </p:anim>
                                    <p:anim calcmode="lin" valueType="num">
                                      <p:cBhvr>
                                        <p:cTn id="27" dur="1000" fill="hold"/>
                                        <p:tgtEl>
                                          <p:spTgt spid="10"/>
                                        </p:tgtEl>
                                        <p:attrNameLst>
                                          <p:attrName>ppt_h</p:attrName>
                                        </p:attrNameLst>
                                      </p:cBhvr>
                                      <p:tavLst>
                                        <p:tav tm="0">
                                          <p:val>
                                            <p:fltVal val="0"/>
                                          </p:val>
                                        </p:tav>
                                        <p:tav tm="100000">
                                          <p:val>
                                            <p:strVal val="#ppt_h"/>
                                          </p:val>
                                        </p:tav>
                                      </p:tavLst>
                                    </p:anim>
                                    <p:anim calcmode="lin" valueType="num">
                                      <p:cBhvr>
                                        <p:cTn id="28"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par>
                          <p:cTn id="30" fill="hold">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106502"/>
                                        </p:tgtEl>
                                        <p:attrNameLst>
                                          <p:attrName>style.visibility</p:attrName>
                                        </p:attrNameLst>
                                      </p:cBhvr>
                                      <p:to>
                                        <p:strVal val="visible"/>
                                      </p:to>
                                    </p:set>
                                    <p:animEffect transition="in" filter="wipe(left)">
                                      <p:cBhvr>
                                        <p:cTn id="33" dur="500"/>
                                        <p:tgtEl>
                                          <p:spTgt spid="1065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p:bldP spid="106501" grpId="0"/>
      <p:bldP spid="106502" grpId="0"/>
      <p:bldP spid="106504"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0" y="685800"/>
            <a:ext cx="9144000" cy="1752600"/>
          </a:xfrm>
          <a:effectLst>
            <a:outerShdw dist="71842" dir="2700000" algn="ctr" rotWithShape="0">
              <a:schemeClr val="bg2"/>
            </a:outerShdw>
          </a:effectLst>
        </p:spPr>
        <p:txBody>
          <a:bodyPr/>
          <a:lstStyle/>
          <a:p>
            <a:r>
              <a:rPr lang="en-US" altLang="en-US" sz="5400" b="1" dirty="0">
                <a:solidFill>
                  <a:srgbClr val="FFFF00"/>
                </a:solidFill>
                <a:latin typeface="Book Antiqua" panose="02040602050305030304" pitchFamily="18" charset="0"/>
              </a:rPr>
              <a:t>Jesus taught the same thing about acceptable worship!</a:t>
            </a:r>
          </a:p>
        </p:txBody>
      </p:sp>
      <p:sp>
        <p:nvSpPr>
          <p:cNvPr id="71685" name="Rectangle 5"/>
          <p:cNvSpPr>
            <a:spLocks noChangeArrowheads="1"/>
          </p:cNvSpPr>
          <p:nvPr/>
        </p:nvSpPr>
        <p:spPr bwMode="auto">
          <a:xfrm>
            <a:off x="342900" y="4614863"/>
            <a:ext cx="8458200" cy="194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600" b="0">
                <a:solidFill>
                  <a:srgbClr val="FFFF00"/>
                </a:solidFill>
                <a:effectLst>
                  <a:outerShdw blurRad="38100" dist="38100" dir="2700000" algn="tl">
                    <a:srgbClr val="000000"/>
                  </a:outerShdw>
                </a:effectLst>
                <a:latin typeface="Eras Bold ITC" panose="020B0907030504020204" pitchFamily="34" charset="0"/>
              </a:rPr>
              <a:t>Jn. 4:23-24:</a:t>
            </a:r>
            <a:r>
              <a:rPr lang="en-US" altLang="en-US" sz="2600" b="0">
                <a:solidFill>
                  <a:srgbClr val="66FFFF"/>
                </a:solidFill>
                <a:effectLst>
                  <a:outerShdw blurRad="38100" dist="38100" dir="2700000" algn="tl">
                    <a:srgbClr val="000000"/>
                  </a:outerShdw>
                </a:effectLst>
                <a:latin typeface="Eras Bold ITC" panose="020B0907030504020204" pitchFamily="34" charset="0"/>
              </a:rPr>
              <a:t>  </a:t>
            </a:r>
            <a:r>
              <a:rPr lang="en-US" altLang="en-US" b="0">
                <a:solidFill>
                  <a:srgbClr val="66FFFF"/>
                </a:solidFill>
                <a:effectLst>
                  <a:outerShdw blurRad="38100" dist="38100" dir="2700000" algn="tl">
                    <a:srgbClr val="000000"/>
                  </a:outerShdw>
                </a:effectLst>
                <a:latin typeface="Eras Bold ITC" panose="020B0907030504020204" pitchFamily="34" charset="0"/>
              </a:rPr>
              <a:t>But the hour is coming, and now is, when the true worshipers will worship the Father in spirit and truth; for the Father is seeking such to worship Him.  </a:t>
            </a:r>
            <a:r>
              <a:rPr lang="en-US" altLang="en-US" b="0">
                <a:solidFill>
                  <a:srgbClr val="FFFF00"/>
                </a:solidFill>
                <a:effectLst>
                  <a:outerShdw blurRad="38100" dist="38100" dir="2700000" algn="tl">
                    <a:srgbClr val="000000"/>
                  </a:outerShdw>
                </a:effectLst>
                <a:latin typeface="Eras Bold ITC" panose="020B0907030504020204" pitchFamily="34" charset="0"/>
              </a:rPr>
              <a:t>24</a:t>
            </a:r>
            <a:r>
              <a:rPr lang="en-US" altLang="en-US" b="0">
                <a:solidFill>
                  <a:srgbClr val="66FFFF"/>
                </a:solidFill>
                <a:effectLst>
                  <a:outerShdw blurRad="38100" dist="38100" dir="2700000" algn="tl">
                    <a:srgbClr val="000000"/>
                  </a:outerShdw>
                </a:effectLst>
                <a:latin typeface="Eras Bold ITC" panose="020B0907030504020204" pitchFamily="34" charset="0"/>
              </a:rPr>
              <a:t> God is Spirit, and those who worship Him must worship in spirit and truth.</a:t>
            </a:r>
          </a:p>
        </p:txBody>
      </p:sp>
      <p:sp>
        <p:nvSpPr>
          <p:cNvPr id="71692" name="AutoShape 12"/>
          <p:cNvSpPr>
            <a:spLocks noChangeArrowheads="1"/>
          </p:cNvSpPr>
          <p:nvPr/>
        </p:nvSpPr>
        <p:spPr bwMode="auto">
          <a:xfrm>
            <a:off x="4800600" y="3243263"/>
            <a:ext cx="3962400" cy="609600"/>
          </a:xfrm>
          <a:prstGeom prst="wedgeRoundRectCallout">
            <a:avLst>
              <a:gd name="adj1" fmla="val -1083"/>
              <a:gd name="adj2" fmla="val 409375"/>
              <a:gd name="adj3" fmla="val 16667"/>
            </a:avLst>
          </a:prstGeom>
          <a:noFill/>
          <a:ln w="38100">
            <a:solidFill>
              <a:srgbClr val="FFFF00"/>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800">
                <a:solidFill>
                  <a:srgbClr val="00FF00"/>
                </a:solidFill>
                <a:latin typeface="Eras Bold ITC" panose="020B0907030504020204" pitchFamily="34" charset="0"/>
              </a:rPr>
              <a:t>Right Information</a:t>
            </a:r>
          </a:p>
        </p:txBody>
      </p:sp>
      <p:sp>
        <p:nvSpPr>
          <p:cNvPr id="71693" name="AutoShape 13"/>
          <p:cNvSpPr>
            <a:spLocks noChangeArrowheads="1"/>
          </p:cNvSpPr>
          <p:nvPr/>
        </p:nvSpPr>
        <p:spPr bwMode="auto">
          <a:xfrm>
            <a:off x="381000" y="3167063"/>
            <a:ext cx="3962400" cy="609600"/>
          </a:xfrm>
          <a:prstGeom prst="wedgeRoundRectCallout">
            <a:avLst>
              <a:gd name="adj1" fmla="val -35736"/>
              <a:gd name="adj2" fmla="val 307292"/>
              <a:gd name="adj3" fmla="val 16667"/>
            </a:avLst>
          </a:prstGeom>
          <a:noFill/>
          <a:ln w="38100">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800">
                <a:solidFill>
                  <a:srgbClr val="00FF00"/>
                </a:solidFill>
                <a:latin typeface="Eras Bold ITC" panose="020B0907030504020204" pitchFamily="34" charset="0"/>
              </a:rPr>
              <a:t>Right Attitude</a:t>
            </a:r>
          </a:p>
        </p:txBody>
      </p:sp>
      <p:sp>
        <p:nvSpPr>
          <p:cNvPr id="71694" name="Oval 14"/>
          <p:cNvSpPr>
            <a:spLocks noChangeArrowheads="1"/>
          </p:cNvSpPr>
          <p:nvPr/>
        </p:nvSpPr>
        <p:spPr bwMode="auto">
          <a:xfrm>
            <a:off x="358775" y="5376863"/>
            <a:ext cx="990600" cy="5334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5" name="Oval 15"/>
          <p:cNvSpPr>
            <a:spLocks noChangeArrowheads="1"/>
          </p:cNvSpPr>
          <p:nvPr/>
        </p:nvSpPr>
        <p:spPr bwMode="auto">
          <a:xfrm>
            <a:off x="4943475" y="6073775"/>
            <a:ext cx="990600" cy="5334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6" name="Line 16"/>
          <p:cNvSpPr>
            <a:spLocks noChangeShapeType="1"/>
          </p:cNvSpPr>
          <p:nvPr/>
        </p:nvSpPr>
        <p:spPr bwMode="auto">
          <a:xfrm>
            <a:off x="1362075" y="5681663"/>
            <a:ext cx="3609975" cy="609600"/>
          </a:xfrm>
          <a:prstGeom prst="line">
            <a:avLst/>
          </a:prstGeom>
          <a:noFill/>
          <a:ln w="38100">
            <a:solidFill>
              <a:schemeClr val="tx1"/>
            </a:solidFill>
            <a:round/>
            <a:headEnd type="stealth"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697" name="Oval 17"/>
          <p:cNvSpPr>
            <a:spLocks noChangeArrowheads="1"/>
          </p:cNvSpPr>
          <p:nvPr/>
        </p:nvSpPr>
        <p:spPr bwMode="auto">
          <a:xfrm>
            <a:off x="1893888" y="5365750"/>
            <a:ext cx="990600" cy="5334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8" name="Oval 18"/>
          <p:cNvSpPr>
            <a:spLocks noChangeArrowheads="1"/>
          </p:cNvSpPr>
          <p:nvPr/>
        </p:nvSpPr>
        <p:spPr bwMode="auto">
          <a:xfrm>
            <a:off x="6477000" y="6096000"/>
            <a:ext cx="990600" cy="5334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9" name="Line 19"/>
          <p:cNvSpPr>
            <a:spLocks noChangeShapeType="1"/>
          </p:cNvSpPr>
          <p:nvPr/>
        </p:nvSpPr>
        <p:spPr bwMode="auto">
          <a:xfrm>
            <a:off x="2889250" y="5681663"/>
            <a:ext cx="3775075" cy="457200"/>
          </a:xfrm>
          <a:prstGeom prst="line">
            <a:avLst/>
          </a:prstGeom>
          <a:noFill/>
          <a:ln w="38100">
            <a:solidFill>
              <a:srgbClr val="FFFF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TextBox 13"/>
          <p:cNvSpPr txBox="1"/>
          <p:nvPr/>
        </p:nvSpPr>
        <p:spPr>
          <a:xfrm>
            <a:off x="152400" y="0"/>
            <a:ext cx="3289683" cy="646331"/>
          </a:xfrm>
          <a:prstGeom prst="rect">
            <a:avLst/>
          </a:prstGeom>
          <a:noFill/>
        </p:spPr>
        <p:txBody>
          <a:bodyPr wrap="none" rtlCol="0">
            <a:spAutoFit/>
          </a:bodyPr>
          <a:lstStyle/>
          <a:p>
            <a:r>
              <a:rPr lang="en-US" sz="3600" dirty="0" smtClean="0">
                <a:latin typeface="Tahoma" panose="020B0604030504040204" pitchFamily="34" charset="0"/>
                <a:ea typeface="Tahoma" panose="020B0604030504040204" pitchFamily="34" charset="0"/>
                <a:cs typeface="Tahoma" panose="020B0604030504040204" pitchFamily="34" charset="0"/>
              </a:rPr>
              <a:t>Introduction:</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3" name="Slide Number Placeholder 2"/>
          <p:cNvSpPr>
            <a:spLocks noGrp="1"/>
          </p:cNvSpPr>
          <p:nvPr>
            <p:ph type="sldNum" sz="quarter" idx="12"/>
          </p:nvPr>
        </p:nvSpPr>
        <p:spPr/>
        <p:txBody>
          <a:bodyPr/>
          <a:lstStyle/>
          <a:p>
            <a:fld id="{FD3971A0-A59A-4A87-8F51-0810698D56E6}" type="slidenum">
              <a:rPr lang="en-US" altLang="en-US" sz="1200" b="1" smtClean="0">
                <a:effectLst/>
                <a:latin typeface="Gill Sans MT" panose="020B0502020104020203" pitchFamily="34" charset="0"/>
              </a:rPr>
              <a:pPr/>
              <a:t>6</a:t>
            </a:fld>
            <a:endParaRPr lang="en-US" altLang="en-US" sz="1200" b="1" dirty="0">
              <a:effectLst/>
              <a:latin typeface="Gill Sans MT" panose="020B05020201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1682"/>
                                        </p:tgtEl>
                                        <p:attrNameLst>
                                          <p:attrName>style.visibility</p:attrName>
                                        </p:attrNameLst>
                                      </p:cBhvr>
                                      <p:to>
                                        <p:strVal val="visible"/>
                                      </p:to>
                                    </p:set>
                                    <p:animEffect transition="in" filter="wipe(down)">
                                      <p:cBhvr>
                                        <p:cTn id="11" dur="500"/>
                                        <p:tgtEl>
                                          <p:spTgt spid="7168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1685"/>
                                        </p:tgtEl>
                                        <p:attrNameLst>
                                          <p:attrName>style.visibility</p:attrName>
                                        </p:attrNameLst>
                                      </p:cBhvr>
                                      <p:to>
                                        <p:strVal val="visible"/>
                                      </p:to>
                                    </p:set>
                                    <p:animEffect transition="in" filter="wipe(left)">
                                      <p:cBhvr>
                                        <p:cTn id="16" dur="500"/>
                                        <p:tgtEl>
                                          <p:spTgt spid="7168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1" presetClass="entr" presetSubtype="0" fill="hold" grpId="0" nodeType="clickEffect">
                                  <p:stCondLst>
                                    <p:cond delay="0"/>
                                  </p:stCondLst>
                                  <p:childTnLst>
                                    <p:set>
                                      <p:cBhvr>
                                        <p:cTn id="20" dur="1" fill="hold">
                                          <p:stCondLst>
                                            <p:cond delay="0"/>
                                          </p:stCondLst>
                                        </p:cTn>
                                        <p:tgtEl>
                                          <p:spTgt spid="71695"/>
                                        </p:tgtEl>
                                        <p:attrNameLst>
                                          <p:attrName>style.visibility</p:attrName>
                                        </p:attrNameLst>
                                      </p:cBhvr>
                                      <p:to>
                                        <p:strVal val="visible"/>
                                      </p:to>
                                    </p:set>
                                    <p:animEffect transition="in" filter="fade">
                                      <p:cBhvr>
                                        <p:cTn id="21" dur="385" decel="100000"/>
                                        <p:tgtEl>
                                          <p:spTgt spid="71695"/>
                                        </p:tgtEl>
                                      </p:cBhvr>
                                    </p:animEffect>
                                    <p:animScale>
                                      <p:cBhvr>
                                        <p:cTn id="22" dur="385" decel="100000"/>
                                        <p:tgtEl>
                                          <p:spTgt spid="71695"/>
                                        </p:tgtEl>
                                      </p:cBhvr>
                                      <p:from x="10000" y="10000"/>
                                      <p:to x="200000" y="450000"/>
                                    </p:animScale>
                                    <p:animScale>
                                      <p:cBhvr>
                                        <p:cTn id="23" dur="615" accel="100000" fill="hold">
                                          <p:stCondLst>
                                            <p:cond delay="385"/>
                                          </p:stCondLst>
                                        </p:cTn>
                                        <p:tgtEl>
                                          <p:spTgt spid="71695"/>
                                        </p:tgtEl>
                                      </p:cBhvr>
                                      <p:from x="200000" y="450000"/>
                                      <p:to x="100000" y="100000"/>
                                    </p:animScale>
                                    <p:set>
                                      <p:cBhvr>
                                        <p:cTn id="24" dur="385" fill="hold"/>
                                        <p:tgtEl>
                                          <p:spTgt spid="71695"/>
                                        </p:tgtEl>
                                        <p:attrNameLst>
                                          <p:attrName>ppt_x</p:attrName>
                                        </p:attrNameLst>
                                      </p:cBhvr>
                                      <p:to>
                                        <p:strVal val="(0.5)"/>
                                      </p:to>
                                    </p:set>
                                    <p:anim from="(0.5)" to="(#ppt_x)" calcmode="lin" valueType="num">
                                      <p:cBhvr>
                                        <p:cTn id="25" dur="615" accel="100000" fill="hold">
                                          <p:stCondLst>
                                            <p:cond delay="385"/>
                                          </p:stCondLst>
                                        </p:cTn>
                                        <p:tgtEl>
                                          <p:spTgt spid="71695"/>
                                        </p:tgtEl>
                                        <p:attrNameLst>
                                          <p:attrName>ppt_x</p:attrName>
                                        </p:attrNameLst>
                                      </p:cBhvr>
                                    </p:anim>
                                    <p:set>
                                      <p:cBhvr>
                                        <p:cTn id="26" dur="385" fill="hold"/>
                                        <p:tgtEl>
                                          <p:spTgt spid="71695"/>
                                        </p:tgtEl>
                                        <p:attrNameLst>
                                          <p:attrName>ppt_y</p:attrName>
                                        </p:attrNameLst>
                                      </p:cBhvr>
                                      <p:to>
                                        <p:strVal val="(#ppt_y+0.4)"/>
                                      </p:to>
                                    </p:set>
                                    <p:anim from="(#ppt_y+0.4)" to="(#ppt_y)" calcmode="lin" valueType="num">
                                      <p:cBhvr>
                                        <p:cTn id="27" dur="615" accel="100000" fill="hold">
                                          <p:stCondLst>
                                            <p:cond delay="385"/>
                                          </p:stCondLst>
                                        </p:cTn>
                                        <p:tgtEl>
                                          <p:spTgt spid="71695"/>
                                        </p:tgtEl>
                                        <p:attrNameLst>
                                          <p:attrName>ppt_y</p:attrName>
                                        </p:attrNameLst>
                                      </p:cBhvr>
                                    </p:anim>
                                  </p:childTnLst>
                                </p:cTn>
                              </p:par>
                            </p:childTnLst>
                          </p:cTn>
                        </p:par>
                        <p:par>
                          <p:cTn id="28" fill="hold" nodeType="afterGroup">
                            <p:stCondLst>
                              <p:cond delay="1000"/>
                            </p:stCondLst>
                            <p:childTnLst>
                              <p:par>
                                <p:cTn id="29" presetID="22" presetClass="entr" presetSubtype="4" fill="hold" grpId="0" nodeType="afterEffect">
                                  <p:stCondLst>
                                    <p:cond delay="0"/>
                                  </p:stCondLst>
                                  <p:childTnLst>
                                    <p:set>
                                      <p:cBhvr>
                                        <p:cTn id="30" dur="1" fill="hold">
                                          <p:stCondLst>
                                            <p:cond delay="0"/>
                                          </p:stCondLst>
                                        </p:cTn>
                                        <p:tgtEl>
                                          <p:spTgt spid="71696"/>
                                        </p:tgtEl>
                                        <p:attrNameLst>
                                          <p:attrName>style.visibility</p:attrName>
                                        </p:attrNameLst>
                                      </p:cBhvr>
                                      <p:to>
                                        <p:strVal val="visible"/>
                                      </p:to>
                                    </p:set>
                                    <p:animEffect transition="in" filter="wipe(down)">
                                      <p:cBhvr>
                                        <p:cTn id="31" dur="500"/>
                                        <p:tgtEl>
                                          <p:spTgt spid="71696"/>
                                        </p:tgtEl>
                                      </p:cBhvr>
                                    </p:animEffect>
                                  </p:childTnLst>
                                </p:cTn>
                              </p:par>
                            </p:childTnLst>
                          </p:cTn>
                        </p:par>
                        <p:par>
                          <p:cTn id="32" fill="hold" nodeType="afterGroup">
                            <p:stCondLst>
                              <p:cond delay="1500"/>
                            </p:stCondLst>
                            <p:childTnLst>
                              <p:par>
                                <p:cTn id="33" presetID="22" presetClass="entr" presetSubtype="2" fill="hold" grpId="0" nodeType="afterEffect">
                                  <p:stCondLst>
                                    <p:cond delay="0"/>
                                  </p:stCondLst>
                                  <p:childTnLst>
                                    <p:set>
                                      <p:cBhvr>
                                        <p:cTn id="34" dur="1" fill="hold">
                                          <p:stCondLst>
                                            <p:cond delay="0"/>
                                          </p:stCondLst>
                                        </p:cTn>
                                        <p:tgtEl>
                                          <p:spTgt spid="71694"/>
                                        </p:tgtEl>
                                        <p:attrNameLst>
                                          <p:attrName>style.visibility</p:attrName>
                                        </p:attrNameLst>
                                      </p:cBhvr>
                                      <p:to>
                                        <p:strVal val="visible"/>
                                      </p:to>
                                    </p:set>
                                    <p:animEffect transition="in" filter="wipe(right)">
                                      <p:cBhvr>
                                        <p:cTn id="35" dur="500"/>
                                        <p:tgtEl>
                                          <p:spTgt spid="71694"/>
                                        </p:tgtEl>
                                      </p:cBhvr>
                                    </p:animEffect>
                                  </p:childTnLst>
                                </p:cTn>
                              </p:par>
                            </p:childTnLst>
                          </p:cTn>
                        </p:par>
                        <p:par>
                          <p:cTn id="36" fill="hold" nodeType="afterGroup">
                            <p:stCondLst>
                              <p:cond delay="2000"/>
                            </p:stCondLst>
                            <p:childTnLst>
                              <p:par>
                                <p:cTn id="37" presetID="22" presetClass="entr" presetSubtype="4" fill="hold" grpId="0" nodeType="afterEffect">
                                  <p:stCondLst>
                                    <p:cond delay="0"/>
                                  </p:stCondLst>
                                  <p:childTnLst>
                                    <p:set>
                                      <p:cBhvr>
                                        <p:cTn id="38" dur="1" fill="hold">
                                          <p:stCondLst>
                                            <p:cond delay="0"/>
                                          </p:stCondLst>
                                        </p:cTn>
                                        <p:tgtEl>
                                          <p:spTgt spid="71693"/>
                                        </p:tgtEl>
                                        <p:attrNameLst>
                                          <p:attrName>style.visibility</p:attrName>
                                        </p:attrNameLst>
                                      </p:cBhvr>
                                      <p:to>
                                        <p:strVal val="visible"/>
                                      </p:to>
                                    </p:set>
                                    <p:animEffect transition="in" filter="wipe(down)">
                                      <p:cBhvr>
                                        <p:cTn id="39" dur="500"/>
                                        <p:tgtEl>
                                          <p:spTgt spid="7169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1" presetClass="entr" presetSubtype="0" fill="hold" grpId="0" nodeType="clickEffect">
                                  <p:stCondLst>
                                    <p:cond delay="0"/>
                                  </p:stCondLst>
                                  <p:childTnLst>
                                    <p:set>
                                      <p:cBhvr>
                                        <p:cTn id="43" dur="1" fill="hold">
                                          <p:stCondLst>
                                            <p:cond delay="0"/>
                                          </p:stCondLst>
                                        </p:cTn>
                                        <p:tgtEl>
                                          <p:spTgt spid="71697"/>
                                        </p:tgtEl>
                                        <p:attrNameLst>
                                          <p:attrName>style.visibility</p:attrName>
                                        </p:attrNameLst>
                                      </p:cBhvr>
                                      <p:to>
                                        <p:strVal val="visible"/>
                                      </p:to>
                                    </p:set>
                                    <p:animEffect transition="in" filter="fade">
                                      <p:cBhvr>
                                        <p:cTn id="44" dur="385" decel="100000"/>
                                        <p:tgtEl>
                                          <p:spTgt spid="71697"/>
                                        </p:tgtEl>
                                      </p:cBhvr>
                                    </p:animEffect>
                                    <p:animScale>
                                      <p:cBhvr>
                                        <p:cTn id="45" dur="385" decel="100000"/>
                                        <p:tgtEl>
                                          <p:spTgt spid="71697"/>
                                        </p:tgtEl>
                                      </p:cBhvr>
                                      <p:from x="10000" y="10000"/>
                                      <p:to x="200000" y="450000"/>
                                    </p:animScale>
                                    <p:animScale>
                                      <p:cBhvr>
                                        <p:cTn id="46" dur="615" accel="100000" fill="hold">
                                          <p:stCondLst>
                                            <p:cond delay="385"/>
                                          </p:stCondLst>
                                        </p:cTn>
                                        <p:tgtEl>
                                          <p:spTgt spid="71697"/>
                                        </p:tgtEl>
                                      </p:cBhvr>
                                      <p:from x="200000" y="450000"/>
                                      <p:to x="100000" y="100000"/>
                                    </p:animScale>
                                    <p:set>
                                      <p:cBhvr>
                                        <p:cTn id="47" dur="385" fill="hold"/>
                                        <p:tgtEl>
                                          <p:spTgt spid="71697"/>
                                        </p:tgtEl>
                                        <p:attrNameLst>
                                          <p:attrName>ppt_x</p:attrName>
                                        </p:attrNameLst>
                                      </p:cBhvr>
                                      <p:to>
                                        <p:strVal val="(0.5)"/>
                                      </p:to>
                                    </p:set>
                                    <p:anim from="(0.5)" to="(#ppt_x)" calcmode="lin" valueType="num">
                                      <p:cBhvr>
                                        <p:cTn id="48" dur="615" accel="100000" fill="hold">
                                          <p:stCondLst>
                                            <p:cond delay="385"/>
                                          </p:stCondLst>
                                        </p:cTn>
                                        <p:tgtEl>
                                          <p:spTgt spid="71697"/>
                                        </p:tgtEl>
                                        <p:attrNameLst>
                                          <p:attrName>ppt_x</p:attrName>
                                        </p:attrNameLst>
                                      </p:cBhvr>
                                    </p:anim>
                                    <p:set>
                                      <p:cBhvr>
                                        <p:cTn id="49" dur="385" fill="hold"/>
                                        <p:tgtEl>
                                          <p:spTgt spid="71697"/>
                                        </p:tgtEl>
                                        <p:attrNameLst>
                                          <p:attrName>ppt_y</p:attrName>
                                        </p:attrNameLst>
                                      </p:cBhvr>
                                      <p:to>
                                        <p:strVal val="(#ppt_y+0.4)"/>
                                      </p:to>
                                    </p:set>
                                    <p:anim from="(#ppt_y+0.4)" to="(#ppt_y)" calcmode="lin" valueType="num">
                                      <p:cBhvr>
                                        <p:cTn id="50" dur="615" accel="100000" fill="hold">
                                          <p:stCondLst>
                                            <p:cond delay="385"/>
                                          </p:stCondLst>
                                        </p:cTn>
                                        <p:tgtEl>
                                          <p:spTgt spid="71697"/>
                                        </p:tgtEl>
                                        <p:attrNameLst>
                                          <p:attrName>ppt_y</p:attrName>
                                        </p:attrNameLst>
                                      </p:cBhvr>
                                    </p:anim>
                                  </p:childTnLst>
                                </p:cTn>
                              </p:par>
                            </p:childTnLst>
                          </p:cTn>
                        </p:par>
                        <p:par>
                          <p:cTn id="51" fill="hold" nodeType="afterGroup">
                            <p:stCondLst>
                              <p:cond delay="1000"/>
                            </p:stCondLst>
                            <p:childTnLst>
                              <p:par>
                                <p:cTn id="52" presetID="22" presetClass="entr" presetSubtype="8" fill="hold" grpId="0" nodeType="afterEffect">
                                  <p:stCondLst>
                                    <p:cond delay="0"/>
                                  </p:stCondLst>
                                  <p:childTnLst>
                                    <p:set>
                                      <p:cBhvr>
                                        <p:cTn id="53" dur="1" fill="hold">
                                          <p:stCondLst>
                                            <p:cond delay="0"/>
                                          </p:stCondLst>
                                        </p:cTn>
                                        <p:tgtEl>
                                          <p:spTgt spid="71699"/>
                                        </p:tgtEl>
                                        <p:attrNameLst>
                                          <p:attrName>style.visibility</p:attrName>
                                        </p:attrNameLst>
                                      </p:cBhvr>
                                      <p:to>
                                        <p:strVal val="visible"/>
                                      </p:to>
                                    </p:set>
                                    <p:animEffect transition="in" filter="wipe(left)">
                                      <p:cBhvr>
                                        <p:cTn id="54" dur="500"/>
                                        <p:tgtEl>
                                          <p:spTgt spid="71699"/>
                                        </p:tgtEl>
                                      </p:cBhvr>
                                    </p:animEffect>
                                  </p:childTnLst>
                                </p:cTn>
                              </p:par>
                            </p:childTnLst>
                          </p:cTn>
                        </p:par>
                        <p:par>
                          <p:cTn id="55" fill="hold" nodeType="afterGroup">
                            <p:stCondLst>
                              <p:cond delay="1500"/>
                            </p:stCondLst>
                            <p:childTnLst>
                              <p:par>
                                <p:cTn id="56" presetID="22" presetClass="entr" presetSubtype="8" fill="hold" grpId="0" nodeType="afterEffect">
                                  <p:stCondLst>
                                    <p:cond delay="0"/>
                                  </p:stCondLst>
                                  <p:childTnLst>
                                    <p:set>
                                      <p:cBhvr>
                                        <p:cTn id="57" dur="1" fill="hold">
                                          <p:stCondLst>
                                            <p:cond delay="0"/>
                                          </p:stCondLst>
                                        </p:cTn>
                                        <p:tgtEl>
                                          <p:spTgt spid="71698"/>
                                        </p:tgtEl>
                                        <p:attrNameLst>
                                          <p:attrName>style.visibility</p:attrName>
                                        </p:attrNameLst>
                                      </p:cBhvr>
                                      <p:to>
                                        <p:strVal val="visible"/>
                                      </p:to>
                                    </p:set>
                                    <p:animEffect transition="in" filter="wipe(left)">
                                      <p:cBhvr>
                                        <p:cTn id="58" dur="500"/>
                                        <p:tgtEl>
                                          <p:spTgt spid="71698"/>
                                        </p:tgtEl>
                                      </p:cBhvr>
                                    </p:animEffect>
                                  </p:childTnLst>
                                </p:cTn>
                              </p:par>
                            </p:childTnLst>
                          </p:cTn>
                        </p:par>
                        <p:par>
                          <p:cTn id="59" fill="hold" nodeType="afterGroup">
                            <p:stCondLst>
                              <p:cond delay="2000"/>
                            </p:stCondLst>
                            <p:childTnLst>
                              <p:par>
                                <p:cTn id="60" presetID="22" presetClass="entr" presetSubtype="4" fill="hold" grpId="0" nodeType="afterEffect">
                                  <p:stCondLst>
                                    <p:cond delay="0"/>
                                  </p:stCondLst>
                                  <p:childTnLst>
                                    <p:set>
                                      <p:cBhvr>
                                        <p:cTn id="61" dur="1" fill="hold">
                                          <p:stCondLst>
                                            <p:cond delay="0"/>
                                          </p:stCondLst>
                                        </p:cTn>
                                        <p:tgtEl>
                                          <p:spTgt spid="71692"/>
                                        </p:tgtEl>
                                        <p:attrNameLst>
                                          <p:attrName>style.visibility</p:attrName>
                                        </p:attrNameLst>
                                      </p:cBhvr>
                                      <p:to>
                                        <p:strVal val="visible"/>
                                      </p:to>
                                    </p:set>
                                    <p:animEffect transition="in" filter="wipe(down)">
                                      <p:cBhvr>
                                        <p:cTn id="62" dur="500"/>
                                        <p:tgtEl>
                                          <p:spTgt spid="716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71685" grpId="0"/>
      <p:bldP spid="71692" grpId="0" animBg="1"/>
      <p:bldP spid="71693" grpId="0" animBg="1"/>
      <p:bldP spid="71694" grpId="0" animBg="1"/>
      <p:bldP spid="71695" grpId="0" animBg="1"/>
      <p:bldP spid="71696" grpId="0" animBg="1"/>
      <p:bldP spid="71697" grpId="0" animBg="1"/>
      <p:bldP spid="71698" grpId="0" animBg="1"/>
      <p:bldP spid="71699"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0" y="665162"/>
            <a:ext cx="9144000" cy="1752600"/>
          </a:xfrm>
          <a:effectLst>
            <a:outerShdw dist="71842" dir="2700000" algn="ctr" rotWithShape="0">
              <a:schemeClr val="bg2"/>
            </a:outerShdw>
          </a:effectLst>
        </p:spPr>
        <p:txBody>
          <a:bodyPr/>
          <a:lstStyle/>
          <a:p>
            <a:r>
              <a:rPr lang="en-US" altLang="en-US" sz="5400" b="1" dirty="0">
                <a:solidFill>
                  <a:srgbClr val="FFFF00"/>
                </a:solidFill>
                <a:latin typeface="Book Antiqua" panose="02040602050305030304" pitchFamily="18" charset="0"/>
              </a:rPr>
              <a:t>Note what Paul says avails in the gospel age…</a:t>
            </a:r>
          </a:p>
        </p:txBody>
      </p:sp>
      <p:sp>
        <p:nvSpPr>
          <p:cNvPr id="108547" name="Rectangle 3"/>
          <p:cNvSpPr>
            <a:spLocks noChangeArrowheads="1"/>
          </p:cNvSpPr>
          <p:nvPr/>
        </p:nvSpPr>
        <p:spPr bwMode="auto">
          <a:xfrm>
            <a:off x="342900" y="4594225"/>
            <a:ext cx="84582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600" b="0">
                <a:solidFill>
                  <a:srgbClr val="FFFF00"/>
                </a:solidFill>
                <a:effectLst>
                  <a:outerShdw blurRad="38100" dist="38100" dir="2700000" algn="tl">
                    <a:srgbClr val="000000"/>
                  </a:outerShdw>
                </a:effectLst>
                <a:latin typeface="Eras Bold ITC" panose="020B0907030504020204" pitchFamily="34" charset="0"/>
              </a:rPr>
              <a:t>Gal. 5:6:</a:t>
            </a:r>
            <a:r>
              <a:rPr lang="en-US" altLang="en-US" sz="2600" b="0">
                <a:solidFill>
                  <a:srgbClr val="66FFFF"/>
                </a:solidFill>
                <a:effectLst>
                  <a:outerShdw blurRad="38100" dist="38100" dir="2700000" algn="tl">
                    <a:srgbClr val="000000"/>
                  </a:outerShdw>
                </a:effectLst>
                <a:latin typeface="Eras Bold ITC" panose="020B0907030504020204" pitchFamily="34" charset="0"/>
              </a:rPr>
              <a:t>  </a:t>
            </a:r>
            <a:r>
              <a:rPr lang="en-US" altLang="en-US" b="0">
                <a:solidFill>
                  <a:srgbClr val="66FFFF"/>
                </a:solidFill>
                <a:effectLst>
                  <a:outerShdw blurRad="38100" dist="38100" dir="2700000" algn="tl">
                    <a:srgbClr val="000000"/>
                  </a:outerShdw>
                </a:effectLst>
                <a:latin typeface="Eras Bold ITC" panose="020B0907030504020204" pitchFamily="34" charset="0"/>
              </a:rPr>
              <a:t>For in Christ Jesus neither circumcision nor uncircumcision avails anything, but faith working through love.</a:t>
            </a:r>
          </a:p>
        </p:txBody>
      </p:sp>
      <p:sp>
        <p:nvSpPr>
          <p:cNvPr id="108549" name="AutoShape 5"/>
          <p:cNvSpPr>
            <a:spLocks noChangeArrowheads="1"/>
          </p:cNvSpPr>
          <p:nvPr/>
        </p:nvSpPr>
        <p:spPr bwMode="auto">
          <a:xfrm>
            <a:off x="4800600" y="3222625"/>
            <a:ext cx="3962400" cy="609600"/>
          </a:xfrm>
          <a:prstGeom prst="wedgeRoundRectCallout">
            <a:avLst>
              <a:gd name="adj1" fmla="val -13380"/>
              <a:gd name="adj2" fmla="val 232551"/>
              <a:gd name="adj3" fmla="val 16667"/>
            </a:avLst>
          </a:prstGeom>
          <a:noFill/>
          <a:ln w="38100">
            <a:solidFill>
              <a:srgbClr val="FFFF00"/>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800">
                <a:solidFill>
                  <a:srgbClr val="00FF00"/>
                </a:solidFill>
                <a:latin typeface="Eras Bold ITC" panose="020B0907030504020204" pitchFamily="34" charset="0"/>
              </a:rPr>
              <a:t>Right Information</a:t>
            </a:r>
          </a:p>
        </p:txBody>
      </p:sp>
      <p:sp>
        <p:nvSpPr>
          <p:cNvPr id="108550" name="AutoShape 6"/>
          <p:cNvSpPr>
            <a:spLocks noChangeArrowheads="1"/>
          </p:cNvSpPr>
          <p:nvPr/>
        </p:nvSpPr>
        <p:spPr bwMode="auto">
          <a:xfrm>
            <a:off x="381000" y="3146425"/>
            <a:ext cx="3962400" cy="609600"/>
          </a:xfrm>
          <a:prstGeom prst="wedgeRoundRectCallout">
            <a:avLst>
              <a:gd name="adj1" fmla="val -10255"/>
              <a:gd name="adj2" fmla="val 307032"/>
              <a:gd name="adj3" fmla="val 16667"/>
            </a:avLst>
          </a:prstGeom>
          <a:noFill/>
          <a:ln w="38100">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en-US" sz="2800">
                <a:solidFill>
                  <a:srgbClr val="00FF00"/>
                </a:solidFill>
                <a:latin typeface="Eras Bold ITC" panose="020B0907030504020204" pitchFamily="34" charset="0"/>
              </a:rPr>
              <a:t>Right Attitude</a:t>
            </a:r>
          </a:p>
        </p:txBody>
      </p:sp>
      <p:sp>
        <p:nvSpPr>
          <p:cNvPr id="108552" name="Oval 8"/>
          <p:cNvSpPr>
            <a:spLocks noChangeArrowheads="1"/>
          </p:cNvSpPr>
          <p:nvPr/>
        </p:nvSpPr>
        <p:spPr bwMode="auto">
          <a:xfrm>
            <a:off x="1643063" y="5346700"/>
            <a:ext cx="990600" cy="5334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54" name="Oval 10"/>
          <p:cNvSpPr>
            <a:spLocks noChangeArrowheads="1"/>
          </p:cNvSpPr>
          <p:nvPr/>
        </p:nvSpPr>
        <p:spPr bwMode="auto">
          <a:xfrm>
            <a:off x="5845175" y="4978400"/>
            <a:ext cx="990600" cy="5334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57" name="Text Box 13"/>
          <p:cNvSpPr txBox="1">
            <a:spLocks noChangeArrowheads="1"/>
          </p:cNvSpPr>
          <p:nvPr/>
        </p:nvSpPr>
        <p:spPr bwMode="auto">
          <a:xfrm>
            <a:off x="625475" y="6324600"/>
            <a:ext cx="3032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00FF00"/>
                </a:solidFill>
                <a:latin typeface="Eras Bold ITC" panose="020B0907030504020204" pitchFamily="34" charset="0"/>
              </a:rPr>
              <a:t>1 Corinthians 13:2</a:t>
            </a:r>
          </a:p>
        </p:txBody>
      </p:sp>
      <p:sp>
        <p:nvSpPr>
          <p:cNvPr id="108558" name="Text Box 14"/>
          <p:cNvSpPr txBox="1">
            <a:spLocks noChangeArrowheads="1"/>
          </p:cNvSpPr>
          <p:nvPr/>
        </p:nvSpPr>
        <p:spPr bwMode="auto">
          <a:xfrm>
            <a:off x="5391150" y="6303962"/>
            <a:ext cx="2381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00FF00"/>
                </a:solidFill>
                <a:latin typeface="Eras Bold ITC" panose="020B0907030504020204" pitchFamily="34" charset="0"/>
              </a:rPr>
              <a:t>Romans 10:17</a:t>
            </a:r>
          </a:p>
        </p:txBody>
      </p:sp>
      <p:sp>
        <p:nvSpPr>
          <p:cNvPr id="12" name="TextBox 11"/>
          <p:cNvSpPr txBox="1"/>
          <p:nvPr/>
        </p:nvSpPr>
        <p:spPr>
          <a:xfrm>
            <a:off x="152400" y="0"/>
            <a:ext cx="3289683" cy="646331"/>
          </a:xfrm>
          <a:prstGeom prst="rect">
            <a:avLst/>
          </a:prstGeom>
          <a:noFill/>
        </p:spPr>
        <p:txBody>
          <a:bodyPr wrap="none" rtlCol="0">
            <a:spAutoFit/>
          </a:bodyPr>
          <a:lstStyle/>
          <a:p>
            <a:r>
              <a:rPr lang="en-US" sz="3600" dirty="0" smtClean="0">
                <a:latin typeface="Tahoma" panose="020B0604030504040204" pitchFamily="34" charset="0"/>
                <a:ea typeface="Tahoma" panose="020B0604030504040204" pitchFamily="34" charset="0"/>
                <a:cs typeface="Tahoma" panose="020B0604030504040204" pitchFamily="34" charset="0"/>
              </a:rPr>
              <a:t>Introduction:</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3" name="Slide Number Placeholder 2"/>
          <p:cNvSpPr>
            <a:spLocks noGrp="1"/>
          </p:cNvSpPr>
          <p:nvPr>
            <p:ph type="sldNum" sz="quarter" idx="12"/>
          </p:nvPr>
        </p:nvSpPr>
        <p:spPr/>
        <p:txBody>
          <a:bodyPr/>
          <a:lstStyle/>
          <a:p>
            <a:fld id="{FD3971A0-A59A-4A87-8F51-0810698D56E6}" type="slidenum">
              <a:rPr lang="en-US" altLang="en-US" sz="1200" b="1" smtClean="0">
                <a:effectLst/>
                <a:latin typeface="Gill Sans MT" panose="020B0502020104020203" pitchFamily="34" charset="0"/>
              </a:rPr>
              <a:pPr/>
              <a:t>7</a:t>
            </a:fld>
            <a:endParaRPr lang="en-US" altLang="en-US" sz="1200" b="1" dirty="0">
              <a:effectLst/>
              <a:latin typeface="Gill Sans MT" panose="020B05020201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08546"/>
                                        </p:tgtEl>
                                        <p:attrNameLst>
                                          <p:attrName>style.visibility</p:attrName>
                                        </p:attrNameLst>
                                      </p:cBhvr>
                                      <p:to>
                                        <p:strVal val="visible"/>
                                      </p:to>
                                    </p:set>
                                    <p:animEffect transition="in" filter="wipe(down)">
                                      <p:cBhvr>
                                        <p:cTn id="11" dur="500"/>
                                        <p:tgtEl>
                                          <p:spTgt spid="10854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8547"/>
                                        </p:tgtEl>
                                        <p:attrNameLst>
                                          <p:attrName>style.visibility</p:attrName>
                                        </p:attrNameLst>
                                      </p:cBhvr>
                                      <p:to>
                                        <p:strVal val="visible"/>
                                      </p:to>
                                    </p:set>
                                    <p:animEffect transition="in" filter="wipe(left)">
                                      <p:cBhvr>
                                        <p:cTn id="16" dur="500"/>
                                        <p:tgtEl>
                                          <p:spTgt spid="10854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1" presetClass="entr" presetSubtype="0" fill="hold" grpId="0" nodeType="clickEffect">
                                  <p:stCondLst>
                                    <p:cond delay="0"/>
                                  </p:stCondLst>
                                  <p:childTnLst>
                                    <p:set>
                                      <p:cBhvr>
                                        <p:cTn id="20" dur="1" fill="hold">
                                          <p:stCondLst>
                                            <p:cond delay="0"/>
                                          </p:stCondLst>
                                        </p:cTn>
                                        <p:tgtEl>
                                          <p:spTgt spid="108554"/>
                                        </p:tgtEl>
                                        <p:attrNameLst>
                                          <p:attrName>style.visibility</p:attrName>
                                        </p:attrNameLst>
                                      </p:cBhvr>
                                      <p:to>
                                        <p:strVal val="visible"/>
                                      </p:to>
                                    </p:set>
                                    <p:animEffect transition="in" filter="fade">
                                      <p:cBhvr>
                                        <p:cTn id="21" dur="385" decel="100000"/>
                                        <p:tgtEl>
                                          <p:spTgt spid="108554"/>
                                        </p:tgtEl>
                                      </p:cBhvr>
                                    </p:animEffect>
                                    <p:animScale>
                                      <p:cBhvr>
                                        <p:cTn id="22" dur="385" decel="100000"/>
                                        <p:tgtEl>
                                          <p:spTgt spid="108554"/>
                                        </p:tgtEl>
                                      </p:cBhvr>
                                      <p:from x="10000" y="10000"/>
                                      <p:to x="200000" y="450000"/>
                                    </p:animScale>
                                    <p:animScale>
                                      <p:cBhvr>
                                        <p:cTn id="23" dur="615" accel="100000" fill="hold">
                                          <p:stCondLst>
                                            <p:cond delay="385"/>
                                          </p:stCondLst>
                                        </p:cTn>
                                        <p:tgtEl>
                                          <p:spTgt spid="108554"/>
                                        </p:tgtEl>
                                      </p:cBhvr>
                                      <p:from x="200000" y="450000"/>
                                      <p:to x="100000" y="100000"/>
                                    </p:animScale>
                                    <p:set>
                                      <p:cBhvr>
                                        <p:cTn id="24" dur="385" fill="hold"/>
                                        <p:tgtEl>
                                          <p:spTgt spid="108554"/>
                                        </p:tgtEl>
                                        <p:attrNameLst>
                                          <p:attrName>ppt_x</p:attrName>
                                        </p:attrNameLst>
                                      </p:cBhvr>
                                      <p:to>
                                        <p:strVal val="(0.5)"/>
                                      </p:to>
                                    </p:set>
                                    <p:anim from="(0.5)" to="(#ppt_x)" calcmode="lin" valueType="num">
                                      <p:cBhvr>
                                        <p:cTn id="25" dur="615" accel="100000" fill="hold">
                                          <p:stCondLst>
                                            <p:cond delay="385"/>
                                          </p:stCondLst>
                                        </p:cTn>
                                        <p:tgtEl>
                                          <p:spTgt spid="108554"/>
                                        </p:tgtEl>
                                        <p:attrNameLst>
                                          <p:attrName>ppt_x</p:attrName>
                                        </p:attrNameLst>
                                      </p:cBhvr>
                                    </p:anim>
                                    <p:set>
                                      <p:cBhvr>
                                        <p:cTn id="26" dur="385" fill="hold"/>
                                        <p:tgtEl>
                                          <p:spTgt spid="108554"/>
                                        </p:tgtEl>
                                        <p:attrNameLst>
                                          <p:attrName>ppt_y</p:attrName>
                                        </p:attrNameLst>
                                      </p:cBhvr>
                                      <p:to>
                                        <p:strVal val="(#ppt_y+0.4)"/>
                                      </p:to>
                                    </p:set>
                                    <p:anim from="(#ppt_y+0.4)" to="(#ppt_y)" calcmode="lin" valueType="num">
                                      <p:cBhvr>
                                        <p:cTn id="27" dur="615" accel="100000" fill="hold">
                                          <p:stCondLst>
                                            <p:cond delay="385"/>
                                          </p:stCondLst>
                                        </p:cTn>
                                        <p:tgtEl>
                                          <p:spTgt spid="108554"/>
                                        </p:tgtEl>
                                        <p:attrNameLst>
                                          <p:attrName>ppt_y</p:attrName>
                                        </p:attrNameLst>
                                      </p:cBhvr>
                                    </p:anim>
                                  </p:childTnLst>
                                </p:cTn>
                              </p:par>
                            </p:childTnLst>
                          </p:cTn>
                        </p:par>
                        <p:par>
                          <p:cTn id="28" fill="hold" nodeType="afterGroup">
                            <p:stCondLst>
                              <p:cond delay="1000"/>
                            </p:stCondLst>
                            <p:childTnLst>
                              <p:par>
                                <p:cTn id="29" presetID="22" presetClass="entr" presetSubtype="4" fill="hold" grpId="0" nodeType="afterEffect">
                                  <p:stCondLst>
                                    <p:cond delay="0"/>
                                  </p:stCondLst>
                                  <p:childTnLst>
                                    <p:set>
                                      <p:cBhvr>
                                        <p:cTn id="30" dur="1" fill="hold">
                                          <p:stCondLst>
                                            <p:cond delay="0"/>
                                          </p:stCondLst>
                                        </p:cTn>
                                        <p:tgtEl>
                                          <p:spTgt spid="108549"/>
                                        </p:tgtEl>
                                        <p:attrNameLst>
                                          <p:attrName>style.visibility</p:attrName>
                                        </p:attrNameLst>
                                      </p:cBhvr>
                                      <p:to>
                                        <p:strVal val="visible"/>
                                      </p:to>
                                    </p:set>
                                    <p:animEffect transition="in" filter="wipe(down)">
                                      <p:cBhvr>
                                        <p:cTn id="31" dur="500"/>
                                        <p:tgtEl>
                                          <p:spTgt spid="108549"/>
                                        </p:tgtEl>
                                      </p:cBhvr>
                                    </p:animEffect>
                                  </p:childTnLst>
                                </p:cTn>
                              </p:par>
                            </p:childTnLst>
                          </p:cTn>
                        </p:par>
                        <p:par>
                          <p:cTn id="32" fill="hold" nodeType="afterGroup">
                            <p:stCondLst>
                              <p:cond delay="1500"/>
                            </p:stCondLst>
                            <p:childTnLst>
                              <p:par>
                                <p:cTn id="33" presetID="35" presetClass="entr" presetSubtype="0" fill="hold" grpId="0" nodeType="afterEffect">
                                  <p:stCondLst>
                                    <p:cond delay="0"/>
                                  </p:stCondLst>
                                  <p:childTnLst>
                                    <p:set>
                                      <p:cBhvr>
                                        <p:cTn id="34" dur="1" fill="hold">
                                          <p:stCondLst>
                                            <p:cond delay="0"/>
                                          </p:stCondLst>
                                        </p:cTn>
                                        <p:tgtEl>
                                          <p:spTgt spid="108558"/>
                                        </p:tgtEl>
                                        <p:attrNameLst>
                                          <p:attrName>style.visibility</p:attrName>
                                        </p:attrNameLst>
                                      </p:cBhvr>
                                      <p:to>
                                        <p:strVal val="visible"/>
                                      </p:to>
                                    </p:set>
                                    <p:animEffect transition="in" filter="fade">
                                      <p:cBhvr>
                                        <p:cTn id="35" dur="1000"/>
                                        <p:tgtEl>
                                          <p:spTgt spid="108558"/>
                                        </p:tgtEl>
                                      </p:cBhvr>
                                    </p:animEffect>
                                    <p:anim calcmode="lin" valueType="num">
                                      <p:cBhvr>
                                        <p:cTn id="36" dur="1000" fill="hold"/>
                                        <p:tgtEl>
                                          <p:spTgt spid="108558"/>
                                        </p:tgtEl>
                                        <p:attrNameLst>
                                          <p:attrName>style.rotation</p:attrName>
                                        </p:attrNameLst>
                                      </p:cBhvr>
                                      <p:tavLst>
                                        <p:tav tm="0">
                                          <p:val>
                                            <p:fltVal val="720"/>
                                          </p:val>
                                        </p:tav>
                                        <p:tav tm="100000">
                                          <p:val>
                                            <p:fltVal val="0"/>
                                          </p:val>
                                        </p:tav>
                                      </p:tavLst>
                                    </p:anim>
                                    <p:anim calcmode="lin" valueType="num">
                                      <p:cBhvr>
                                        <p:cTn id="37" dur="1000" fill="hold"/>
                                        <p:tgtEl>
                                          <p:spTgt spid="108558"/>
                                        </p:tgtEl>
                                        <p:attrNameLst>
                                          <p:attrName>ppt_h</p:attrName>
                                        </p:attrNameLst>
                                      </p:cBhvr>
                                      <p:tavLst>
                                        <p:tav tm="0">
                                          <p:val>
                                            <p:fltVal val="0"/>
                                          </p:val>
                                        </p:tav>
                                        <p:tav tm="100000">
                                          <p:val>
                                            <p:strVal val="#ppt_h"/>
                                          </p:val>
                                        </p:tav>
                                      </p:tavLst>
                                    </p:anim>
                                    <p:anim calcmode="lin" valueType="num">
                                      <p:cBhvr>
                                        <p:cTn id="38" dur="1000" fill="hold"/>
                                        <p:tgtEl>
                                          <p:spTgt spid="108558"/>
                                        </p:tgtEl>
                                        <p:attrNameLst>
                                          <p:attrName>ppt_w</p:attrName>
                                        </p:attrNameLst>
                                      </p:cBhvr>
                                      <p:tavLst>
                                        <p:tav tm="0">
                                          <p:val>
                                            <p:fltVal val="0"/>
                                          </p:val>
                                        </p:tav>
                                        <p:tav tm="100000">
                                          <p:val>
                                            <p:strVal val="#ppt_w"/>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51" presetClass="entr" presetSubtype="0" fill="hold" grpId="0" nodeType="clickEffect">
                                  <p:stCondLst>
                                    <p:cond delay="0"/>
                                  </p:stCondLst>
                                  <p:childTnLst>
                                    <p:set>
                                      <p:cBhvr>
                                        <p:cTn id="42" dur="1" fill="hold">
                                          <p:stCondLst>
                                            <p:cond delay="0"/>
                                          </p:stCondLst>
                                        </p:cTn>
                                        <p:tgtEl>
                                          <p:spTgt spid="108552"/>
                                        </p:tgtEl>
                                        <p:attrNameLst>
                                          <p:attrName>style.visibility</p:attrName>
                                        </p:attrNameLst>
                                      </p:cBhvr>
                                      <p:to>
                                        <p:strVal val="visible"/>
                                      </p:to>
                                    </p:set>
                                    <p:animEffect transition="in" filter="fade">
                                      <p:cBhvr>
                                        <p:cTn id="43" dur="385" decel="100000"/>
                                        <p:tgtEl>
                                          <p:spTgt spid="108552"/>
                                        </p:tgtEl>
                                      </p:cBhvr>
                                    </p:animEffect>
                                    <p:animScale>
                                      <p:cBhvr>
                                        <p:cTn id="44" dur="385" decel="100000"/>
                                        <p:tgtEl>
                                          <p:spTgt spid="108552"/>
                                        </p:tgtEl>
                                      </p:cBhvr>
                                      <p:from x="10000" y="10000"/>
                                      <p:to x="200000" y="450000"/>
                                    </p:animScale>
                                    <p:animScale>
                                      <p:cBhvr>
                                        <p:cTn id="45" dur="615" accel="100000" fill="hold">
                                          <p:stCondLst>
                                            <p:cond delay="385"/>
                                          </p:stCondLst>
                                        </p:cTn>
                                        <p:tgtEl>
                                          <p:spTgt spid="108552"/>
                                        </p:tgtEl>
                                      </p:cBhvr>
                                      <p:from x="200000" y="450000"/>
                                      <p:to x="100000" y="100000"/>
                                    </p:animScale>
                                    <p:set>
                                      <p:cBhvr>
                                        <p:cTn id="46" dur="385" fill="hold"/>
                                        <p:tgtEl>
                                          <p:spTgt spid="108552"/>
                                        </p:tgtEl>
                                        <p:attrNameLst>
                                          <p:attrName>ppt_x</p:attrName>
                                        </p:attrNameLst>
                                      </p:cBhvr>
                                      <p:to>
                                        <p:strVal val="(0.5)"/>
                                      </p:to>
                                    </p:set>
                                    <p:anim from="(0.5)" to="(#ppt_x)" calcmode="lin" valueType="num">
                                      <p:cBhvr>
                                        <p:cTn id="47" dur="615" accel="100000" fill="hold">
                                          <p:stCondLst>
                                            <p:cond delay="385"/>
                                          </p:stCondLst>
                                        </p:cTn>
                                        <p:tgtEl>
                                          <p:spTgt spid="108552"/>
                                        </p:tgtEl>
                                        <p:attrNameLst>
                                          <p:attrName>ppt_x</p:attrName>
                                        </p:attrNameLst>
                                      </p:cBhvr>
                                    </p:anim>
                                    <p:set>
                                      <p:cBhvr>
                                        <p:cTn id="48" dur="385" fill="hold"/>
                                        <p:tgtEl>
                                          <p:spTgt spid="108552"/>
                                        </p:tgtEl>
                                        <p:attrNameLst>
                                          <p:attrName>ppt_y</p:attrName>
                                        </p:attrNameLst>
                                      </p:cBhvr>
                                      <p:to>
                                        <p:strVal val="(#ppt_y+0.4)"/>
                                      </p:to>
                                    </p:set>
                                    <p:anim from="(#ppt_y+0.4)" to="(#ppt_y)" calcmode="lin" valueType="num">
                                      <p:cBhvr>
                                        <p:cTn id="49" dur="615" accel="100000" fill="hold">
                                          <p:stCondLst>
                                            <p:cond delay="385"/>
                                          </p:stCondLst>
                                        </p:cTn>
                                        <p:tgtEl>
                                          <p:spTgt spid="108552"/>
                                        </p:tgtEl>
                                        <p:attrNameLst>
                                          <p:attrName>ppt_y</p:attrName>
                                        </p:attrNameLst>
                                      </p:cBhvr>
                                    </p:anim>
                                  </p:childTnLst>
                                </p:cTn>
                              </p:par>
                            </p:childTnLst>
                          </p:cTn>
                        </p:par>
                        <p:par>
                          <p:cTn id="50" fill="hold" nodeType="afterGroup">
                            <p:stCondLst>
                              <p:cond delay="1000"/>
                            </p:stCondLst>
                            <p:childTnLst>
                              <p:par>
                                <p:cTn id="51" presetID="22" presetClass="entr" presetSubtype="4" fill="hold" grpId="0" nodeType="afterEffect">
                                  <p:stCondLst>
                                    <p:cond delay="0"/>
                                  </p:stCondLst>
                                  <p:childTnLst>
                                    <p:set>
                                      <p:cBhvr>
                                        <p:cTn id="52" dur="1" fill="hold">
                                          <p:stCondLst>
                                            <p:cond delay="0"/>
                                          </p:stCondLst>
                                        </p:cTn>
                                        <p:tgtEl>
                                          <p:spTgt spid="108550"/>
                                        </p:tgtEl>
                                        <p:attrNameLst>
                                          <p:attrName>style.visibility</p:attrName>
                                        </p:attrNameLst>
                                      </p:cBhvr>
                                      <p:to>
                                        <p:strVal val="visible"/>
                                      </p:to>
                                    </p:set>
                                    <p:animEffect transition="in" filter="wipe(down)">
                                      <p:cBhvr>
                                        <p:cTn id="53" dur="500"/>
                                        <p:tgtEl>
                                          <p:spTgt spid="108550"/>
                                        </p:tgtEl>
                                      </p:cBhvr>
                                    </p:animEffect>
                                  </p:childTnLst>
                                </p:cTn>
                              </p:par>
                            </p:childTnLst>
                          </p:cTn>
                        </p:par>
                        <p:par>
                          <p:cTn id="54" fill="hold" nodeType="afterGroup">
                            <p:stCondLst>
                              <p:cond delay="1500"/>
                            </p:stCondLst>
                            <p:childTnLst>
                              <p:par>
                                <p:cTn id="55" presetID="35" presetClass="entr" presetSubtype="0" fill="hold" grpId="0" nodeType="afterEffect">
                                  <p:stCondLst>
                                    <p:cond delay="0"/>
                                  </p:stCondLst>
                                  <p:childTnLst>
                                    <p:set>
                                      <p:cBhvr>
                                        <p:cTn id="56" dur="1" fill="hold">
                                          <p:stCondLst>
                                            <p:cond delay="0"/>
                                          </p:stCondLst>
                                        </p:cTn>
                                        <p:tgtEl>
                                          <p:spTgt spid="108557"/>
                                        </p:tgtEl>
                                        <p:attrNameLst>
                                          <p:attrName>style.visibility</p:attrName>
                                        </p:attrNameLst>
                                      </p:cBhvr>
                                      <p:to>
                                        <p:strVal val="visible"/>
                                      </p:to>
                                    </p:set>
                                    <p:animEffect transition="in" filter="fade">
                                      <p:cBhvr>
                                        <p:cTn id="57" dur="1000"/>
                                        <p:tgtEl>
                                          <p:spTgt spid="108557"/>
                                        </p:tgtEl>
                                      </p:cBhvr>
                                    </p:animEffect>
                                    <p:anim calcmode="lin" valueType="num">
                                      <p:cBhvr>
                                        <p:cTn id="58" dur="1000" fill="hold"/>
                                        <p:tgtEl>
                                          <p:spTgt spid="108557"/>
                                        </p:tgtEl>
                                        <p:attrNameLst>
                                          <p:attrName>style.rotation</p:attrName>
                                        </p:attrNameLst>
                                      </p:cBhvr>
                                      <p:tavLst>
                                        <p:tav tm="0">
                                          <p:val>
                                            <p:fltVal val="720"/>
                                          </p:val>
                                        </p:tav>
                                        <p:tav tm="100000">
                                          <p:val>
                                            <p:fltVal val="0"/>
                                          </p:val>
                                        </p:tav>
                                      </p:tavLst>
                                    </p:anim>
                                    <p:anim calcmode="lin" valueType="num">
                                      <p:cBhvr>
                                        <p:cTn id="59" dur="1000" fill="hold"/>
                                        <p:tgtEl>
                                          <p:spTgt spid="108557"/>
                                        </p:tgtEl>
                                        <p:attrNameLst>
                                          <p:attrName>ppt_h</p:attrName>
                                        </p:attrNameLst>
                                      </p:cBhvr>
                                      <p:tavLst>
                                        <p:tav tm="0">
                                          <p:val>
                                            <p:fltVal val="0"/>
                                          </p:val>
                                        </p:tav>
                                        <p:tav tm="100000">
                                          <p:val>
                                            <p:strVal val="#ppt_h"/>
                                          </p:val>
                                        </p:tav>
                                      </p:tavLst>
                                    </p:anim>
                                    <p:anim calcmode="lin" valueType="num">
                                      <p:cBhvr>
                                        <p:cTn id="60" dur="1000" fill="hold"/>
                                        <p:tgtEl>
                                          <p:spTgt spid="10855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p:bldP spid="108547" grpId="0"/>
      <p:bldP spid="108549" grpId="0" animBg="1"/>
      <p:bldP spid="108550" grpId="0" animBg="1"/>
      <p:bldP spid="108552" grpId="0" animBg="1"/>
      <p:bldP spid="108554" grpId="0" animBg="1"/>
      <p:bldP spid="108557" grpId="0"/>
      <p:bldP spid="108558"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0" y="1066800"/>
            <a:ext cx="9144000" cy="1752600"/>
          </a:xfrm>
          <a:effectLst>
            <a:outerShdw dist="71842" dir="2700000" algn="ctr" rotWithShape="0">
              <a:schemeClr val="bg2"/>
            </a:outerShdw>
          </a:effectLst>
        </p:spPr>
        <p:txBody>
          <a:bodyPr/>
          <a:lstStyle/>
          <a:p>
            <a:r>
              <a:rPr lang="en-US" altLang="en-US" sz="3600" b="1" dirty="0">
                <a:solidFill>
                  <a:srgbClr val="FFFF00"/>
                </a:solidFill>
                <a:latin typeface="Book Antiqua" panose="02040602050305030304" pitchFamily="18" charset="0"/>
              </a:rPr>
              <a:t>Attitudes and information are like a lock and key, alone they are useless.  They must be combined to be effective!</a:t>
            </a:r>
          </a:p>
        </p:txBody>
      </p:sp>
      <p:sp>
        <p:nvSpPr>
          <p:cNvPr id="72716" name="Rectangle 12"/>
          <p:cNvSpPr>
            <a:spLocks noChangeAspect="1" noChangeArrowheads="1"/>
          </p:cNvSpPr>
          <p:nvPr/>
        </p:nvSpPr>
        <p:spPr bwMode="auto">
          <a:xfrm>
            <a:off x="381000" y="3048000"/>
            <a:ext cx="8610600" cy="13716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rgbClr val="66FFFF"/>
              </a:buClr>
              <a:buSzPct val="140000"/>
              <a:buFont typeface="Wingdings 2" panose="05020102010507070707" pitchFamily="18" charset="2"/>
              <a:buChar char="E"/>
            </a:pPr>
            <a:r>
              <a:rPr lang="en-US" altLang="en-US" sz="3200" dirty="0">
                <a:solidFill>
                  <a:schemeClr val="tx1"/>
                </a:solidFill>
                <a:latin typeface="Book Antiqua" panose="02040602050305030304" pitchFamily="18" charset="0"/>
              </a:rPr>
              <a:t>No amount of sincerity and uprightness of purpose can compensate for a lack of the truth.</a:t>
            </a:r>
          </a:p>
        </p:txBody>
      </p:sp>
      <p:sp>
        <p:nvSpPr>
          <p:cNvPr id="72718" name="Rectangle 14"/>
          <p:cNvSpPr>
            <a:spLocks noChangeAspect="1" noChangeArrowheads="1"/>
          </p:cNvSpPr>
          <p:nvPr/>
        </p:nvSpPr>
        <p:spPr bwMode="auto">
          <a:xfrm>
            <a:off x="163513" y="5029200"/>
            <a:ext cx="8610600" cy="13716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nchorCtr="1"/>
          <a:lstStyle>
            <a:lvl1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1pPr>
            <a:lvl2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2pPr>
            <a:lvl3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3pPr>
            <a:lvl4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4pPr>
            <a:lvl5pPr marL="688975" indent="-688975" algn="ctr">
              <a:defRPr sz="4400">
                <a:solidFill>
                  <a:schemeClr val="tx2"/>
                </a:solidFill>
                <a:effectLst>
                  <a:outerShdw blurRad="38100" dist="38100" dir="2700000" algn="tl">
                    <a:srgbClr val="000000"/>
                  </a:outerShdw>
                </a:effectLst>
                <a:latin typeface="Times New Roman" panose="02020603050405020304" pitchFamily="18" charset="0"/>
              </a:defRPr>
            </a:lvl5pPr>
            <a:lvl6pPr marL="11461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16033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20605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2517775" indent="-688975" algn="ctr" fontAlgn="base">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a:lstStyle>
          <a:p>
            <a:pPr algn="l" eaLnBrk="1" hangingPunct="1">
              <a:buClr>
                <a:srgbClr val="66FFFF"/>
              </a:buClr>
              <a:buSzPct val="140000"/>
              <a:buFont typeface="Wingdings 2" panose="05020102010507070707" pitchFamily="18" charset="2"/>
              <a:buChar char="E"/>
            </a:pPr>
            <a:r>
              <a:rPr lang="en-US" altLang="en-US" sz="3200">
                <a:solidFill>
                  <a:schemeClr val="tx1"/>
                </a:solidFill>
                <a:latin typeface="Book Antiqua" panose="02040602050305030304" pitchFamily="18" charset="0"/>
              </a:rPr>
              <a:t>Nor will an abundance of truth compensate for a lack of sincerity and uprightness of purpose.</a:t>
            </a:r>
          </a:p>
        </p:txBody>
      </p:sp>
      <p:sp>
        <p:nvSpPr>
          <p:cNvPr id="7" name="TextBox 6"/>
          <p:cNvSpPr txBox="1"/>
          <p:nvPr/>
        </p:nvSpPr>
        <p:spPr>
          <a:xfrm>
            <a:off x="152400" y="0"/>
            <a:ext cx="3289683" cy="646331"/>
          </a:xfrm>
          <a:prstGeom prst="rect">
            <a:avLst/>
          </a:prstGeom>
          <a:noFill/>
        </p:spPr>
        <p:txBody>
          <a:bodyPr wrap="none" rtlCol="0">
            <a:spAutoFit/>
          </a:bodyPr>
          <a:lstStyle/>
          <a:p>
            <a:r>
              <a:rPr lang="en-US" sz="3600" dirty="0" smtClean="0">
                <a:latin typeface="Tahoma" panose="020B0604030504040204" pitchFamily="34" charset="0"/>
                <a:ea typeface="Tahoma" panose="020B0604030504040204" pitchFamily="34" charset="0"/>
                <a:cs typeface="Tahoma" panose="020B0604030504040204" pitchFamily="34" charset="0"/>
              </a:rPr>
              <a:t>Introduction:</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3" name="Slide Number Placeholder 2"/>
          <p:cNvSpPr>
            <a:spLocks noGrp="1"/>
          </p:cNvSpPr>
          <p:nvPr>
            <p:ph type="sldNum" sz="quarter" idx="12"/>
          </p:nvPr>
        </p:nvSpPr>
        <p:spPr/>
        <p:txBody>
          <a:bodyPr/>
          <a:lstStyle/>
          <a:p>
            <a:fld id="{FD3971A0-A59A-4A87-8F51-0810698D56E6}" type="slidenum">
              <a:rPr lang="en-US" altLang="en-US" sz="1200" b="1" smtClean="0">
                <a:effectLst/>
                <a:latin typeface="Gill Sans MT" panose="020B0502020104020203" pitchFamily="34" charset="0"/>
              </a:rPr>
              <a:pPr/>
              <a:t>8</a:t>
            </a:fld>
            <a:endParaRPr lang="en-US" altLang="en-US" sz="1200" b="1" dirty="0">
              <a:effectLst/>
              <a:latin typeface="Gill Sans MT" panose="020B05020201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2706"/>
                                        </p:tgtEl>
                                        <p:attrNameLst>
                                          <p:attrName>style.visibility</p:attrName>
                                        </p:attrNameLst>
                                      </p:cBhvr>
                                      <p:to>
                                        <p:strVal val="visible"/>
                                      </p:to>
                                    </p:set>
                                    <p:animEffect transition="in" filter="wipe(down)">
                                      <p:cBhvr>
                                        <p:cTn id="11" dur="500"/>
                                        <p:tgtEl>
                                          <p:spTgt spid="7270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2716"/>
                                        </p:tgtEl>
                                        <p:attrNameLst>
                                          <p:attrName>style.visibility</p:attrName>
                                        </p:attrNameLst>
                                      </p:cBhvr>
                                      <p:to>
                                        <p:strVal val="visible"/>
                                      </p:to>
                                    </p:set>
                                    <p:animEffect transition="in" filter="wipe(left)">
                                      <p:cBhvr>
                                        <p:cTn id="16" dur="500"/>
                                        <p:tgtEl>
                                          <p:spTgt spid="7271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72718"/>
                                        </p:tgtEl>
                                        <p:attrNameLst>
                                          <p:attrName>style.visibility</p:attrName>
                                        </p:attrNameLst>
                                      </p:cBhvr>
                                      <p:to>
                                        <p:strVal val="visible"/>
                                      </p:to>
                                    </p:set>
                                    <p:animEffect transition="in" filter="wipe(left)">
                                      <p:cBhvr>
                                        <p:cTn id="21" dur="500"/>
                                        <p:tgtEl>
                                          <p:spTgt spid="727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2716" grpId="0"/>
      <p:bldP spid="72718"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71" name="Rectangle 11"/>
          <p:cNvSpPr>
            <a:spLocks noGrp="1" noChangeArrowheads="1"/>
          </p:cNvSpPr>
          <p:nvPr>
            <p:ph type="title"/>
          </p:nvPr>
        </p:nvSpPr>
        <p:spPr>
          <a:xfrm>
            <a:off x="293688" y="533400"/>
            <a:ext cx="8469312" cy="3276600"/>
          </a:xfrm>
          <a:noFill/>
          <a:ln/>
          <a:effectLst>
            <a:outerShdw dist="71842" dir="2700000" algn="ctr" rotWithShape="0">
              <a:schemeClr val="bg2"/>
            </a:outerShdw>
          </a:effectLst>
        </p:spPr>
        <p:txBody>
          <a:bodyPr/>
          <a:lstStyle/>
          <a:p>
            <a:r>
              <a:rPr lang="en-US" altLang="en-US" sz="9600" b="1" i="1" dirty="0">
                <a:solidFill>
                  <a:srgbClr val="FFFF00"/>
                </a:solidFill>
                <a:latin typeface="Book Antiqua" panose="02040602050305030304" pitchFamily="18" charset="0"/>
              </a:rPr>
              <a:t>Attitudes and Information</a:t>
            </a:r>
          </a:p>
        </p:txBody>
      </p:sp>
      <p:sp>
        <p:nvSpPr>
          <p:cNvPr id="15372" name="Rectangle 12"/>
          <p:cNvSpPr>
            <a:spLocks noChangeArrowheads="1"/>
          </p:cNvSpPr>
          <p:nvPr/>
        </p:nvSpPr>
        <p:spPr bwMode="auto">
          <a:xfrm>
            <a:off x="685800" y="5105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75000"/>
              <a:buFont typeface="Wingdings" panose="05000000000000000000" pitchFamily="2" charset="2"/>
              <a:buChar char="l"/>
              <a:defRPr sz="3200">
                <a:solidFill>
                  <a:schemeClr val="tx1"/>
                </a:solidFill>
                <a:effectLst>
                  <a:outerShdw blurRad="38100" dist="38100" dir="2700000" algn="tl">
                    <a:srgbClr val="000000"/>
                  </a:outerShdw>
                </a:effectLst>
                <a:latin typeface="Times New Roman" panose="02020603050405020304" pitchFamily="18" charset="0"/>
              </a:defRPr>
            </a:lvl1pPr>
            <a:lvl2pPr marL="742950" indent="-285750">
              <a:spcBef>
                <a:spcPct val="20000"/>
              </a:spcBef>
              <a:buClr>
                <a:schemeClr val="tx2"/>
              </a:buClr>
              <a:buSzPct val="75000"/>
              <a:buFont typeface="Wingdings" panose="05000000000000000000" pitchFamily="2" charset="2"/>
              <a:buChar char="l"/>
              <a:defRPr sz="2800">
                <a:solidFill>
                  <a:schemeClr val="tx1"/>
                </a:solidFill>
                <a:effectLst>
                  <a:outerShdw blurRad="38100" dist="38100" dir="2700000" algn="tl">
                    <a:srgbClr val="000000"/>
                  </a:outerShdw>
                </a:effectLst>
                <a:latin typeface="Times New Roman" panose="02020603050405020304" pitchFamily="18" charset="0"/>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effectLst>
                  <a:outerShdw blurRad="38100" dist="38100" dir="2700000" algn="tl">
                    <a:srgbClr val="000000"/>
                  </a:outerShdw>
                </a:effectLst>
                <a:latin typeface="Times New Roman" panose="02020603050405020304" pitchFamily="18" charset="0"/>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effectLst>
                  <a:outerShdw blurRad="38100" dist="38100" dir="2700000" algn="tl">
                    <a:srgbClr val="000000"/>
                  </a:outerShdw>
                </a:effectLst>
                <a:latin typeface="Times New Roman" panose="02020603050405020304" pitchFamily="18" charset="0"/>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effectLst>
                  <a:outerShdw blurRad="38100" dist="38100" dir="2700000" algn="tl">
                    <a:srgbClr val="000000"/>
                  </a:outerShdw>
                </a:effectLst>
                <a:latin typeface="Times New Roman" panose="02020603050405020304" pitchFamily="18" charset="0"/>
              </a:defRPr>
            </a:lvl5pPr>
            <a:lvl6pPr marL="2514600" indent="-228600" fontAlgn="base">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00000"/>
                  </a:outerShdw>
                </a:effectLst>
                <a:latin typeface="Times New Roman" panose="02020603050405020304" pitchFamily="18" charset="0"/>
              </a:defRPr>
            </a:lvl6pPr>
            <a:lvl7pPr marL="2971800" indent="-228600" fontAlgn="base">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00000"/>
                  </a:outerShdw>
                </a:effectLst>
                <a:latin typeface="Times New Roman" panose="02020603050405020304" pitchFamily="18" charset="0"/>
              </a:defRPr>
            </a:lvl7pPr>
            <a:lvl8pPr marL="3429000" indent="-228600" fontAlgn="base">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00000"/>
                  </a:outerShdw>
                </a:effectLst>
                <a:latin typeface="Times New Roman" panose="02020603050405020304" pitchFamily="18" charset="0"/>
              </a:defRPr>
            </a:lvl8pPr>
            <a:lvl9pPr marL="3886200" indent="-228600" fontAlgn="base">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00000"/>
                  </a:outerShdw>
                </a:effectLst>
                <a:latin typeface="Times New Roman" panose="02020603050405020304" pitchFamily="18" charset="0"/>
              </a:defRPr>
            </a:lvl9pPr>
          </a:lstStyle>
          <a:p>
            <a:pPr algn="ctr" eaLnBrk="1" hangingPunct="1">
              <a:buFont typeface="Wingdings" panose="05000000000000000000" pitchFamily="2" charset="2"/>
              <a:buNone/>
            </a:pPr>
            <a:r>
              <a:rPr lang="en-US" altLang="en-US" sz="8800" i="1" dirty="0" smtClean="0">
                <a:solidFill>
                  <a:srgbClr val="00FF00"/>
                </a:solidFill>
                <a:latin typeface="Book Antiqua" panose="02040602050305030304" pitchFamily="18" charset="0"/>
              </a:rPr>
              <a:t>John 4:23-24</a:t>
            </a:r>
            <a:endParaRPr lang="en-US" altLang="en-US" sz="8800" i="1" dirty="0">
              <a:solidFill>
                <a:srgbClr val="00FF00"/>
              </a:solidFill>
              <a:latin typeface="Book Antiqua" panose="02040602050305030304" pitchFamily="18" charset="0"/>
            </a:endParaRPr>
          </a:p>
        </p:txBody>
      </p:sp>
      <p:sp>
        <p:nvSpPr>
          <p:cNvPr id="3" name="Slide Number Placeholder 2"/>
          <p:cNvSpPr>
            <a:spLocks noGrp="1"/>
          </p:cNvSpPr>
          <p:nvPr>
            <p:ph type="sldNum" sz="quarter" idx="12"/>
          </p:nvPr>
        </p:nvSpPr>
        <p:spPr/>
        <p:txBody>
          <a:bodyPr/>
          <a:lstStyle/>
          <a:p>
            <a:fld id="{FD3971A0-A59A-4A87-8F51-0810698D56E6}" type="slidenum">
              <a:rPr lang="en-US" altLang="en-US" sz="1200" b="1" smtClean="0">
                <a:effectLst/>
                <a:latin typeface="Gill Sans MT" panose="020B0502020104020203" pitchFamily="34" charset="0"/>
              </a:rPr>
              <a:pPr/>
              <a:t>9</a:t>
            </a:fld>
            <a:endParaRPr lang="en-US" altLang="en-US" sz="1200" b="1" dirty="0">
              <a:effectLst/>
              <a:latin typeface="Gill Sans MT" panose="020B05020201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371"/>
                                        </p:tgtEl>
                                        <p:attrNameLst>
                                          <p:attrName>style.visibility</p:attrName>
                                        </p:attrNameLst>
                                      </p:cBhvr>
                                      <p:to>
                                        <p:strVal val="visible"/>
                                      </p:to>
                                    </p:set>
                                    <p:animEffect transition="in" filter="dissolve">
                                      <p:cBhvr>
                                        <p:cTn id="7" dur="500"/>
                                        <p:tgtEl>
                                          <p:spTgt spid="15371"/>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5372"/>
                                        </p:tgtEl>
                                        <p:attrNameLst>
                                          <p:attrName>style.visibility</p:attrName>
                                        </p:attrNameLst>
                                      </p:cBhvr>
                                      <p:to>
                                        <p:strVal val="visible"/>
                                      </p:to>
                                    </p:set>
                                    <p:animEffect transition="in" filter="dissolve">
                                      <p:cBhvr>
                                        <p:cTn id="11" dur="500"/>
                                        <p:tgtEl>
                                          <p:spTgt spid="15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1" grpId="0"/>
      <p:bldP spid="15372" grpId="0"/>
    </p:bldLst>
  </p:timing>
</p:sld>
</file>

<file path=ppt/theme/theme1.xml><?xml version="1.0" encoding="utf-8"?>
<a:theme xmlns:a="http://schemas.openxmlformats.org/drawingml/2006/main" name="Orbit">
  <a:themeElements>
    <a:clrScheme name="">
      <a:dk1>
        <a:srgbClr val="800000"/>
      </a:dk1>
      <a:lt1>
        <a:srgbClr val="FFFFFF"/>
      </a:lt1>
      <a:dk2>
        <a:srgbClr val="000000"/>
      </a:dk2>
      <a:lt2>
        <a:srgbClr val="FFFF7D"/>
      </a:lt2>
      <a:accent1>
        <a:srgbClr val="B40022"/>
      </a:accent1>
      <a:accent2>
        <a:srgbClr val="FFA1A1"/>
      </a:accent2>
      <a:accent3>
        <a:srgbClr val="AAAAAA"/>
      </a:accent3>
      <a:accent4>
        <a:srgbClr val="DADADA"/>
      </a:accent4>
      <a:accent5>
        <a:srgbClr val="D6AAAB"/>
      </a:accent5>
      <a:accent6>
        <a:srgbClr val="E79191"/>
      </a:accent6>
      <a:hlink>
        <a:srgbClr val="FFFFCC"/>
      </a:hlink>
      <a:folHlink>
        <a:srgbClr val="FFCC66"/>
      </a:folHlink>
    </a:clrScheme>
    <a:fontScheme name="Orbi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
      <a:clrScheme name="Orbit 10">
        <a:dk1>
          <a:srgbClr val="800000"/>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Designs\Orbit.pot</Template>
  <TotalTime>3993</TotalTime>
  <Words>2019</Words>
  <Application>Microsoft Office PowerPoint</Application>
  <PresentationFormat>On-screen Show (4:3)</PresentationFormat>
  <Paragraphs>193</Paragraphs>
  <Slides>29</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Arial</vt:lpstr>
      <vt:lpstr>Arial Rounded MT Bold</vt:lpstr>
      <vt:lpstr>Book Antiqua</vt:lpstr>
      <vt:lpstr>Eras Bold ITC</vt:lpstr>
      <vt:lpstr>Gill Sans MT</vt:lpstr>
      <vt:lpstr>Tahoma</vt:lpstr>
      <vt:lpstr>Times New Roman</vt:lpstr>
      <vt:lpstr>Wingdings</vt:lpstr>
      <vt:lpstr>Wingdings 2</vt:lpstr>
      <vt:lpstr>Orbit</vt:lpstr>
      <vt:lpstr>PowerPoint Presentation</vt:lpstr>
      <vt:lpstr>Attitudes are so very important!  Prov. 23:7; Matt. 15:18-20; Lk. 6:43-45</vt:lpstr>
      <vt:lpstr>We often talk of the importance of truth. </vt:lpstr>
      <vt:lpstr>The same is true if we seek to please God. </vt:lpstr>
      <vt:lpstr>Recall Rom. 15:4 &amp; 1 Cor. 10:11?</vt:lpstr>
      <vt:lpstr>Jesus taught the same thing about acceptable worship!</vt:lpstr>
      <vt:lpstr>Note what Paul says avails in the gospel age…</vt:lpstr>
      <vt:lpstr>Attitudes and information are like a lock and key, alone they are useless.  They must be combined to be effective!</vt:lpstr>
      <vt:lpstr>Attitudes and Information</vt:lpstr>
      <vt:lpstr>Most people are in religious error for these very reasons.</vt:lpstr>
      <vt:lpstr>They have voluntarily (attitude) closed their eyes and stopped their ears to the truth (information).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Attitudes and Information</dc:title>
  <dc:creator>Craig Thomas</dc:creator>
  <dc:description>Adapted from an original outline by Jim Sasser.
Deckerville:  10/24/2004; Westside:  06/05/2016 PM</dc:description>
  <cp:lastModifiedBy>Craig Thomas</cp:lastModifiedBy>
  <cp:revision>307</cp:revision>
  <dcterms:created xsi:type="dcterms:W3CDTF">2003-10-05T01:10:12Z</dcterms:created>
  <dcterms:modified xsi:type="dcterms:W3CDTF">2016-06-05T19:59:31Z</dcterms:modified>
</cp:coreProperties>
</file>