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382" r:id="rId2"/>
    <p:sldId id="407" r:id="rId3"/>
    <p:sldId id="413" r:id="rId4"/>
    <p:sldId id="414" r:id="rId5"/>
    <p:sldId id="256" r:id="rId6"/>
    <p:sldId id="400" r:id="rId7"/>
    <p:sldId id="415" r:id="rId8"/>
    <p:sldId id="416" r:id="rId9"/>
    <p:sldId id="35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56" d="100"/>
          <a:sy n="56" d="100"/>
        </p:scale>
        <p:origin x="144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6/11/2016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4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7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">
              <a:schemeClr val="bg2">
                <a:tint val="48000"/>
                <a:satMod val="300000"/>
              </a:schemeClr>
            </a:gs>
            <a:gs pos="20000">
              <a:schemeClr val="bg2">
                <a:tint val="48000"/>
                <a:satMod val="300000"/>
              </a:schemeClr>
            </a:gs>
            <a:gs pos="30000">
              <a:schemeClr val="bg2">
                <a:tint val="49000"/>
                <a:satMod val="300000"/>
              </a:schemeClr>
            </a:gs>
            <a:gs pos="81000">
              <a:schemeClr val="bg2">
                <a:shade val="30000"/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ever felt depressed, distressed or alone?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you do to get out of that dark place?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gives us a good example in the case of David.</a:t>
            </a:r>
          </a:p>
          <a:p>
            <a:pPr marL="828675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was victorious over Goliath, many victories over the Philistines, a man after God’s own heart: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Sam. 17</a:t>
            </a:r>
          </a:p>
          <a:p>
            <a:pPr marL="828675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Saul’s jealousy and hatred drove him to try to kill David: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Sam. 18:11</a:t>
            </a:r>
          </a:p>
          <a:p>
            <a:pPr marL="828675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fled and hid in caves; lived as a refugee and outcast;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lived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constant fear for his life.</a:t>
            </a:r>
          </a:p>
          <a:p>
            <a:pPr marL="828675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sneaks up on Saul and cuts off the corner of his robe: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Sam. 24:1-7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this time David was in an emotional “dark place.”</a:t>
            </a:r>
          </a:p>
          <a:p>
            <a:pPr marL="828675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wrote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57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while in the caves hiding from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Saul.</a:t>
            </a:r>
            <a:endParaRPr lang="en-US" sz="2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8675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was distressed and said: 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“My soul is bowed down.”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lm 57:6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8675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was sorrowful: 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“Attend to my cry, for I am brought very low; deliver me from my persecutors, for they are stronger than I.  Bring my soul out of prison.”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142:6-7</a:t>
            </a:r>
            <a:endParaRPr lang="en-US" sz="2400" b="1" i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3550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ever felt so depressed that you felt like you were in prison?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82714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 David was depressed, he knew God would deliver him.</a:t>
            </a:r>
          </a:p>
          <a:p>
            <a:pPr marL="828675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though his night was full of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despair,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believed he would awaken to a new day.</a:t>
            </a:r>
          </a:p>
          <a:p>
            <a:pPr marL="828675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i="1" dirty="0"/>
              <a:t>“My soul is among lions; I lie among the sons of men who are set on fire, whose teeth are spears and arrows, and their tongue a sharp sword. 8 Awake, my glory!  Awake, lute and harp!  </a:t>
            </a:r>
            <a:r>
              <a:rPr lang="en-US" sz="2400" b="1" i="1" u="sng" dirty="0"/>
              <a:t>I will awaken the dawn</a:t>
            </a:r>
            <a:r>
              <a:rPr lang="en-US" sz="2400" b="1" i="1" dirty="0"/>
              <a:t>.”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57:4, 8</a:t>
            </a:r>
          </a:p>
          <a:p>
            <a:pPr marL="828675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i="1" dirty="0"/>
              <a:t>“For His anger is but for a moment, His favor is for life; </a:t>
            </a:r>
            <a:r>
              <a:rPr lang="en-US" sz="2400" b="1" i="1" dirty="0" smtClean="0"/>
              <a:t>weeping </a:t>
            </a:r>
            <a:r>
              <a:rPr lang="en-US" sz="2400" b="1" i="1" dirty="0"/>
              <a:t>may endure for a night, </a:t>
            </a:r>
            <a:r>
              <a:rPr lang="en-US" sz="2400" b="1" i="1" dirty="0" smtClean="0"/>
              <a:t>but </a:t>
            </a:r>
            <a:r>
              <a:rPr lang="en-US" sz="2400" b="1" i="1" u="sng" dirty="0"/>
              <a:t>joy comes in the morning</a:t>
            </a:r>
            <a:r>
              <a:rPr lang="en-US" sz="2400" b="1" i="1" dirty="0"/>
              <a:t>.”</a:t>
            </a:r>
            <a:r>
              <a:rPr lang="en-US" sz="2400" b="1" dirty="0"/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30:5; cf. Eccl. 3:4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97878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181600"/>
            <a:ext cx="8839200" cy="16764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Awaken the </a:t>
            </a: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Dawn!</a:t>
            </a:r>
            <a:r>
              <a:rPr lang="en-US" sz="60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57:4-11</a:t>
            </a:r>
            <a:endParaRPr lang="en-US" sz="44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Font typeface="Corbel" panose="020B0503020204020204" pitchFamily="34" charset="0"/>
              <a:buChar char="❶"/>
              <a:defRPr/>
            </a:pP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</a:rPr>
              <a:t>Attitude</a:t>
            </a:r>
            <a:endParaRPr lang="en-US" sz="60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9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was forced into hiding: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Sam. 22:1-2; 24:1-7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9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had everything in the world </a:t>
            </a: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going </a:t>
            </a: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him, yet he ended up being fugitive hiding in a cave!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13:22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9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was troubled and distressed to the point of being overwhelmed: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142:3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9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Despite his fix, he considered God his refuge: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142:4-5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9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Despite his sorrow, he trusted in God to deliver: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142:6-7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9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attitude helped him look beyond his sorrow, grief and fear to lean on God: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57:4, 8; 30:5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9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our cave of sorrow we must do the same: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50:15; Dan. 3:17-18; 2 Cor. 1:9-10; Eph. 3:20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429000" y="6370638"/>
            <a:ext cx="22860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Awaken the Dawn!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2314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Font typeface="Corbel" panose="020B0503020204020204" pitchFamily="34" charset="0"/>
              <a:buChar char="❷"/>
              <a:defRPr/>
            </a:pP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</a:rPr>
              <a:t>Action</a:t>
            </a:r>
            <a:endParaRPr lang="en-US" sz="60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wasn’t idle in the cave, feeling sorry for himself; he was praising God!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Sam. 57:1-3; 142:1-2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depressed we are tempted to feel sorry for ourselves and push God away instead of drawing closer to Him.</a:t>
            </a:r>
            <a:endParaRPr lang="en-US" sz="2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remained in control of his actions and kept his behavior above reproach: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Sam. 24:4-7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showed complete faith in God to deliver him according to His way and timing: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Sam. 2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in our “cave of sorrow” we need to imitate David: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142:5, 7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will do his best to convince us God doesn’t care; don’t take the bait!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8:31-32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429000" y="6370638"/>
            <a:ext cx="22860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Awaken the Dawn!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1424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Font typeface="Corbel" panose="020B0503020204020204" pitchFamily="34" charset="0"/>
              <a:buChar char="❸"/>
              <a:defRPr/>
            </a:pP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</a:rPr>
              <a:t>Look ahead</a:t>
            </a:r>
            <a:endParaRPr lang="en-US" sz="60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midst of depression and sorrow it’s easy to wallow in the present and fail to see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future, David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didn’t do that!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57:1, 4, 8; 30:5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importantly, in his “cave of darkness” David continued to praise God: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57:9-11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in our “cave of darkness” we must look ahead to the “dawn” the Lord provides!  </a:t>
            </a:r>
            <a:r>
              <a:rPr lang="en-US" sz="24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Cor. 4:17; 1 Thess. 4:16-18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suffer through the darkness of the night to see the brightness of the new dawn!</a:t>
            </a:r>
            <a:endParaRPr lang="en-US" sz="2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in our “cave of sorrow” we need to imitate David: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3:13-15</a:t>
            </a:r>
            <a:endParaRPr lang="en-US" sz="2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429000" y="6370638"/>
            <a:ext cx="22860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Awaken the Dawn!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0864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-1" y="1524000"/>
            <a:ext cx="8937625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survived the “cave of darkness” to become the greatest king of Israel!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Despite his “cave of darkness” David maintained his faith in God. 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experience our “cave of darkness” let us:</a:t>
            </a:r>
          </a:p>
          <a:p>
            <a:pPr marL="973137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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an attitude of trust in God for deliverance!</a:t>
            </a:r>
          </a:p>
          <a:p>
            <a:pPr marL="973137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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honorably despite our troubled feelings!</a:t>
            </a:r>
          </a:p>
          <a:p>
            <a:pPr marL="973137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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beyond the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“weeping of night”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“joy of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dawn”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30:5b; Jas. 4:10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57695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20633</TotalTime>
  <Words>821</Words>
  <Application>Microsoft Office PowerPoint</Application>
  <PresentationFormat>On-screen Show (4:3)</PresentationFormat>
  <Paragraphs>61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Introduction</vt:lpstr>
      <vt:lpstr>Introduction</vt:lpstr>
      <vt:lpstr>Awaken the Dawn! Psalm 57:4-11</vt:lpstr>
      <vt:lpstr>Attitude</vt:lpstr>
      <vt:lpstr>Action</vt:lpstr>
      <vt:lpstr>Look ahead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Awaken the Dawn</dc:title>
  <dc:creator>Craig Thomas</dc:creator>
  <cp:keywords/>
  <dc:description>Westside:  06/12/2016 PM</dc:description>
  <cp:lastModifiedBy>Craig Thomas</cp:lastModifiedBy>
  <cp:revision>1586</cp:revision>
  <dcterms:created xsi:type="dcterms:W3CDTF">2009-06-28T13:18:56Z</dcterms:created>
  <dcterms:modified xsi:type="dcterms:W3CDTF">2016-06-11T20:01:35Z</dcterms:modified>
</cp:coreProperties>
</file>