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382" r:id="rId2"/>
    <p:sldId id="407" r:id="rId3"/>
    <p:sldId id="256" r:id="rId4"/>
    <p:sldId id="400" r:id="rId5"/>
    <p:sldId id="408" r:id="rId6"/>
    <p:sldId id="409" r:id="rId7"/>
    <p:sldId id="410" r:id="rId8"/>
    <p:sldId id="411" r:id="rId9"/>
    <p:sldId id="412" r:id="rId10"/>
    <p:sldId id="3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6/12/2016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have any of the symptoms of backsliding?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backsliders are living miserable lives: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trouble with many men is that they have got just enough religion to make them miserable.” 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Billy Sunday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need to see a doctor…the Great Physician!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11:28-30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not get back to salvation’s road; to the road to spiritual </a:t>
            </a:r>
            <a:r>
              <a:rPr lang="en-US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wholeness</a:t>
            </a:r>
            <a:r>
              <a:rPr lang="en-US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?!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warned Israel of the danger of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“backsliding”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3:12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 ounce of prevention is worth a pound of cure.”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disease is easier to prevent than it is to treat.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detection of spiritual problems can lead to early and successful treatment.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752600"/>
            <a:ext cx="84582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“You might be a redneck if you’ve ever made change in the offering plate.”</a:t>
            </a:r>
          </a:p>
          <a:p>
            <a:pPr algn="ctr"/>
            <a:endParaRPr lang="en-US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“If you’ve ever financed a tattoo, you might be a redneck.”</a:t>
            </a:r>
          </a:p>
          <a:p>
            <a:pPr algn="ctr"/>
            <a:endParaRPr lang="en-US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“You might be a redneck if you ever cut your grass and found a car.”</a:t>
            </a:r>
          </a:p>
          <a:p>
            <a:pPr algn="ctr"/>
            <a:endParaRPr lang="en-US" sz="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Might Be Backsliding If…</a:t>
            </a:r>
            <a: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10:19-25</a:t>
            </a:r>
            <a:endParaRPr lang="en-US" sz="44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Lost your appetite for studying God’s Word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5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quit hungering and thirsting for God’s Word spiritual malnutrition sets in: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Hos. 4:6; M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4:4; Jn. 6:32, 58; 4:14; 6:68; 12:48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5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it comes to gaining, sustaining, and building our faith there are no “magic bullets”: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10:17; 1:16; 1 Cor. 1:18; 1 Thess. 2:13; 1 Pet. 2:2; Heb. 4:12-13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5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is not absorbed through osmosis: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1:5, 10; Matt. 5:6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5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put in the effort we will reap a </a:t>
            </a: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dividend: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4:7-8; Matt. 5:6; 1 Pet. 1:9; 2 Pet. 1:10-11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00368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 Might Be Backsliding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5587" y="1631381"/>
            <a:ext cx="86328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On Judgment Day will you: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(1)  Wish you had studied the Bible </a:t>
            </a:r>
            <a:r>
              <a:rPr lang="en-US" sz="3600" b="1" i="1" u="sng" dirty="0" smtClean="0">
                <a:solidFill>
                  <a:schemeClr val="tx1"/>
                </a:solidFill>
              </a:rPr>
              <a:t>less</a:t>
            </a:r>
            <a:r>
              <a:rPr lang="en-US" sz="3600" b="1" i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(2)  Wish you had studied the Bible </a:t>
            </a:r>
            <a:r>
              <a:rPr lang="en-US" sz="3600" b="1" i="1" u="sng" dirty="0" smtClean="0">
                <a:solidFill>
                  <a:schemeClr val="tx1"/>
                </a:solidFill>
              </a:rPr>
              <a:t>more</a:t>
            </a:r>
            <a:r>
              <a:rPr lang="en-US" sz="3600" b="1" i="1" dirty="0" smtClean="0">
                <a:solidFill>
                  <a:schemeClr val="tx1"/>
                </a:solidFill>
              </a:rPr>
              <a:t>?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2314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Neglect regular prayer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Prayer, like physical exercise, requires a daily regiment, discipline, and determination: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4:7-8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Paul taught the necessity of regular prayer: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Jesus: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18:1-8</a:t>
            </a:r>
            <a:endParaRPr lang="en-US" sz="26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Paul: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appreciate the fantastic nature of prayer: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5:14-15; Heb. 4:16; Jer. 29:12-13; 1 Pet. 3:12; Jas. 5:16-18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powerful help when we pray: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8:26, 34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00368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 Might Be Backsliding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0208" y="1613848"/>
            <a:ext cx="86328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On Judgment Day will you: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(1)  Wish you had prayed </a:t>
            </a:r>
            <a:r>
              <a:rPr lang="en-US" sz="3600" b="1" i="1" u="sng" dirty="0" smtClean="0">
                <a:solidFill>
                  <a:schemeClr val="tx1"/>
                </a:solidFill>
              </a:rPr>
              <a:t>less</a:t>
            </a:r>
            <a:r>
              <a:rPr lang="en-US" sz="3600" b="1" i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(2)  Wish you had prayed </a:t>
            </a:r>
            <a:r>
              <a:rPr lang="en-US" sz="3600" b="1" i="1" u="sng" dirty="0" smtClean="0">
                <a:solidFill>
                  <a:schemeClr val="tx1"/>
                </a:solidFill>
              </a:rPr>
              <a:t>more</a:t>
            </a:r>
            <a:r>
              <a:rPr lang="en-US" sz="3600" b="1" i="1" dirty="0" smtClean="0">
                <a:solidFill>
                  <a:schemeClr val="tx1"/>
                </a:solidFill>
              </a:rPr>
              <a:t>?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63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Sporadic attendance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14141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assembly of the congregation is a worship service: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2:10; Titus 3:8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services seek to promote love, encourage-ment, and stimulate one another to good works: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10:24-25, 26-31; 1 Jn. 5:3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Habitual absence is a sign of backsliding: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10:24-25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Maybe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strong enough to do without regular attendance, but what about the rest of us?!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10:24-25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00368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 Might Be Backsliding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8620" y="1598040"/>
            <a:ext cx="86328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On Judgment Day will you: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(1)  Wish you had attended </a:t>
            </a:r>
            <a:r>
              <a:rPr lang="en-US" sz="3600" b="1" i="1" u="sng" dirty="0" smtClean="0">
                <a:solidFill>
                  <a:schemeClr val="tx1"/>
                </a:solidFill>
              </a:rPr>
              <a:t>less</a:t>
            </a:r>
            <a:r>
              <a:rPr lang="en-US" sz="3600" b="1" i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(2)  Wish you had attended </a:t>
            </a:r>
            <a:r>
              <a:rPr lang="en-US" sz="3600" b="1" i="1" u="sng" dirty="0" smtClean="0">
                <a:solidFill>
                  <a:schemeClr val="tx1"/>
                </a:solidFill>
              </a:rPr>
              <a:t>more</a:t>
            </a:r>
            <a:r>
              <a:rPr lang="en-US" sz="3600" b="1" i="1" dirty="0" smtClean="0">
                <a:solidFill>
                  <a:schemeClr val="tx1"/>
                </a:solidFill>
              </a:rPr>
              <a:t>?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657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Developed a critical spirit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spirit damages the one with it and the entire congregation: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Backsliders and “congregation hoppers” tend to easily find fault with others: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7:3-5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be longsuffering: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5:22; Eph. 4:1-3; 1 Cor. 11:1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Backsliders tend to find “fault” in others: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4:36; 1 Thess. 5:14; Jn. 7:24; Col. 3:12-13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00368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 Might Be Backsliding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7319" y="1619588"/>
            <a:ext cx="86328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On Judgment Day will you: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400" b="1" i="1" dirty="0" smtClean="0">
                <a:solidFill>
                  <a:schemeClr val="tx1"/>
                </a:solidFill>
              </a:rPr>
              <a:t>(1)  Wish you had been </a:t>
            </a:r>
            <a:r>
              <a:rPr lang="en-US" sz="3400" b="1" i="1" u="sng" dirty="0" smtClean="0">
                <a:solidFill>
                  <a:schemeClr val="tx1"/>
                </a:solidFill>
              </a:rPr>
              <a:t>less</a:t>
            </a:r>
            <a:r>
              <a:rPr lang="en-US" sz="3400" b="1" i="1" dirty="0" smtClean="0">
                <a:solidFill>
                  <a:schemeClr val="tx1"/>
                </a:solidFill>
              </a:rPr>
              <a:t> longsuffering?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400" b="1" i="1" dirty="0" smtClean="0">
                <a:solidFill>
                  <a:schemeClr val="tx1"/>
                </a:solidFill>
              </a:rPr>
              <a:t>(2)  Wish you had been </a:t>
            </a:r>
            <a:r>
              <a:rPr lang="en-US" sz="3400" b="1" i="1" u="sng" dirty="0" smtClean="0">
                <a:solidFill>
                  <a:schemeClr val="tx1"/>
                </a:solidFill>
              </a:rPr>
              <a:t>more</a:t>
            </a:r>
            <a:r>
              <a:rPr lang="en-US" sz="3400" b="1" i="1" dirty="0" smtClean="0">
                <a:solidFill>
                  <a:schemeClr val="tx1"/>
                </a:solidFill>
              </a:rPr>
              <a:t> longsuffering?</a:t>
            </a:r>
            <a:endParaRPr lang="en-US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364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Apathy for the lost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backslide our zeal inevitably wanes: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remind ourselves concerning:</a:t>
            </a:r>
          </a:p>
          <a:p>
            <a:pPr marL="914400" indent="-347663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the soul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16:26</a:t>
            </a:r>
          </a:p>
          <a:p>
            <a:pPr marL="914400" indent="-347663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certainty of judgment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14:10-12; 2 Cor. 5:10-11a</a:t>
            </a:r>
          </a:p>
          <a:p>
            <a:pPr marL="914400" indent="-347663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awesomeness of eternity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25:46; Mk. 9:43-48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develop the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Jesus: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9:6; Mk. 1:41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00368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 Might Be Backsliding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5586" y="1630220"/>
            <a:ext cx="86328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On Judgment Day will you: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marL="682625" indent="-682625"/>
            <a:r>
              <a:rPr lang="en-US" sz="3600" b="1" i="1" dirty="0" smtClean="0">
                <a:solidFill>
                  <a:schemeClr val="tx1"/>
                </a:solidFill>
              </a:rPr>
              <a:t>(1)  Wish you had done </a:t>
            </a:r>
            <a:r>
              <a:rPr lang="en-US" sz="3600" b="1" i="1" u="sng" dirty="0" smtClean="0">
                <a:solidFill>
                  <a:schemeClr val="tx1"/>
                </a:solidFill>
              </a:rPr>
              <a:t>less</a:t>
            </a:r>
            <a:r>
              <a:rPr lang="en-US" sz="3600" b="1" i="1" dirty="0" smtClean="0">
                <a:solidFill>
                  <a:schemeClr val="tx1"/>
                </a:solidFill>
              </a:rPr>
              <a:t> to reach the lost?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marL="682625" indent="-682625"/>
            <a:r>
              <a:rPr lang="en-US" sz="3600" b="1" i="1" dirty="0" smtClean="0">
                <a:solidFill>
                  <a:schemeClr val="tx1"/>
                </a:solidFill>
              </a:rPr>
              <a:t>(2)  Wish you had done </a:t>
            </a:r>
            <a:r>
              <a:rPr lang="en-US" sz="3600" b="1" i="1" u="sng" dirty="0" smtClean="0">
                <a:solidFill>
                  <a:schemeClr val="tx1"/>
                </a:solidFill>
              </a:rPr>
              <a:t>more</a:t>
            </a:r>
            <a:r>
              <a:rPr lang="en-US" sz="3600" b="1" i="1" dirty="0" smtClean="0">
                <a:solidFill>
                  <a:schemeClr val="tx1"/>
                </a:solidFill>
              </a:rPr>
              <a:t> to reach the lost?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629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❻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Resent admonishment and exhortation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thing a backslider wants is to be admonished and exhorted to be faithful: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5:19-20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certainly a right way and a wrong way to admonish and exhort: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6:1; Jude 22-23; Titus 1:13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despise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“correction and instruction”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in big trouble: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3:11-12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“Chastening”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good for us!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12:3-11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00368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 Might Be Backsliding If…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7319" y="1674180"/>
            <a:ext cx="86328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On Judgment Day will you:</a:t>
            </a:r>
          </a:p>
          <a:p>
            <a:pPr algn="ctr"/>
            <a:endParaRPr lang="en-US" sz="3600" b="1" i="1" dirty="0">
              <a:solidFill>
                <a:schemeClr val="tx1"/>
              </a:solidFill>
            </a:endParaRPr>
          </a:p>
          <a:p>
            <a:pPr marL="1146175" indent="-682625"/>
            <a:r>
              <a:rPr lang="en-US" sz="3600" b="1" i="1" dirty="0" smtClean="0">
                <a:solidFill>
                  <a:schemeClr val="tx1"/>
                </a:solidFill>
              </a:rPr>
              <a:t>(1)  Wish you had listened </a:t>
            </a:r>
            <a:r>
              <a:rPr lang="en-US" sz="3600" b="1" i="1" u="sng" dirty="0" smtClean="0">
                <a:solidFill>
                  <a:schemeClr val="tx1"/>
                </a:solidFill>
              </a:rPr>
              <a:t>less</a:t>
            </a:r>
            <a:r>
              <a:rPr lang="en-US" sz="3600" b="1" i="1" dirty="0" smtClean="0">
                <a:solidFill>
                  <a:schemeClr val="tx1"/>
                </a:solidFill>
              </a:rPr>
              <a:t> to admonishment and rebuke?</a:t>
            </a:r>
          </a:p>
          <a:p>
            <a:pPr marL="1146175" indent="-682625" algn="ctr"/>
            <a:endParaRPr lang="en-US" sz="3600" b="1" i="1" dirty="0">
              <a:solidFill>
                <a:schemeClr val="tx1"/>
              </a:solidFill>
            </a:endParaRPr>
          </a:p>
          <a:p>
            <a:pPr marL="1146175" indent="-682625"/>
            <a:r>
              <a:rPr lang="en-US" sz="3600" b="1" i="1" dirty="0" smtClean="0">
                <a:solidFill>
                  <a:schemeClr val="tx1"/>
                </a:solidFill>
              </a:rPr>
              <a:t>(2)  Wish you had listened </a:t>
            </a:r>
            <a:r>
              <a:rPr lang="en-US" sz="3600" b="1" i="1" u="sng" dirty="0" smtClean="0">
                <a:solidFill>
                  <a:schemeClr val="tx1"/>
                </a:solidFill>
              </a:rPr>
              <a:t>more</a:t>
            </a:r>
            <a:r>
              <a:rPr lang="en-US" sz="3600" b="1" i="1" dirty="0" smtClean="0">
                <a:solidFill>
                  <a:schemeClr val="tx1"/>
                </a:solidFill>
              </a:rPr>
              <a:t> to admonishment and rebuke?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3691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20542</TotalTime>
  <Words>903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I Might Be Backsliding If… Hebrews 10:19-25</vt:lpstr>
      <vt:lpstr>Lost your appetite for studying God’s Word</vt:lpstr>
      <vt:lpstr>Neglect regular prayer</vt:lpstr>
      <vt:lpstr>Sporadic attendance</vt:lpstr>
      <vt:lpstr>Developed a critical spirit</vt:lpstr>
      <vt:lpstr>Apathy for the lost</vt:lpstr>
      <vt:lpstr>Resent admonishment and exhortation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Might Be Backsliding If...</dc:title>
  <dc:creator>Craig Thomas</dc:creator>
  <cp:keywords/>
  <dc:description>Westside:  06/12/2016 AM
</dc:description>
  <cp:lastModifiedBy>Craig Thomas</cp:lastModifiedBy>
  <cp:revision>1579</cp:revision>
  <dcterms:created xsi:type="dcterms:W3CDTF">2009-06-28T13:18:56Z</dcterms:created>
  <dcterms:modified xsi:type="dcterms:W3CDTF">2016-06-12T11:55:14Z</dcterms:modified>
</cp:coreProperties>
</file>