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56" r:id="rId4"/>
    <p:sldId id="259" r:id="rId5"/>
    <p:sldId id="268" r:id="rId6"/>
    <p:sldId id="269" r:id="rId7"/>
    <p:sldId id="270" r:id="rId8"/>
    <p:sldId id="271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44A6E-EFA6-445A-81C6-8C3FBE740540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B8964-785C-471B-856F-3DC4A1A5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3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73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9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0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EB6-6CB1-4C93-87BA-BA96A4E4D9A4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81DD-0D23-4425-AD06-45E7B64F68B2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8D4D-016F-4FE3-93B3-022C94E34E32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BF7-4465-4794-86A3-686CC8D66698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136-3AA4-4983-82A0-E08780568D62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BBA-A5D2-4BD3-BA38-9D4A02AB10B1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1BC-9F53-4316-8CF6-E00E1946096A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AB5A-2B23-4E54-87C0-0141D06599C0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BA28-14C2-48BA-92F6-25FE59A593DD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D393-5D64-4729-BF72-2038F0AF1DC5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37F6BE-1990-47EA-AA33-3AE3A45495C0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A98FE-48F7-48BC-A2FA-B59F86596CF6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715559"/>
            <a:ext cx="2772156" cy="346604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ONCLUSION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Repentance is a must!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17:30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Involves a change of heart leading to a change of life:</a:t>
            </a:r>
          </a:p>
          <a:p>
            <a:pPr marL="750888" indent="-4079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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“sorrow of the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world”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regret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”death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27:3-4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).</a:t>
            </a:r>
          </a:p>
          <a:p>
            <a:pPr marL="750888" indent="-4079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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“godly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sorrow”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”repentance”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correction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of sin and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error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”salvation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(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2 Cor. 7:10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Alien sinner must repent to be saved: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Christian who sins must repent to receive forgiveness: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8;22-23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True repentance always produces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“fruit worthy of repentance”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3:8</a:t>
            </a:r>
            <a:endParaRPr lang="en-US" sz="2800" i="1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6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True repentance absolutely necessary for salvation.</a:t>
            </a:r>
          </a:p>
          <a:p>
            <a:pPr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Theme of 1 Corinthians is rebuke of sin and error; 2 Corinthians is commendation for repentance (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7:10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Repentance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change of heart leading to change of action, change the course of one’s life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</a:p>
          <a:p>
            <a:pPr marL="865188" lvl="1" indent="-415925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25000"/>
              <a:buFont typeface="Wingdings 2" panose="05020102010507070707" pitchFamily="18" charset="2"/>
              <a:buChar char="P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“sorrow of the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world”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regret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”death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27:3-4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</a:p>
          <a:p>
            <a:pPr marL="865188" lvl="1" indent="-415925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25000"/>
              <a:buFont typeface="Wingdings 2" panose="05020102010507070707" pitchFamily="18" charset="2"/>
              <a:buChar char="P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“godly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sorrow”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”repentance”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correction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of sin and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error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”salvation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”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(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2 Cor. 7:10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</a:p>
          <a:p>
            <a:pPr marL="865188" lvl="1" indent="-415925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25000"/>
              <a:buFont typeface="Wingdings 2" panose="05020102010507070707" pitchFamily="18" charset="2"/>
              <a:buChar char="P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must repent!  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17:30-31</a:t>
            </a:r>
            <a:endParaRPr lang="en-US" sz="2800" i="1" dirty="0">
              <a:solidFill>
                <a:srgbClr val="FFFF00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74" y="1600200"/>
            <a:ext cx="8991600" cy="23012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Repentance Leading to Salvation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95600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www.westsidecoc.org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5272384"/>
            <a:ext cx="6305144" cy="762000"/>
          </a:xfrm>
          <a:prstGeom prst="rect">
            <a:avLst/>
          </a:prstGeom>
        </p:spPr>
        <p:txBody>
          <a:bodyPr vert="horz" tIns="0" rIns="45720" bIns="0" anchor="t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Corinthians 7:8-12</a:t>
            </a:r>
            <a:endParaRPr lang="en-US" sz="4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Necessity of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Repentance prepared Jews to receive Jesus: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3:1-2; Mk. 1:14-15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Alien sinner must repent to be saved: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2:22-23, 24-36, 37, 38; 3:13, 19</a:t>
            </a:r>
            <a:endParaRPr 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Repentance necessary for Christians who sin to receive forgiveness: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8:22</a:t>
            </a:r>
            <a:endParaRPr lang="en-US" sz="3600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Nature of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/>
          </a:bodyPr>
          <a:lstStyle/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Psalm 51 records David’s plea for pardon.</a:t>
            </a: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David plead for God to search his heart: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Psa. 139:23-24</a:t>
            </a:r>
            <a:endParaRPr 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David plead to God to cleanse and guard his thoughts, words, and deeds: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Psa. 19:12-14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Good description of a repentant soul: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Isa. 66:2</a:t>
            </a:r>
            <a:endParaRPr lang="en-US" sz="3600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5906" y="1453146"/>
            <a:ext cx="8699049" cy="4664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i="1" dirty="0">
                <a:solidFill>
                  <a:srgbClr val="FFFF00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CHANGE!</a:t>
            </a:r>
          </a:p>
        </p:txBody>
      </p:sp>
    </p:spTree>
    <p:extLst>
      <p:ext uri="{BB962C8B-B14F-4D97-AF65-F5344CB8AC3E}">
        <p14:creationId xmlns:p14="http://schemas.microsoft.com/office/powerpoint/2010/main" val="326283872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"/>
                            </p:stCondLst>
                            <p:childTnLst>
                              <p:par>
                                <p:cTn id="45" presetID="22" presetClass="emph" presetSubtype="0" fill="hold" grpId="2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 animBg="1"/>
      <p:bldP spid="6" grpId="1" animBg="1"/>
      <p:bldP spid="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Difficulty of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lnSpcReduction="10000"/>
          </a:bodyPr>
          <a:lstStyle/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 exerts a tremendously strong grip!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Rom. 7:15;   1 Cor. 9:24-27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Hebrew writer addresses this problem and gives us a solution: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Heb. 12:1-2</a:t>
            </a:r>
            <a:endParaRPr lang="en-US" sz="28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Repentance an absolute requirement: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Acts 17:30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gives us tools to overcome: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 Cor. 10:13; 1 Jn. 1:7-9; 2:1; Acts 8:22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need to hate sin as God hates it! 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Pet. 1:18; Heb. 4:15-16; Eph. 3:20; 1 Jn. 1:9; Acts 8:22; Matt. 18:22</a:t>
            </a:r>
            <a:endParaRPr lang="en-US" sz="2800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9829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Time for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Very simple: 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“Today”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always 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“day of salvation: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6:2; Heb. 3:13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Only a fool puts off repentance: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Prov. 27:1</a:t>
            </a:r>
            <a:endParaRPr 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Yet, many still procrastinate!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Isa. 55:6-7; Rom. 13:14</a:t>
            </a:r>
            <a:endParaRPr lang="en-US" sz="3600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3769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Result of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Change of heart produces fruit in a changed life: 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3:8; Acts 26:20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Consider the example of those obeying the gospel in Corinth: 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Cor. 6:9-11</a:t>
            </a:r>
            <a:endParaRPr lang="en-US" sz="32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Consider the example of the erring Corinthian Christians: 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7:9-11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True repentance always produces fruit! 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Titus 2:11-14; 1 Cor. 6:11; Matt. 3:8; Lk. 19:8</a:t>
            </a:r>
            <a:endParaRPr lang="en-US" sz="3200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9269" y="1437950"/>
            <a:ext cx="8915399" cy="4776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rgbClr val="FF9900"/>
                </a:solidFill>
              </a:rPr>
              <a:t>“fruits worthy of repentance”</a:t>
            </a: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marL="457200"/>
            <a:r>
              <a:rPr lang="en-US" sz="2800" b="1" i="1" dirty="0">
                <a:solidFill>
                  <a:srgbClr val="FFFF00"/>
                </a:solidFill>
              </a:rPr>
              <a:t>Kidnapping?</a:t>
            </a:r>
            <a:r>
              <a:rPr lang="en-US" sz="2800" i="1" dirty="0">
                <a:solidFill>
                  <a:schemeClr val="tx1"/>
                </a:solidFill>
              </a:rPr>
              <a:t>  Keep the one kidnapped?</a:t>
            </a:r>
          </a:p>
          <a:p>
            <a:pPr marL="457200"/>
            <a:endParaRPr lang="en-US" i="1" dirty="0">
              <a:solidFill>
                <a:schemeClr val="tx1"/>
              </a:solidFill>
            </a:endParaRPr>
          </a:p>
          <a:p>
            <a:pPr marL="457200"/>
            <a:r>
              <a:rPr lang="en-US" sz="2800" b="1" i="1" dirty="0">
                <a:solidFill>
                  <a:srgbClr val="FFFF00"/>
                </a:solidFill>
              </a:rPr>
              <a:t>Theft?</a:t>
            </a:r>
            <a:r>
              <a:rPr lang="en-US" sz="2800" i="1" dirty="0">
                <a:solidFill>
                  <a:schemeClr val="tx1"/>
                </a:solidFill>
              </a:rPr>
              <a:t>  Keep the </a:t>
            </a:r>
            <a:r>
              <a:rPr lang="en-US" sz="2800" i="1" dirty="0" err="1">
                <a:solidFill>
                  <a:schemeClr val="tx1"/>
                </a:solidFill>
              </a:rPr>
              <a:t>stoleny</a:t>
            </a:r>
            <a:r>
              <a:rPr lang="en-US" sz="2800" i="1" dirty="0">
                <a:solidFill>
                  <a:schemeClr val="tx1"/>
                </a:solidFill>
              </a:rPr>
              <a:t> stolen?</a:t>
            </a:r>
          </a:p>
          <a:p>
            <a:pPr marL="457200"/>
            <a:endParaRPr lang="en-US" i="1" dirty="0">
              <a:solidFill>
                <a:schemeClr val="tx1"/>
              </a:solidFill>
            </a:endParaRPr>
          </a:p>
          <a:p>
            <a:pPr marL="457200"/>
            <a:r>
              <a:rPr lang="en-US" sz="2800" b="1" i="1" dirty="0">
                <a:solidFill>
                  <a:srgbClr val="FFFF00"/>
                </a:solidFill>
              </a:rPr>
              <a:t>Adulterous marriage?  </a:t>
            </a:r>
            <a:r>
              <a:rPr lang="en-US" sz="2800" i="1" dirty="0">
                <a:solidFill>
                  <a:schemeClr val="tx1"/>
                </a:solidFill>
              </a:rPr>
              <a:t>Remain in the marriage?</a:t>
            </a:r>
          </a:p>
          <a:p>
            <a:pPr marL="457200"/>
            <a:endParaRPr lang="en-US" i="1" dirty="0">
              <a:solidFill>
                <a:schemeClr val="tx1"/>
              </a:solidFill>
            </a:endParaRPr>
          </a:p>
          <a:p>
            <a:pPr marL="457200"/>
            <a:r>
              <a:rPr lang="en-US" sz="2800" b="1" i="1" dirty="0">
                <a:solidFill>
                  <a:srgbClr val="FFFF00"/>
                </a:solidFill>
              </a:rPr>
              <a:t>Murder?  </a:t>
            </a:r>
            <a:r>
              <a:rPr lang="en-US" sz="2800" i="1" dirty="0">
                <a:solidFill>
                  <a:schemeClr val="tx1"/>
                </a:solidFill>
              </a:rPr>
              <a:t>We can’t restore life!</a:t>
            </a:r>
          </a:p>
        </p:txBody>
      </p:sp>
    </p:spTree>
    <p:extLst>
      <p:ext uri="{BB962C8B-B14F-4D97-AF65-F5344CB8AC3E}">
        <p14:creationId xmlns:p14="http://schemas.microsoft.com/office/powerpoint/2010/main" val="397099977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No hypocritical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scathingly rebuked hypocritical religious leaders: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3:7-9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Jesus didn’t let up on hypocrites: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23:25-28</a:t>
            </a:r>
            <a:endParaRPr 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How many will be lost because they are turned off by hypocritical “Christians”?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Rev. 21:8</a:t>
            </a:r>
            <a:endParaRPr lang="en-US" sz="3600" i="1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716737" y="6483096"/>
            <a:ext cx="3746988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Repentance Leading to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7326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1285</TotalTime>
  <Words>643</Words>
  <Application>Microsoft Office PowerPoint</Application>
  <PresentationFormat>On-screen Show (4:3)</PresentationFormat>
  <Paragraphs>79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Arial</vt:lpstr>
      <vt:lpstr>Calibri</vt:lpstr>
      <vt:lpstr>Eras Bold ITC</vt:lpstr>
      <vt:lpstr>Franklin Gothic Book</vt:lpstr>
      <vt:lpstr>Franklin Gothic Demi</vt:lpstr>
      <vt:lpstr>Wingdings</vt:lpstr>
      <vt:lpstr>Wingdings 2</vt:lpstr>
      <vt:lpstr>Technic</vt:lpstr>
      <vt:lpstr>PowerPoint Presentation</vt:lpstr>
      <vt:lpstr>      INTRODUCTION</vt:lpstr>
      <vt:lpstr>Repentance Leading to Salvation</vt:lpstr>
      <vt:lpstr>      Necessity of repentance</vt:lpstr>
      <vt:lpstr>      Nature of repentance</vt:lpstr>
      <vt:lpstr>      Difficulty of repentance</vt:lpstr>
      <vt:lpstr>      Time for repentance</vt:lpstr>
      <vt:lpstr>      Result of repentance</vt:lpstr>
      <vt:lpstr>      No hypocritical repentance</vt:lpstr>
      <vt:lpstr>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 Leading To Salvation</dc:title>
  <dc:creator>Ryan Thomas</dc:creator>
  <dc:description>Westside:  07/03/2016 PM</dc:description>
  <cp:lastModifiedBy>Craig V. Thomas</cp:lastModifiedBy>
  <cp:revision>108</cp:revision>
  <dcterms:created xsi:type="dcterms:W3CDTF">2012-07-31T19:08:42Z</dcterms:created>
  <dcterms:modified xsi:type="dcterms:W3CDTF">2016-07-03T18:58:21Z</dcterms:modified>
</cp:coreProperties>
</file>