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9" r:id="rId2"/>
    <p:sldId id="315" r:id="rId3"/>
    <p:sldId id="256" r:id="rId4"/>
    <p:sldId id="260" r:id="rId5"/>
    <p:sldId id="305" r:id="rId6"/>
    <p:sldId id="316" r:id="rId7"/>
    <p:sldId id="307" r:id="rId8"/>
    <p:sldId id="29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27" autoAdjust="0"/>
    <p:restoredTop sz="94678" autoAdjust="0"/>
  </p:normalViewPr>
  <p:slideViewPr>
    <p:cSldViewPr showGuides="1">
      <p:cViewPr varScale="1">
        <p:scale>
          <a:sx n="81" d="100"/>
          <a:sy n="81" d="100"/>
        </p:scale>
        <p:origin x="127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D6C73-75AA-486F-9BA9-715ED7BF652D}" type="datetimeFigureOut">
              <a:rPr lang="en-US" smtClean="0"/>
              <a:t>10/16/2016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20348-41AC-4EB2-9B03-90E1C33879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108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10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E565B-DF4F-477B-AF32-CFB2A2378769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C13DDE-9773-4BE2-A170-B32D54FFA85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72819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CC52F-9C05-4C86-836B-62FFA57472C1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C672B-2CB4-46A9-8E8E-AE8C6709DC0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3413888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EA30F-2AB1-4617-A615-87A66AC0F5FC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02B91-2190-4A6A-B341-889638E220D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6827898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63C9B-1A36-458C-8B02-04C5BF3F2C93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C1A6A-70AC-463E-A1A3-9CAEA59878E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771604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96DA3-BC3C-480C-B6A9-273A958A09BC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DCC91A-B7B4-4386-8E7A-93C7A37719B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65678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D40C9-1DC1-4C4B-B836-C142771F68E4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11B82-965B-4E4A-9BB2-E765DA4850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9352085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70BB8-1A4F-4C1C-9E70-C5CA0B3FFBBF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5600-0BDD-4022-B2B5-2671F983498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7058409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E6E5D-CD97-419D-BBA1-7627A230D26D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FAFCA-7A45-4BC6-A8AF-C981555655B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4359540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D59C7-B240-455D-8BE0-7DBD3277F2D0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37E2D-3300-42A5-B068-51E2CBF73F7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01775625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A5F16-A016-4EF3-A1B1-4F7D9557768C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BE4E2-3130-474E-8089-412B0A323F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9782248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7BB68-F10E-4018-9BA0-41273F71F88A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1FA32606-C5E5-481F-BE01-5E721B99D9B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23562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B1E72F3-5BCE-4941-BDAD-E8443C5BD524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C73D512B-FA97-4D50-AD20-4EFE0FF30D6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18" r:id="rId2"/>
    <p:sldLayoutId id="2147484024" r:id="rId3"/>
    <p:sldLayoutId id="2147484019" r:id="rId4"/>
    <p:sldLayoutId id="2147484020" r:id="rId5"/>
    <p:sldLayoutId id="2147484021" r:id="rId6"/>
    <p:sldLayoutId id="2147484025" r:id="rId7"/>
    <p:sldLayoutId id="2147484026" r:id="rId8"/>
    <p:sldLayoutId id="2147484027" r:id="rId9"/>
    <p:sldLayoutId id="2147484022" r:id="rId10"/>
    <p:sldLayoutId id="2147484028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699"/>
            <a:ext cx="7162800" cy="140817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4636" y="1524000"/>
            <a:ext cx="9144000" cy="5334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Christianity is a “taught” religion:  </a:t>
            </a:r>
            <a:r>
              <a:rPr lang="en-US" sz="30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6:44-45; Heb. 8:10; Mk. 16:15; Matt. 28:19-20; 1 Cor. 1:21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order to be saved one must be very careful insofar as hearing God’s Word is concerned:  </a:t>
            </a:r>
            <a:r>
              <a:rPr lang="en-US" sz="30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1:5</a:t>
            </a:r>
          </a:p>
          <a:p>
            <a:pPr marL="914400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 2" panose="05020102010507070707" pitchFamily="18" charset="2"/>
              <a:buChar char="E"/>
              <a:defRPr/>
            </a:pP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reject knowledge, God rejects us! </a:t>
            </a:r>
            <a:r>
              <a:rPr lang="en-US" sz="26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Hos. 4:6</a:t>
            </a:r>
          </a:p>
          <a:p>
            <a:pPr marL="914400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 2" panose="05020102010507070707" pitchFamily="18" charset="2"/>
              <a:buChar char="E"/>
              <a:defRPr/>
            </a:pP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we listen to God’s Word our attitude must be in the right place:  </a:t>
            </a:r>
            <a:r>
              <a:rPr lang="en-US" sz="26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8:15</a:t>
            </a:r>
          </a:p>
          <a:p>
            <a:pPr marL="914400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 2" panose="05020102010507070707" pitchFamily="18" charset="2"/>
              <a:buChar char="E"/>
              <a:defRPr/>
            </a:pP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Bereans exemplify the right attitude:  </a:t>
            </a:r>
            <a:r>
              <a:rPr lang="en-US" sz="26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17:11-12a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Preaching, Bible class, Lord’s table; we must pay close attention to the words spoken:  </a:t>
            </a:r>
            <a:r>
              <a:rPr lang="en-US" sz="30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6:63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284647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334000"/>
            <a:ext cx="8839200" cy="12954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600" i="1" dirty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 Good Listener</a:t>
            </a:r>
            <a:br>
              <a:rPr lang="en-US" sz="5600" i="1" dirty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6:44-45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1089025" indent="-1089025" eaLnBrk="1" fontAlgn="auto" hangingPunct="1">
              <a:spcAft>
                <a:spcPts val="0"/>
              </a:spcAft>
              <a:buFont typeface="Wingdings 2" pitchFamily="18" charset="2"/>
              <a:buChar char=""/>
              <a:defRPr/>
            </a:pPr>
            <a:r>
              <a:rPr lang="en-US" sz="6000" dirty="0">
                <a:solidFill>
                  <a:schemeClr val="accent1">
                    <a:satMod val="150000"/>
                  </a:schemeClr>
                </a:solidFill>
              </a:rPr>
              <a:t>Be here!</a:t>
            </a:r>
            <a:endParaRPr lang="en-US" sz="60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C1A6A-70AC-463E-A1A3-9CAEA59878E1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1800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Be a Better Listener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6158" y="2971800"/>
            <a:ext cx="853304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i="1" dirty="0">
                <a:latin typeface="+mj-lt"/>
              </a:rPr>
              <a:t>Hebrews 10:25-30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Put on the proper mindset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51816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1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heart and mind</a:t>
            </a:r>
            <a:r>
              <a:rPr lang="en-US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1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13:10-16; Lk. 8:15; Acts 17:11-12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1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Deep abiding thirst for God’s Word</a:t>
            </a:r>
            <a:r>
              <a:rPr lang="en-US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1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4:4; Job 23:12; Psa. 19:7-11; Rom. 1:16-17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1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 God’s Word as God’s Word</a:t>
            </a:r>
            <a:r>
              <a:rPr lang="en-US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1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17:17; Titus 1:2; 1 Thess. 2:13; 2 Tim. 3:16-17; Jn. 16:13; Jude 3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1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Burning desire to hear the truth</a:t>
            </a:r>
            <a:r>
              <a:rPr lang="en-US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1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2:2; Psa. 119:131, 162; Prov. 23:23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C1A6A-70AC-463E-A1A3-9CAEA59878E1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1800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Be a Better Listener</a:t>
            </a:r>
          </a:p>
        </p:txBody>
      </p:sp>
    </p:spTree>
    <p:extLst>
      <p:ext uri="{BB962C8B-B14F-4D97-AF65-F5344CB8AC3E}">
        <p14:creationId xmlns:p14="http://schemas.microsoft.com/office/powerpoint/2010/main" val="410839279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Put on the proper mindset</a:t>
            </a:r>
            <a:endParaRPr lang="en-US" sz="44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51816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1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Sincere love of the truth</a:t>
            </a:r>
            <a:r>
              <a:rPr lang="en-US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1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119:97; 2 Thess. 2:10-12; Prov. 8:17; 7:1-2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1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 in the power of God’s Word:</a:t>
            </a:r>
            <a:r>
              <a:rPr lang="en-US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1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1:16-17; Heb. 4:12-13; Acts 20:32</a:t>
            </a:r>
            <a:endParaRPr lang="en-US" sz="3100" b="1" i="1" u="sng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1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Possess a questioning mind</a:t>
            </a:r>
            <a:r>
              <a:rPr lang="en-US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1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Mk. 4:24; Lk. 8:18; Acts 17:11; 1 Jn. 4:1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C1A6A-70AC-463E-A1A3-9CAEA59878E1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1800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Be a Better Listener</a:t>
            </a:r>
          </a:p>
        </p:txBody>
      </p:sp>
    </p:spTree>
    <p:extLst>
      <p:ext uri="{BB962C8B-B14F-4D97-AF65-F5344CB8AC3E}">
        <p14:creationId xmlns:p14="http://schemas.microsoft.com/office/powerpoint/2010/main" val="319030738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"/>
              <a:defRPr/>
            </a:pPr>
            <a:r>
              <a:rPr lang="en-US" sz="4000" dirty="0">
                <a:solidFill>
                  <a:schemeClr val="accent1">
                    <a:satMod val="150000"/>
                  </a:schemeClr>
                </a:solidFill>
              </a:rPr>
              <a:t>Practical, concrete steps to better listening</a:t>
            </a:r>
            <a:endParaRPr lang="en-US" sz="40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51816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 in a place conducive to better listening.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 participant, not an observer:  </a:t>
            </a:r>
            <a:r>
              <a:rPr lang="en-US" sz="30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2:5, 9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notes, learn to outline the message.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what you hear:  </a:t>
            </a:r>
            <a:r>
              <a:rPr lang="en-US" sz="30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17:11-12a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 with intent of making this your message.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self-application of the lesson.</a:t>
            </a:r>
            <a:endParaRPr lang="en-US" sz="3000" b="1" i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C1A6A-70AC-463E-A1A3-9CAEA59878E1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71800" y="6370638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Be a Better Listener</a:t>
            </a:r>
          </a:p>
        </p:txBody>
      </p:sp>
    </p:spTree>
    <p:extLst>
      <p:ext uri="{BB962C8B-B14F-4D97-AF65-F5344CB8AC3E}">
        <p14:creationId xmlns:p14="http://schemas.microsoft.com/office/powerpoint/2010/main" val="186086749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satMod val="150000"/>
                  </a:schemeClr>
                </a:solidFill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15400" cy="25908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good listeners will have the blessings of Jesus Christ.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said, </a:t>
            </a:r>
            <a:r>
              <a:rPr lang="en-US" i="1" dirty="0"/>
              <a:t>“Blessed is he who reads and those who hear the words of this prophecy, and keep those things which are written in it;”</a:t>
            </a:r>
            <a:r>
              <a:rPr lang="en-US" dirty="0"/>
              <a:t> (Rev. 1:3)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said, </a:t>
            </a:r>
            <a:r>
              <a:rPr lang="en-US" i="1" dirty="0"/>
              <a:t>“Blessed are your ears, for they hear.”</a:t>
            </a:r>
            <a:r>
              <a:rPr lang="en-US" dirty="0"/>
              <a:t> (Matt. 13:16) and </a:t>
            </a:r>
            <a:r>
              <a:rPr lang="en-US" i="1" dirty="0"/>
              <a:t>“Blessed are they which do hunger and thirst after righteousness, for they shall be filled”</a:t>
            </a:r>
            <a:r>
              <a:rPr lang="en-US" dirty="0"/>
              <a:t> (Matt. 5:6)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these passages describe you?!  They should!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C1A6A-70AC-463E-A1A3-9CAEA59878E1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11638</TotalTime>
  <Words>456</Words>
  <Application>Microsoft Office PowerPoint</Application>
  <PresentationFormat>On-screen Show (4:3)</PresentationFormat>
  <Paragraphs>42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Introduction</vt:lpstr>
      <vt:lpstr>Be a Good Listener John 6:44-45</vt:lpstr>
      <vt:lpstr>Be here!</vt:lpstr>
      <vt:lpstr>Put on the proper mindset</vt:lpstr>
      <vt:lpstr>Put on the proper mindset</vt:lpstr>
      <vt:lpstr>Practical, concrete steps to better listening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a Good Listener</dc:title>
  <dc:creator>Craig Thomas</dc:creator>
  <dc:description>Westside:  10/13/2016 PM</dc:description>
  <cp:lastModifiedBy>Craig V. Thomas</cp:lastModifiedBy>
  <cp:revision>869</cp:revision>
  <dcterms:created xsi:type="dcterms:W3CDTF">2009-06-28T13:18:56Z</dcterms:created>
  <dcterms:modified xsi:type="dcterms:W3CDTF">2016-10-16T11:44:18Z</dcterms:modified>
</cp:coreProperties>
</file>