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8" r:id="rId2"/>
    <p:sldId id="257" r:id="rId3"/>
    <p:sldId id="256" r:id="rId4"/>
    <p:sldId id="259" r:id="rId5"/>
    <p:sldId id="297" r:id="rId6"/>
    <p:sldId id="298" r:id="rId7"/>
    <p:sldId id="299" r:id="rId8"/>
    <p:sldId id="301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43" autoAdjust="0"/>
    <p:restoredTop sz="94660"/>
  </p:normalViewPr>
  <p:slideViewPr>
    <p:cSldViewPr>
      <p:cViewPr varScale="1">
        <p:scale>
          <a:sx n="77" d="100"/>
          <a:sy n="77" d="100"/>
        </p:scale>
        <p:origin x="139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44A6E-EFA6-445A-81C6-8C3FBE740540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B8964-785C-471B-856F-3DC4A1A58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330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B8964-785C-471B-856F-3DC4A1A58C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24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B8964-785C-471B-856F-3DC4A1A58C6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18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B8964-785C-471B-856F-3DC4A1A58C6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44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B8964-785C-471B-856F-3DC4A1A58C6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45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B8964-785C-471B-856F-3DC4A1A58C6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20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B8964-785C-471B-856F-3DC4A1A58C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38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69EB6-6CB1-4C93-87BA-BA96A4E4D9A4}" type="datetime1">
              <a:rPr lang="en-US" smtClean="0"/>
              <a:t>12/18/2016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B81DD-0D23-4425-AD06-45E7B64F68B2}" type="datetime1">
              <a:rPr lang="en-US" smtClean="0"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88D4D-016F-4FE3-93B3-022C94E34E32}" type="datetime1">
              <a:rPr lang="en-US" smtClean="0"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07BF7-4465-4794-86A3-686CC8D66698}" type="datetime1">
              <a:rPr lang="en-US" smtClean="0"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C5136-3AA4-4983-82A0-E08780568D62}" type="datetime1">
              <a:rPr lang="en-US" smtClean="0"/>
              <a:t>12/18/2016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BBA-A5D2-4BD3-BA38-9D4A02AB10B1}" type="datetime1">
              <a:rPr lang="en-US" smtClean="0"/>
              <a:t>12/18/2016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BF1BC-9F53-4316-8CF6-E00E1946096A}" type="datetime1">
              <a:rPr lang="en-US" smtClean="0"/>
              <a:t>12/18/2016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AB5A-2B23-4E54-87C0-0141D06599C0}" type="datetime1">
              <a:rPr lang="en-US" smtClean="0"/>
              <a:t>12/18/2016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2BA28-14C2-48BA-92F6-25FE59A593DD}" type="datetime1">
              <a:rPr lang="en-US" smtClean="0"/>
              <a:t>12/18/2016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6D393-5D64-4729-BF72-2038F0AF1DC5}" type="datetime1">
              <a:rPr lang="en-US" smtClean="0"/>
              <a:t>12/18/2016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37F6BE-1990-47EA-AA33-3AE3A45495C0}" type="datetime1">
              <a:rPr lang="en-US" smtClean="0"/>
              <a:t>12/18/2016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69A98FE-48F7-48BC-A2FA-B59F86596CF6}" type="datetime1">
              <a:rPr lang="en-US" smtClean="0"/>
              <a:t>12/18/2016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B9DEFC7-1B96-4A3D-ADE6-11AA145A1FE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j04003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1715559"/>
            <a:ext cx="2772156" cy="3466041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I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NTRODUCTION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37029"/>
            <a:ext cx="9067800" cy="5520971"/>
          </a:xfrm>
        </p:spPr>
        <p:txBody>
          <a:bodyPr>
            <a:normAutofit fontScale="77500" lnSpcReduction="20000"/>
          </a:bodyPr>
          <a:lstStyle/>
          <a:p>
            <a:pPr marL="685800" indent="-649288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Remember John eating the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“little book”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? 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Rev. 10:9-10:  </a:t>
            </a:r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“it was as sweet as honey in my mouth.  But when I had eaten it, my stomach became bitter.”</a:t>
            </a:r>
          </a:p>
          <a:p>
            <a:pPr marL="685800" indent="-649288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 word of God is often described as food: 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Jn. 6:51 (bread); 1 Pet. 2:2 (milk); 1 Cor. 3:1-2 (meat); Psa. 119:103 (honey)</a:t>
            </a:r>
          </a:p>
          <a:p>
            <a:pPr marL="685800" indent="-649288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God’s word can be both sweet and bitter:  sweet promises, bitter warnings.</a:t>
            </a:r>
            <a:endParaRPr lang="en-US" sz="3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685800" indent="-649288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FFFF00"/>
              </a:buClr>
              <a:buSzPct val="100000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Many don’t like sermons with warnings, but warnings are very important!</a:t>
            </a:r>
            <a:endParaRPr lang="en-US" sz="3200" dirty="0">
              <a:solidFill>
                <a:srgbClr val="FFFF00"/>
              </a:solidFill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76200" y="152400"/>
            <a:ext cx="762000" cy="838200"/>
            <a:chOff x="106844790" y="105697590"/>
            <a:chExt cx="1143000" cy="1141590"/>
          </a:xfrm>
        </p:grpSpPr>
        <p:sp>
          <p:nvSpPr>
            <p:cNvPr id="1028" name="Rectangle 4" hidden="1"/>
            <p:cNvSpPr>
              <a:spLocks noChangeArrowheads="1" noChangeShapeType="1"/>
            </p:cNvSpPr>
            <p:nvPr/>
          </p:nvSpPr>
          <p:spPr bwMode="auto">
            <a:xfrm>
              <a:off x="106844790" y="105697590"/>
              <a:ext cx="1143000" cy="114159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Rectangle 5"/>
            <p:cNvSpPr>
              <a:spLocks noChangeArrowheads="1" noChangeShapeType="1"/>
            </p:cNvSpPr>
            <p:nvPr/>
          </p:nvSpPr>
          <p:spPr bwMode="auto">
            <a:xfrm>
              <a:off x="107404008" y="106261457"/>
              <a:ext cx="583781" cy="577723"/>
            </a:xfrm>
            <a:prstGeom prst="rect">
              <a:avLst/>
            </a:prstGeom>
            <a:solidFill>
              <a:srgbClr val="CCCC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Rectangle 6"/>
            <p:cNvSpPr>
              <a:spLocks noChangeArrowheads="1" noChangeShapeType="1"/>
            </p:cNvSpPr>
            <p:nvPr/>
          </p:nvSpPr>
          <p:spPr bwMode="auto">
            <a:xfrm>
              <a:off x="106994624" y="105852336"/>
              <a:ext cx="409122" cy="409121"/>
            </a:xfrm>
            <a:prstGeom prst="rect">
              <a:avLst/>
            </a:prstGeom>
            <a:solidFill>
              <a:srgbClr val="663333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Rectangle 7"/>
            <p:cNvSpPr>
              <a:spLocks noChangeArrowheads="1" noChangeShapeType="1"/>
            </p:cNvSpPr>
            <p:nvPr/>
          </p:nvSpPr>
          <p:spPr bwMode="auto">
            <a:xfrm>
              <a:off x="107403746" y="106027027"/>
              <a:ext cx="234430" cy="234430"/>
            </a:xfrm>
            <a:prstGeom prst="rect">
              <a:avLst/>
            </a:prstGeom>
            <a:solidFill>
              <a:srgbClr val="E0D6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Rectangle 8"/>
            <p:cNvSpPr>
              <a:spLocks noChangeArrowheads="1" noChangeShapeType="1"/>
            </p:cNvSpPr>
            <p:nvPr/>
          </p:nvSpPr>
          <p:spPr bwMode="auto">
            <a:xfrm>
              <a:off x="107169316" y="106261457"/>
              <a:ext cx="234430" cy="234430"/>
            </a:xfrm>
            <a:prstGeom prst="rect">
              <a:avLst/>
            </a:prstGeom>
            <a:solidFill>
              <a:srgbClr val="9999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44790" y="106261457"/>
              <a:ext cx="1143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107404008" y="105697590"/>
              <a:ext cx="0" cy="114159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36" name="AutoShape 12" descr="data:image/jpeg;base64,/9j/4AAQSkZJRgABAQAAAQABAAD/2wCEAAkGBhQSEBUUEhQUFBQWFRYUGBgYGBcYFxgXFxcXFRgXFxcXHCYeFxwjGRcUHy8gIycpLCwsFR4xNTAqNSYrLCkBCQoKDgwOGg8PGiwgHyQsLCwsLCwsLCwpLCwsLCwsLCwsKSwsKSwsLCwsKSwsKSwsKSksLCwsLCksLCksLCksLP/AABEIAMIBAwMBIgACEQEDEQH/xAAcAAAABwEBAAAAAAAAAAAAAAAAAgMEBQYHAQj/xABCEAACAQIEAwUECQMDAwMFAAABAhEAAwQSITEFQVEGEyJhcQcygZEjQlJiobHB0fAUcuFDkvE0U4IWJDMIRHOywv/EABoBAAMBAQEBAAAAAAAAAAAAAAECAwQABQb/xAAvEQACAQMDAgQEBgMAAAAAAAAAAQIDESEEEjFBURMiYfAycYGRBRShsdHhQsHx/9oADAMBAAIRAxEAPwCa7b9pLvD8Q5UM+Evd2zIHZWXV3usTOa2bhCoD4RBMAmIqOC9q6hLveXMTcL2xEOlu4XzM2hysbQBuQGzEkJPQCR9snEQzXrdwOlxQQoLBe8RrgKEBfCVAtMcrSxzKRtlXGlpWwmzWvbHbttbYKLipmgXDce8Gcy7AlsoGZQYMQH8I3UM8X7Z3dRaEshulmZwqsyBiygKAVT3V6yWOmwrKraEmACSeQp9b4K5EtCjz1P4UrlbkKTZpr+3B5DGM5uHN3KvlCBDbB+kchwSQ4GUHwkHUyGWL9sznM6Tbe6FtXZGbUF/p0RgyxkyDuydD11LUrDcBQ6ZzPpT4djc2zN+FK60UHYy64X26kNMlVDMdVzu+yop+xbE5yfeJBXzK1n2zoGXNdxBVS7lgLZZi0ImjaBQsnuwNyPEINZ5e7C3hqNfUftUbieAXk9623wo+JF8M7a1yjSbftgQd0xObK7vcVS9sEuzpbULr7qQ7ESpIXTMAadXPbUgFwlnzdzCMpbPnzZVAR5TRPExMyRuM0DGLuHg6zPnSTIacU2TB+2py8ki0SQNDnUpmRhJYEW2guC2oknQCKWf23OUujwgqwNvR2LBg3h12CQgzTJMn62mNoaNmpXcdWNYf2w+BRDs+RSWzm2EZVzlVC6lTcJAXYKqQZFSVn2z/AElvxFhlth8zMqgqBnjSSSCwDeGTEjQGsUBpRLtB3CrGxWfa6SDdzZbiuq5GLMBZMAhDIzHNDeIknXlArlz2y3FyzdQ5EBLZTmd4ByZQp0MQTIHOQQKyE3ab37kmljuYz2mv3PbW5tqRdlw40ZHUBc85nCN49GaQvK2o1zEjl/21km2xAzBbjjKMxRir2Vt52kxlhywAJJAPMnHc1KMwqguDV19slwAPnLXWRSwfN3Vt1cqFRQCdUysxHMabkU6HtwZ2AYOiAgkyvikoIYZWlcucZR1B11FY6LlOcKmY67fhQbtkdRizVcB7XrrZT4rWQMe7Vj3RKsHAJZWcq4lSJzA6iATQve2HEi2wB8TuLhIzSkAg2lVgRlYgGQwjvBHums/WIjamuLxYXQan51FVZN2QZQilc0a57brqqXXIjy2a3kusGls3huO3h3fWIltFgQVcb7VlvJajGPZuFLjHKLqWrbFf9QDO11xBCBSFMgnKSQMiFt3bnPnRbqgHUD4a1oTM5uPD/bRaLM5a87kDIGI7u2TmDgIApgDJDNnJ12majOI+1u7bUqtxO8COSxa4wuOxZg6knwZdAEA10GYAQMkw+Ez6jQfzanf9AOZJ8zSOaT5HUW0aJZ9swS81zNibhZLcguQhdbnemAGHdIcxBUKxhMssDNSFz20Wnvghr1u2pYKdNUDI2ZhlZszwwyrkygascxjJmwK8jSLWIpt6YNjRr+J9ta5EWy5CBnLd8rOzCJt2yqsBEgqSJ0ZZzakpXfbzdOdVQZYYjMZLFmhAPsqqkSBqSNwKyFrRrtpYNG4LGyYn2wq1pLd8tcuK+Y3ECMMoZ86aQJZIVSJAzAk6GkOH+1W7fxGt3u1bO0HW3bcIFsl9Az+L38syGbwwoJyhN6n+yWf+pUW8smRLFQokEas4KqNYJI+VI52G2m7JiidVsYxgSYZL10I4kxcQLfVQrjxABQAGGlCnXC+G3zZQjF3F8I8KgMoI0YKVOUgGYjSu1S4lhn7T+xacQtHLlS8s5HYeEtA8LEa6gQDrEbb15y4pwu7hrzWb6FLiGGU/mDswI1BG9ereNXQGPLyImfTptVV7U9kcPxGzluALdA+juj3lJ1g/aQ9Kwuvsm1LgrsvG6MZ4TfsZQtv3yNSw8RPP/inl2zImoHtD2dxHD8R3d4ZWHiRxqrryZDzHluKneE8TW7bn64EMOh6/GjONvMsoMZXwxF7BH704w3E3TmSKWuW59fOkHsVO9+RyxcM7Rg6GZ6VYbPErTiGRT6gVmxswd/lvTnCcVZdNx50kqafAUy+YrsrgsR71sKTzX9qrXEfY+p1sXJ8pg/jpTrAdpJjWrFguMfpypVOpDhhtGRl2P9n9yyfH3i+eUMPmtMD2Z6XB/tNbvYx86EAj4Uhi+zeFvatbVT1Xwn8Kdap9RfCXQw7/ANMn/uD5GjDsyf8AuD/aa1HG+znnZufBh+oqBxnZLEW97cjqpBqqr36i7LFGxHZy6okQ48jr8jUK6mddK0FlZdGBHkaY8R4NbvCfdf7Q5+vWrRqdxZRKWKMTTnHcKuWT4xpyYaj/ABTYCavckEp3h3gb03KUdaWWUNFjwYio+9dJaTv5Uqx01prXQikdOTZIWsQAhOYyfmKbC6W8M6T0FIUrh96O1LIL3JdCIAFOljaohLtOFxFZZQZqjJC9/C84+VNxZJ+qDXTe8zR0xHTeirpAwxE4ZuXyoj4c8wRUil3rR2Iih4jQfDTIxYCwd+tS/Z3KzsnhzOhVcxgZjGXmNzpOwDEnamV+Mp0rnA7Y7xpZli27aJ3gJUZgGWdFMQTrE6giarHzCOLR6pwXCCLaC07LbCqqjPdMAAAAHvNtNPKu1GcA41e/p0yYfIPEMrEFlIYhgchyjxTougEDlXavgz5HPHbpGZXEEyRqYZQwiNdPe2jlURh3gTJ0jf8ACn/aq7OoWfqzrB1k7TssdN+lQdq9AHh0n7R115iK8nUfGaqfA94zwSzjrBs31zKdQdnRuTIfqn8DzrC+1fZDEcKvhpzWmJ7u6B4WH2HH1WjcfEVuti6JOjA+oMeg5+gp1iMNbv2XtXlW5bcQyNp6aHaORpaVVwx0OnC+TDeGcTS+sjRh7y8x+486dm3Mnp8PiaR7dezy9w25/UYcs+GnRvrW5+pdHMcs2x8jTbhXGFvL0YbjnPUeXnWmUU1ujwIpdGOrlr5/yKRu4YDf5U9Lx5aR0/4/nOiGx006z+VTuOR5020/nWnmG4m67/jQe39mCY+MdRyikHsxM69ddR6k010+QFk4fx8dTr5fnNWLCcU/u/Cs0MjbQn+etOsLxdl96SOvT+etJKnfgZSNaw/EP31Ip9bvA7jes2wHGvXy2/EHap3DcZ6nQ9OXXQ1ncGh0yz4jhtu57yqfUfrUNjOxdhvqZT5U5w3FOnOpSzxAHfUUE2glJxXYbcI4I6MKqnFPZo+6KFP3TKn4cq2hUVxp8jSTYSP5+VUjXlEVwTPN/Euzl+x/8lsx9oaj/FRgr062GU7jTzANV/ivs7wWIktb7tvtW/C3xA0NaY6tf5Im6PYwJqTy1pfG/YreUFsLdS8AJyN4Lnw+qfwrPsfw65YcpeRrbjkwg/5rXCpGfwshKLXI1K0a0kUAKOBVGBBpoF6RO9dzGhYO4V76ui9FJxQoWQbsdW8RSpxFMga7mqbgiim0LX78iKdcB7vvYvCUKspbLmKyCuZQTGYZhBgmQIE1E3W1qa7Gsv8AVqHdEBVgM7OqliPACU+/lOpA03FUjGxOU2z0XgeySPbVnFzMwzNkv3rSy2p+jF0ZW110GsmK7S/B8PaXD2Rcs3lfukzCyl/ugSoPhyiPM+ZNCnsJcJ2ttBC8LlzZSrCIO+aeY1bzkx1FVzDuBEkNt00nTSPenzqwdrnAQhgGukgSCohQd8ognYHXmx8qrdp5YW2iZ2yktmAkGQdNJ3OleXXXmNVPgkFuAbkBhoy7Rp08xrtzp9bxQPUjlEHX13jcac6iLWL1kw3WZ5EiJgxtuOlPLGrQPUbg9Y15zPrE1maKE4t0MsGHVlgggMD1Uqdx+dY/7QPZY2HnF4AHuwczWhJe1rqyfaQHcbr5jbURiDmk7gAbR6fzyNPrGIkgzvBnaPWqU6jg7oSUEzz3wXj4fwtAff7pj7PQ1M23030302g7b+ewqye0T2Ti9mxOBULdnM9ldFudWtD6r9V2PKDoc44Tx4hsl6QwldRGuxDA7NynyrVtU1uh9iabWGWGdNOZ+M+v5nlypE29B+EbHzE7f3Glc4PT0+rpz/sHTrRi2h5jfXUj7zDqeQqY4zZecEE9NiesH9aRKH+HSek8/hUg9jUiZ2Jn836n7ooty2AdtTyG8f8A8iimdYYIhG2n5/hr8zUhhuLAb+W35kj96a3resHbkI38gBq3rtSBt66D9Y8idh8Jo4fIC3YPjM6wPiRr+k1MYTjvLT5fwVn1u4UIBYSduvzNSGE4mZ0UAj7Rk/Depyp9hkzSsPxUaSB8h+lSlniB2j8/81nOF408+8dtRt+UmpfCcZB2ZwPMyZ9J2qDgOmXbvVO4iitY57+lQNni8bkj/wAjEdRNSWH4nOuknlpr6Ulgi7WSNj+dNuIcPW+mS/bS6nRgGj0O4p8mKB8tfT86UyTy+VdewTOOL+xmxck4Z2sN9l5e3PSfeH41n/aLsHi8FJu28yf9y3LJ8TEr8RXoJrfMTQW6Rz0O4OxHpWiGpnHnJN04s8sEUFFb52h9nGDxcsFFi6fr2tierJsfhFZ7xr2S4uxLWsmIQfYkPHmh/QmtsNTCXoQdKSKTFFpe/h2RsrqVYbhgQfkaTir3ECCuk12KKwonBGWak+zWL7vEJmNtVLpmZ5hArq+aUBYRl+r+NRhp7wQ/+5tf3qBKh9SYAylWnXyPWDtRFPU3B+C23w9tu6F3MobOxNtmB1BKAaaR67nehSHZ+4wwtoMzM2XUh2XXpCgiRsSNyJgTAFMAa9pQUJWAhctIEnNJYqZVRlkM0k6EsfKqulw+7DamYIBM9ZL+W/n51Yu1XjLsg0mMrKQ7SJuCGiRIX7ukDWq5hsITuhUyPEMiFYP1YkwennXlVviNcOB0GkSMpKjMR4dBsJiZgSRGvWntt4UgEEEjeQYjQwE+EdOdMbWHuTvA/wDyP+nI/vT2zgjmBOXnPvkyRuCW01jSs7KjvDKxPhAka6GAOf2RJp0uIBMzB67axMBTsfw0pnb4bqTmWTH1Ty1IMtrP4U9tYIwASDAIBhgdTOsNtPKlOHlq/JJ5wo5kecHp61Tu3fs2tcRBu2strFwDmOiXuWV/vbeP59Ra1wB+0I5akQPiDTzuWyidYOw3gc/vfIb08JuLuhJRTPM9rGXcJdaxiUZGQ5SGGqxsD1XnpvVhw15Wgg7yQ24P3j8dq1ftr2Is8Rt5bv0d1R9HeC+JfusNM6eXKJFYVxDA4nheINnEIY3G+V15PbbmP4a2pxqrGGRzDktGbKABvqddgObsetI92J1Bg6men2nPPyWmuA4kHUMhmeU/WO8g7AU6F2eZgagn8XPx2HpUmmil7nBhZ8RJAI1nQ/E8httFI3iTtK66aat1gHbWNacZc4G8bhWnX71zoOg8qNeUbjUNyGpc9BPur50DiMVImIPWT/8As/XypNk05R8h/t3anr2pGmUZSAZ1RdJ8I+seRpJ7e0kzyJH0hk8hyFOmATs4pog5tpExOnMKKkcJxUzlnfTxEfPKv70yOF3nw67Dn6mui2BsIrnZhsWzBXxp1ndYX/P41O4TErt131J+c1ntjFMNBPkPOrjwXgeJugFkNsdXlT6hdz8azVLRy2UjngsuHvrERpUjZdT1HxpDA9mlA8dxmPl4R+pqZw3Dba7IPjJ/OsjrR6DtW5G4UHn/AD9aTuYU9J9KmrdkfZHypUYdT9UUVUTJuaRWb1gjkaQuWyNqtxwCny/nnSF7ganb+fKrqMmroCqxKXxHBJeXLetpdH3gD8jVR4j7McJck2y9g+RzL8j+9ajiOzTctvnUZiOEMvMj4GmUpw9BvLL1MY4j7Mb6a23t3R8Vb5HT8areM7PX7fv2nH/iSPmK3u7w3zPwB/Smdzs/cY+Bbh9A37VeOpl1FdNHn9rNPuzmFZsZYCnI3epDTGUgyGn6sGNToNzW2v2EuXtLmGVh1dVU/PQ1Dcf9lC4dbd8P3Cm6EuAMGVUIJLSxEAQBBJBn4HRDUpuzRJ010ZpvA+IXjh7f0JnKAZEkEaESJBgyJ5xQpDg6vbw9pEtJlCLBy3XkROYtaTIxb3iV0k0K2XIWGvaYMH1i5KzmiIyuQQPj+XPcwVl/hU12mxEZ/qwxTIoA3kgqfQCTtJ6zVXOLA1jX7xmvFrztM3U44JVbg6ilkxQH8/eoA487aAeXTpoa4uKI6Dz0/Gs7myu0sy45fM/CnC4/7j/Cq1bxx6z03Nd/qT19dzFTc2NsRaF4yB9R6c2uNLzVx8J/KqvYxLbnbTqNac28Sddfx/SaHiNHbEy2WOLW20zfMU17Q9lsNxCwbN4BhqVZSM1ttsyH6p8tjzFQy3vOac2X2OoPIjl1p46hxYkqKZhXa/sViuEX/F4rTGEugeC4N8rD6rdV+U0pwvji3dOYGq6azplHVRW+4mL1trN9Uv2nEFX6evI9DyrDO3fs3fAk4jCl7mHBmf8AUsGdBcjcdHGh5xz9KlqKdfDwzJKEqfyHgM6EiNMx+03JBHLrSkkaZiCILtyEbW0HM7fCqxwjtDJC3PC3uqw0AJ3YzsfPzq4WWDcgT9TlmYCCQdv+K6cXHkaLuJPhwWA+KqAISdSxnnXTgo13J3P7dB5VMWMHA1gsfeMRJ60lfs1DcVSIS5ap9wbsvcxOo8Fvm5G/kg+sfwqb4P2cDkPeHh+qn2vNug8udW62J2gAfAAdB+1Zqup24iVjSvljLgvZ6xhtUWX+22rfDkvwqcs/wmm6kf5pdG+NedKTk7sva3A8t+tOEuU1tMelOFmuTIyQ8Q0orUjZNLRWiLwY5ciqmlRSKilFr0tPMixQGusoNEmjBq9CFRPysULlijZ6IxrhaourtukEMxFRvHsB3uHZdQwh1IEkMhzLHnIp6TRkes6qqUsjLGSA7PcZc4W1muW3IXKWVHglSV5tuIg+YNCpNeHIugFoAcoI/AEChXqKWANZKP25B7xzqoLkAagNkHibXcyYgdB1qogRMD4fzerz24u++uoJKl9GiV9wa9FOpE6kbVTbNonWdPWK8bUYmzdS+EKiNyAjmI/Cj2bTE7R8vhrS62+ogDz/AEpa1b89vlWVsscs4Y+tPltyNd/50pNNN5Efz4Uc3PP89fWkbGFGBjfrRwxgc+mm/wDBSSMxG2h8unKjoSP5zpGwi9sE9eg/waf4cxrHKm1hZHOeg/kVIWB6eY6/CpNhYtbtjUTHrqI56RIo3czpzMggwVYcxrowPSu94P8AP6+YpW1roRP838j6UtyTMZ9pXsu7lWxeDU91qbtoa9195Bv3fUfV9NqZwLtM+HYBh3iAQBzX+016kW2DOYAyCDI0YHQgj00Irzh7R+yP9BjGtqPonBuWj9wkjL6qdPSK93R1/Fj4dTLME1td4lv4H2htYjRDr0O9T2EwAZszCVHLqfPyFY72S4iLWLtEkKrMFJOwnSTW6LA8OwG/l0H61DWLwnZdTVQ8+WLKdydBzPPyAHWjG9Mch03NM3v5v7Rt+/qa6HjU/wAHwryWbbEhZuTT60dOvXyHWqP2m7c2MEsE57p2tL73kXP1BtvqeQ51lfH+3uLxchrhS2f9O2Sqn+7WX+JrZQ0FStnhGerXjDHLN04n7RMDhpFzEIWH1Um40+iTHxNQy+3HDs+TD4XEX2OwAAJ+GprDcIyCPAbjHTKSQs8tF1b5ipVeJMqgXLvdqJi3aAU7fWCxv5mdK9Bfh1OHdv32MbrOXODdsL7UHJAbAPbkwM9+yGnaMh8U+UVbeHcba6BNh1nnmVh8xXmPAdvLuHH/ALZLdsndyuZyesnnEijXfaXxFv8A7q6s6wsLt6CmWlqp42pfL/v7iOUD1fpRgK8mW/aHxEGRjMR/u/xUjhPa5xRNsSzf3ojfmKqtPJdvoTwepM1ELjqK8+YP298QWM6WLnqjAn5NUthv/qEu/wCpg7Z/tcj8waE4Tax7/UKibaWEb0i19RuwrJbft+tkePBsT/evyox9vVoe7gz8WUfoazTpVJPhDqCNVbFJylj5SaKl5ydLZA6nw1mGB9rPEMUcuDwAbzloHq2g/Gl8Zf4qzL/W4m3g0bSLIUusmJzMTtM6H9xNU0pLdLP0X8lFD09/oarB+0PkKFQnZ5H/AKWyWF24SgYt32ac3i97Nrv+FCvZUF6/dma5We3mLthozSBESAEAIkKGUxMiYIBgeQqjXuPWlzZ7g05CTH6bU+9s+NRCyv3oNwhwFYELcUEL3gZJUlGnwtMADQbY5cxY13J89TWWppd8rtmiNbarGl3u2lhJykuQBEc56NrTFu3jQctoRyJJPw94eVZ+2PPL8qI2MP5Vy0UQPUM0Fu316dBbA21AmPMHc0tY7f3gBJtc9lH4R5bis1OKaZmNZ+O011sW5MljO8z13pvyUDvzEjXcN2+uc0tGI1mBHKY010161ZuH9rEdJNp83hEWyrDoTLHrPyrz6Ma+vjbUZTruo0A9Ip3he0WItkFLrCNtjHoDUJ/hyfwsdarueh34xh1YKbqIx18fgHWAx8M/Gn63Cu4bXWTr+NYpwz2qvomMsWsRb8lCuNtjseeh0M6zUzgOJOma5we+btokZ8HdMECfqAnQAn6pAg84rDPQyjzj16ffp9fuXVdPjP7mqd4Ovl5/GKUOPCiWPqdN/KqV2W7W28YCE8N1R4rZjMNdcp2ZZnUfGNJtmH4Tm0cmsFSm6ctssMstsle4hje2IX3QT+OvL/ms59qGJuYnDpecE92Tsp0VoDSQNBIU61p1zDWregVS3T9T0FJM6XA1twGVxDqdmWDIjpE0+nreHUUrAlTUotJHmAmtf7Bdp/6rDd05+mtQG+/b0Ct8Nj8KzjtXwL+lxDKP/jaXtnqhOgPmNj6U14Hxl8LfW7b3U6jkyn3lPqK+jr0o6ml5fmjzqU3Snn6m7tfAHkNvM9aqPa/t1/TDJag32EiRItqdnI5sd1HLfpRO0Ha9BYFxGU5h9Gm5P9wGwHP0rL8RiGuOzuSzMSST1NedotHue+osLoa9RX2rbEJdulmLMSzEySTJJPMk70e1YnU6Dr+w511LPWlXckyTPL5bCvbb7HnpXDm7EhBlB+JOkGT59KSoUKQY7XQaLXZrghproNEFHVJoBDA0pbQk6VJcI7OXL7AKp1rZuxXsitoFuYgSYnL+9ZKmojF7Y5fYqoWV5YRmPZf2dYvGkd2hVObtoo/etg7M+xbCYcBr837g+17gPko3+NX7D2FtqFQBVGgA0FMuK8VFpSanVlGnHdVd/Rcf37wKpOT2wQ24rxG1hLUKqqAICqAB8hWJ9o+1Bu3zm8QJOmVWAggyUfRhAOmnrUr2x7Um4SM3WqRwbFE4pTOxDfVgspBUEv4VGbLqxAHXasmni6s98lbsuxqcVShbr1PQ3Z/hTHC2iL90goCO8tIrgHYFY0gQI6AUKZcEt4j+ntlbatmUXCy3LiKWfxuQufTxM3qZPOhXvHmmf+2jiF5LDW7rIFNx0WzmVmNtznt3YNtSFBtgSCxBMFuRw6tl9seP75LuRrhU3EY51SCbT3LcWyCDEuAfe91fc543lNMA5QrsVyuOBQoUK44FChQrjgUrhsU1tgyMVYbEUlQrji14XGm+4xGH+jxtrxuo2vAbsg+0B7ybESRzrbsL2la7hbLhSpe2rFjrMge6BvzE+Vea8LimturoSrKQykciNRW0dme2eGXhalzkfvGRVQMWQRnuQF91cxJX+6K8b8RoSlFbFf37sehpJRcvN799SwXcWzbSZkTGpPmedNbdtyGgyT4BEmS2kCNzuKjsb28wssLVvEXV7v6IgC1lcgHMWYg6HUGDVbxHb/EsbRtnDWDazDPOd5ZsxLZhEzroOdeZT0dWXp799D0nVowXcsXaTsQuLw7ZWLMv/wATASO9P+mTuAYIM7ECsTvWSjFWBVlJUg6EEGCCOs1bsXx+44Iv4y7cls5VSchJ3gLAB1mdqrnE1Rjmth/vFtdes7/E17mipzpR2Sd0eVqpRqPdFWErTZlycxqv6r8fz9aKtrr8v1pAGn7NnGedSYb+7r6H85rc8GRZEjXKMVoRSFLBaFGy0YW6651gkV0LTi1hSalcDwed6lOrGI8YNkbhcAznQVcuzfYo3GWRUjwTggBEgQavvCbCr4Rp/OdeNqtbLiJtp0UssmeynZe1YUHKMwq1C5ULZxoUDWfL9q5d44qiTWKlqNnHJCrTnORJY3HhFMmKzbtd2gLAgHT+bUl2k7WSTrHx/WaoPFeKZiTm/X8arGM68t0jRCCpL1I7i2LJJ1mmnB7L3LjBHKSjBo94o3hYBZl9xIHITypvir5Jo3CGfv1NskHYkAGA3gO/XNH/AJV7lGG1GSpK56M4D2na3hraGzi75C63CiKW1J2zctp5xMmZoUwXjtpdDdvJEwqG7kUfVVYWNBA+Gw2rlbbmUoXtws/SA5To5EtsDClltkkkjVDlMZQSQIaayeth9s15bZNu5ctPeZTm8BNweINb8WgClQJGoUqkSWZjj1BjLgEVyK7QFAJzIOgrndCjRXa651kJ9yKKbB5UsK6K67O2obZOsijCz504ovdCu3HbBMWKf4DiFyyrrbaFeMwIBBjYww3Guo602Fs9Z9afYPCjdhU5yVs5KQhnAlexFy60sWYnf+CnOF4I76mB+dPrYHKKe4a9WSdeVvLg0xox6hcH2ctj3vF+XyqWXAplKhFykEERuDyothqkbCV51SrNu7ZpjCK4RmHGeGGxdKHbdT1U7ft8Kb4a/lPUHQjqK0TtXwPv7MqPpEll8xzX47jz9azava01ZVoX69Ty61Pw5EsMN01B1HmKMuDnlXOA4sT3bc/d9enx/Op4WBUqs3B2LU4qauQycPNOrHDqkhZpe2ka1CVZlVTQlhcCOlTODwwAk00t3AKeDF7R6f8ANY6kpMtFJEzhsQAQOXnyqw4bGQDqI3G36fKqbZvgATprpOo+fI0a5xXKABMHltP4QaxypOTKp2Lhf40Y3PqByqu8X7RmDlcnaZUH59D+1QuJ4sY3Px2qExXEST1+AH/NVpaXORZTsGx/Eydz8h+nKoW/c8zXb96TvTVmr16dNRRjnO5xmp72fCf1CG7mKKcxCiWOXUKPEu7QJkRNR7Gn/Z+07YhBaRnefCE94E+EEehI02OxrUkZ2z0pwe7ct2EUW0XTNANq2AXJc+DKcpljIkiZgmhSXAX/AKjDpdtoAjZsoKu5hWK+9buZTty0G1CrkTNva4WZHUtdYi5cAN4JlW3aJb6F0gt4iV8YJ1CzzOQzWq+2m5csP3KuRbuszuihghIuO4bxSASzliAdzMEQayomlY6BQrldoBOzQoRQoBBXRQrsVwwAKOBXAKURaVsZIUs25NSCGm9taVzVlm7mqCsg7a0fDMwP6H96bl6cWtam1gZImMFf6iKm7F0RUDhLgp42IEVgqRuyywSGIxNUHtRw0I/eIPCx1A5N/nf51P4jGdTTTEXw6lX1BEf5HmK06a9KVyFaKqRsU8GrbwniXepr76+95/eqrYiwUYg/8jrSuBuMjBl/PQjmDXq1aaqRPPpzcJFya5/PwNAXf5+lMreJDLIP79CPyrhfzrzNnc9K6eUPGu8x8unn6Ua1itenkefpTFb34fz8qU74Rodfz/au2AuSi4+BoR+ImmF3F6mSTTC7iPSkHf4U0aSQrmPHxhHM+tNbt6edIG5SbPV4wsRczrt50iTXSaIaskSbAafcDtzeVs2XIyuD4ZkOuwZlzegM0wmpPszjO6xdp+7F1hcQqpBYZswK+Ee9rAjz6xToRnpHs4Jwyd3fSygzqLdr6S2mV2XKrkAtqDy3mhSXC+B95ZR7hxGHuFRntWrl9LaMNGCInhVZBIA686FWJGZe2Z1Ny9LMPGpRYuKjMCbbuBlAZxkZS5JEKqrOpGT1vvta4QmIIzYhbS5j3iPMZ1ByMGIMN3YYclGsmTrlb+zzEJlNwMoNs3TCO3hDkQjqCjtkBuRmAjnStDJlVrtTt7sjcREd3tqtwsq6k6oAxkBdiDowkE6TvHeKdjL9hnV8s25NyMxyARqxiNTnUAEmbbdNQMQNGqx3+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/a5lslkCllZS2cMARmgCHUqZP1SRpEtG7GYjxRbLFZDZQSoYBTBYgKDBPOfDtqJnsfYbcu5W7rk01uOy7ajoash7KXwWVkYMGCABS2cnN7kDUZVZvMR1pSx2Ivs1wFH+jVHaEbRXXPJEZhAIJGU/lVYp9iUrPqU7ERcHnyn8qjtRV2vdhLrAsviAVnLqDlVULA5y+XKZUQOebcEEVGnsVec3Ia3FpkS4xMAFnFsEESHSSPGpIiDpWym+hjqrNyF4fjsjQfdbQ/v8KmA/n+3r6UhxLsZibDEXEAClA3jRmXvHZEDojEhiUbwiT8xUxc7HYmwxw91GN1WAAVWdSCGLEOoIMAA5fe1IjSlq075Q1GpbDI/vqJcuzU/d9n+LRmFxCmVgkkMQxK5iyQPEijVmEwBzppZ7GYm53YtJ3jXFzBVmV8fdgNpCzuCeQJ0g1BUy7qIhGbzohNTL9jsUqqXthQ0ZZZZLEgKuWZViWXRgNDO1OeI9hr1q1bYK7M+bQKwgDugJBGnicgmTqpECDTqJNyRWyaJmqf/wDShNwot1S0W2VSCpuC4yL4d1BBuL7xC6HXQ07X2e3mFwjMFtgkl7bKBlzFlZtVVlQKxBP141imSEbKmTRTVsxHs5xFu13twoE8RBQm6CqrOfMmgSSASTuRoaTs+z3EtbJVQ9yLb5FII7q4ARdNz3MskCJkQSQAJpkgXKtNP+C4U3LyhZJHiAVSzMRAChQZOYkCBrrzqZv+zrFKzKQkguAM2rMid4UUbFsktE7Ca5w/s3ibGIQFB4yye8oVlkrKOQVhhmCvsTttTWFPQnB8f9AndW72SPDmOoE6L4lnw+7r0oUTg/aPDJh7SC6cPkRU7rKT3ZQZSuZkzNBG51NCqEydvYRHvgsitlSRKgwSWBInYkVG4bh1qLR7u3KBFQ5V8Km4AQunhGg0HQUKFEAw7GWgQCQCe9viSNY7y6sT/aqj0UdKsGHwaFpKITN3UqCdLhjX4n5mhQoBIxcGhcsUQsLlmCVBIklTB81AHoKXuiOI21Gi9xdeBtmzoM0dY0mhQrjhpxayvc2NB47y59B4vBc977Ww36Cl8PZVsNaZlDMLigMQCQDfCESdfdJHoSKFCgEf3rQbFIGAI7m5uJ+tbH5Urw2yoVoUD6S4dAN8xE+sUKFEAyxqA4d5AOa9DeY79Ug9RlAHoAKF7TE5RovcloGgzd4omOsaTXKFcEYcHwaf01vwJomJYeEb5yJ9YZhP3j1pUoBcwCAAIyXJUaKfo1bUbHXX1oUKR/wP/f8Asa4XB22EsiE97d1KgnS3djUjzPzqTtYZP6xxlWGRXYQPEwyQzdSIGp6ChQrkdIc4BZZZ1g3yJ5HvIkdNCR8ageMWV/p7xgScQxJgSSLlxRJ5+FVHooHKhQovgC5JDhXDbXer9Fb/AOltL7i+6HJA22B1imuBwFv+pvfRp/1AT3R7hsSV290lVMbeEdKFCiDuJ8YwaN3uZEOrbqD/AKtgcxTPBsWxXDwxzA4S9cIOoLwi5zP1oJE7wTQoUwhazhUFowiiO9YQAIZs+YjoTJk85NI43CorFlRVZkcsQACxBQgkjfUk/GhQoBGvDLQdLjOAxCRJAJgBwBJ5Qzf7j1pDtPhU7m/4V/6G+dhuoJU+oLMQeWY9aFCh0O6ifYvBW+5AyJpbw4HhGkWlIjTTUD5USzh1GLe0FUWg9oi3AyAw50TYagcuVChXBHXZzhto2lJtW5BcA5FkAkOQDGgzAN661EXNMTZA0AvXwANgEd8oA5AculChXHC1rBovE8qogUZYAUADPZus+g+0SSes1JcAwqBioRQqtdCrAhQpthco2EB3AjbMepoUKICX4TbAsWwAAAigCNAAIAHlFChQo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8" name="Picture 14" descr="http://t0.gstatic.com/images?q=tbn:ANd9GcRJpw7qyklDIYfF04lDSebvRkSCKmROOOTnf9_9IZPboIpKqYnH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7315200" y="0"/>
            <a:ext cx="1828800" cy="1219199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b="1" smtClean="0">
                <a:solidFill>
                  <a:schemeClr val="tx1"/>
                </a:solidFill>
              </a:rPr>
              <a:pPr/>
              <a:t>2</a:t>
            </a:fld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974" y="1600200"/>
            <a:ext cx="8991600" cy="31242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>The Importance of Warnings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895600" cy="400110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www.westsidecoc.org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77153" y="4953000"/>
            <a:ext cx="7239000" cy="762000"/>
          </a:xfrm>
          <a:prstGeom prst="rect">
            <a:avLst/>
          </a:prstGeom>
        </p:spPr>
        <p:txBody>
          <a:bodyPr vert="horz" tIns="0" rIns="45720" bIns="0" anchor="t">
            <a:noAutofit/>
          </a:bodyPr>
          <a:lstStyle>
            <a:lvl1pPr marL="0" indent="0" algn="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None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Luke 12:13-21</a:t>
            </a:r>
            <a:endParaRPr lang="en-US" sz="6600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15200" cy="1219200"/>
          </a:xfr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pPr marL="914400" indent="-914400"/>
            <a:r>
              <a:rPr lang="en-US" sz="32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 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Warnings keep us safe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15278"/>
            <a:ext cx="9144000" cy="5334000"/>
          </a:xfrm>
        </p:spPr>
        <p:txBody>
          <a:bodyPr>
            <a:normAutofit fontScale="92500"/>
          </a:bodyPr>
          <a:lstStyle/>
          <a:p>
            <a:pPr marL="571500" indent="-534988">
              <a:spcBef>
                <a:spcPts val="0"/>
              </a:spcBef>
              <a:spcAft>
                <a:spcPts val="15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Warnings may be unpleasant, bothersome, disruptive; but they’re designed for our good.</a:t>
            </a:r>
          </a:p>
          <a:p>
            <a:pPr marL="571500" indent="-534988">
              <a:spcBef>
                <a:spcPts val="0"/>
              </a:spcBef>
              <a:spcAft>
                <a:spcPts val="15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We may not fully understand God’s warnings, but God wouldn’t issue them if they weren’t in our best interest: 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 Cor. 15:33; 1 Jn. 5:3</a:t>
            </a:r>
          </a:p>
          <a:p>
            <a:pPr marL="571500" indent="-534988">
              <a:spcBef>
                <a:spcPts val="0"/>
              </a:spcBef>
              <a:spcAft>
                <a:spcPts val="15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Men often ignore warnings; we think we know better; even know better than God.</a:t>
            </a:r>
          </a:p>
          <a:p>
            <a:pPr marL="571500" indent="-534988">
              <a:spcBef>
                <a:spcPts val="0"/>
              </a:spcBef>
              <a:spcAft>
                <a:spcPts val="15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“I can run my own life, thank you very much!</a:t>
            </a:r>
            <a:endParaRPr lang="en-US" sz="3600" dirty="0">
              <a:solidFill>
                <a:srgbClr val="FFFF00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6200" y="152400"/>
            <a:ext cx="762000" cy="838200"/>
            <a:chOff x="106844790" y="105697590"/>
            <a:chExt cx="1143000" cy="1141590"/>
          </a:xfrm>
        </p:grpSpPr>
        <p:sp>
          <p:nvSpPr>
            <p:cNvPr id="1028" name="Rectangle 4" hidden="1"/>
            <p:cNvSpPr>
              <a:spLocks noChangeArrowheads="1" noChangeShapeType="1"/>
            </p:cNvSpPr>
            <p:nvPr/>
          </p:nvSpPr>
          <p:spPr bwMode="auto">
            <a:xfrm>
              <a:off x="106844790" y="105697590"/>
              <a:ext cx="1143000" cy="114159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Rectangle 5"/>
            <p:cNvSpPr>
              <a:spLocks noChangeArrowheads="1" noChangeShapeType="1"/>
            </p:cNvSpPr>
            <p:nvPr/>
          </p:nvSpPr>
          <p:spPr bwMode="auto">
            <a:xfrm>
              <a:off x="107404008" y="106261457"/>
              <a:ext cx="583781" cy="577723"/>
            </a:xfrm>
            <a:prstGeom prst="rect">
              <a:avLst/>
            </a:prstGeom>
            <a:solidFill>
              <a:srgbClr val="CCCC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Rectangle 6"/>
            <p:cNvSpPr>
              <a:spLocks noChangeArrowheads="1" noChangeShapeType="1"/>
            </p:cNvSpPr>
            <p:nvPr/>
          </p:nvSpPr>
          <p:spPr bwMode="auto">
            <a:xfrm>
              <a:off x="106994624" y="105852336"/>
              <a:ext cx="409122" cy="409121"/>
            </a:xfrm>
            <a:prstGeom prst="rect">
              <a:avLst/>
            </a:prstGeom>
            <a:solidFill>
              <a:srgbClr val="663333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Rectangle 7"/>
            <p:cNvSpPr>
              <a:spLocks noChangeArrowheads="1" noChangeShapeType="1"/>
            </p:cNvSpPr>
            <p:nvPr/>
          </p:nvSpPr>
          <p:spPr bwMode="auto">
            <a:xfrm>
              <a:off x="107403746" y="106027027"/>
              <a:ext cx="234430" cy="234430"/>
            </a:xfrm>
            <a:prstGeom prst="rect">
              <a:avLst/>
            </a:prstGeom>
            <a:solidFill>
              <a:srgbClr val="E0D6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Rectangle 8"/>
            <p:cNvSpPr>
              <a:spLocks noChangeArrowheads="1" noChangeShapeType="1"/>
            </p:cNvSpPr>
            <p:nvPr/>
          </p:nvSpPr>
          <p:spPr bwMode="auto">
            <a:xfrm>
              <a:off x="107169316" y="106261457"/>
              <a:ext cx="234430" cy="234430"/>
            </a:xfrm>
            <a:prstGeom prst="rect">
              <a:avLst/>
            </a:prstGeom>
            <a:solidFill>
              <a:srgbClr val="9999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44790" y="106261457"/>
              <a:ext cx="1143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107404008" y="105697590"/>
              <a:ext cx="0" cy="114159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36" name="AutoShape 12" descr="data:image/jpeg;base64,/9j/4AAQSkZJRgABAQAAAQABAAD/2wCEAAkGBhQSEBUUEhQUFBQWFRYUGBgYGBcYFxgXFxcXFRgXFxcXHCYeFxwjGRcUHy8gIycpLCwsFR4xNTAqNSYrLCkBCQoKDgwOGg8PGiwgHyQsLCwsLCwsLCwpLCwsLCwsLCwsKSwsKSwsLCwsKSwsKSwsKSksLCwsLCksLCksLCksLP/AABEIAMIBAwMBIgACEQEDEQH/xAAcAAAABwEBAAAAAAAAAAAAAAAAAgMEBQYHAQj/xABCEAACAQIEAwUECQMDAwMFAAABAhEAAwQSITEFQVEGEyJhcQcygZEjQlJiobHB0fAUcuFDkvE0U4IWJDMIRHOywv/EABoBAAMBAQEBAAAAAAAAAAAAAAECAwQABQb/xAAvEQACAQMDAgQEBgMAAAAAAAAAAQIDESEEEjFBURMiYfAycYGRBRShsdHhQsHx/9oADAMBAAIRAxEAPwCa7b9pLvD8Q5UM+Evd2zIHZWXV3usTOa2bhCoD4RBMAmIqOC9q6hLveXMTcL2xEOlu4XzM2hysbQBuQGzEkJPQCR9snEQzXrdwOlxQQoLBe8RrgKEBfCVAtMcrSxzKRtlXGlpWwmzWvbHbttbYKLipmgXDce8Gcy7AlsoGZQYMQH8I3UM8X7Z3dRaEshulmZwqsyBiygKAVT3V6yWOmwrKraEmACSeQp9b4K5EtCjz1P4UrlbkKTZpr+3B5DGM5uHN3KvlCBDbB+kchwSQ4GUHwkHUyGWL9sznM6Tbe6FtXZGbUF/p0RgyxkyDuydD11LUrDcBQ6ZzPpT4djc2zN+FK60UHYy64X26kNMlVDMdVzu+yop+xbE5yfeJBXzK1n2zoGXNdxBVS7lgLZZi0ImjaBQsnuwNyPEINZ5e7C3hqNfUftUbieAXk9623wo+JF8M7a1yjSbftgQd0xObK7vcVS9sEuzpbULr7qQ7ESpIXTMAadXPbUgFwlnzdzCMpbPnzZVAR5TRPExMyRuM0DGLuHg6zPnSTIacU2TB+2py8ki0SQNDnUpmRhJYEW2guC2oknQCKWf23OUujwgqwNvR2LBg3h12CQgzTJMn62mNoaNmpXcdWNYf2w+BRDs+RSWzm2EZVzlVC6lTcJAXYKqQZFSVn2z/AElvxFhlth8zMqgqBnjSSSCwDeGTEjQGsUBpRLtB3CrGxWfa6SDdzZbiuq5GLMBZMAhDIzHNDeIknXlArlz2y3FyzdQ5EBLZTmd4ByZQp0MQTIHOQQKyE3ab37kmljuYz2mv3PbW5tqRdlw40ZHUBc85nCN49GaQvK2o1zEjl/21km2xAzBbjjKMxRir2Vt52kxlhywAJJAPMnHc1KMwqguDV19slwAPnLXWRSwfN3Vt1cqFRQCdUysxHMabkU6HtwZ2AYOiAgkyvikoIYZWlcucZR1B11FY6LlOcKmY67fhQbtkdRizVcB7XrrZT4rWQMe7Vj3RKsHAJZWcq4lSJzA6iATQve2HEi2wB8TuLhIzSkAg2lVgRlYgGQwjvBHums/WIjamuLxYXQan51FVZN2QZQilc0a57brqqXXIjy2a3kusGls3huO3h3fWIltFgQVcb7VlvJajGPZuFLjHKLqWrbFf9QDO11xBCBSFMgnKSQMiFt3bnPnRbqgHUD4a1oTM5uPD/bRaLM5a87kDIGI7u2TmDgIApgDJDNnJ12majOI+1u7bUqtxO8COSxa4wuOxZg6knwZdAEA10GYAQMkw+Ez6jQfzanf9AOZJ8zSOaT5HUW0aJZ9swS81zNibhZLcguQhdbnemAGHdIcxBUKxhMssDNSFz20Wnvghr1u2pYKdNUDI2ZhlZszwwyrkygascxjJmwK8jSLWIpt6YNjRr+J9ta5EWy5CBnLd8rOzCJt2yqsBEgqSJ0ZZzakpXfbzdOdVQZYYjMZLFmhAPsqqkSBqSNwKyFrRrtpYNG4LGyYn2wq1pLd8tcuK+Y3ECMMoZ86aQJZIVSJAzAk6GkOH+1W7fxGt3u1bO0HW3bcIFsl9Az+L38syGbwwoJyhN6n+yWf+pUW8smRLFQokEas4KqNYJI+VI52G2m7JiidVsYxgSYZL10I4kxcQLfVQrjxABQAGGlCnXC+G3zZQjF3F8I8KgMoI0YKVOUgGYjSu1S4lhn7T+xacQtHLlS8s5HYeEtA8LEa6gQDrEbb15y4pwu7hrzWb6FLiGGU/mDswI1BG9ereNXQGPLyImfTptVV7U9kcPxGzluALdA+juj3lJ1g/aQ9Kwuvsm1LgrsvG6MZ4TfsZQtv3yNSw8RPP/inl2zImoHtD2dxHD8R3d4ZWHiRxqrryZDzHluKneE8TW7bn64EMOh6/GjONvMsoMZXwxF7BH704w3E3TmSKWuW59fOkHsVO9+RyxcM7Rg6GZ6VYbPErTiGRT6gVmxswd/lvTnCcVZdNx50kqafAUy+YrsrgsR71sKTzX9qrXEfY+p1sXJ8pg/jpTrAdpJjWrFguMfpypVOpDhhtGRl2P9n9yyfH3i+eUMPmtMD2Z6XB/tNbvYx86EAj4Uhi+zeFvatbVT1Xwn8Kdap9RfCXQw7/ANMn/uD5GjDsyf8AuD/aa1HG+znnZufBh+oqBxnZLEW97cjqpBqqr36i7LFGxHZy6okQ48jr8jUK6mddK0FlZdGBHkaY8R4NbvCfdf7Q5+vWrRqdxZRKWKMTTnHcKuWT4xpyYaj/ABTYCavckEp3h3gb03KUdaWWUNFjwYio+9dJaTv5Uqx01prXQikdOTZIWsQAhOYyfmKbC6W8M6T0FIUrh96O1LIL3JdCIAFOljaohLtOFxFZZQZqjJC9/C84+VNxZJ+qDXTe8zR0xHTeirpAwxE4ZuXyoj4c8wRUil3rR2Iih4jQfDTIxYCwd+tS/Z3KzsnhzOhVcxgZjGXmNzpOwDEnamV+Mp0rnA7Y7xpZli27aJ3gJUZgGWdFMQTrE6giarHzCOLR6pwXCCLaC07LbCqqjPdMAAAAHvNtNPKu1GcA41e/p0yYfIPEMrEFlIYhgchyjxTougEDlXavgz5HPHbpGZXEEyRqYZQwiNdPe2jlURh3gTJ0jf8ACn/aq7OoWfqzrB1k7TssdN+lQdq9AHh0n7R115iK8nUfGaqfA94zwSzjrBs31zKdQdnRuTIfqn8DzrC+1fZDEcKvhpzWmJ7u6B4WH2HH1WjcfEVuti6JOjA+oMeg5+gp1iMNbv2XtXlW5bcQyNp6aHaORpaVVwx0OnC+TDeGcTS+sjRh7y8x+486dm3Mnp8PiaR7dezy9w25/UYcs+GnRvrW5+pdHMcs2x8jTbhXGFvL0YbjnPUeXnWmUU1ujwIpdGOrlr5/yKRu4YDf5U9Lx5aR0/4/nOiGx006z+VTuOR5020/nWnmG4m67/jQe39mCY+MdRyikHsxM69ddR6k010+QFk4fx8dTr5fnNWLCcU/u/Cs0MjbQn+etOsLxdl96SOvT+etJKnfgZSNaw/EP31Ip9bvA7jes2wHGvXy2/EHap3DcZ6nQ9OXXQ1ncGh0yz4jhtu57yqfUfrUNjOxdhvqZT5U5w3FOnOpSzxAHfUUE2glJxXYbcI4I6MKqnFPZo+6KFP3TKn4cq2hUVxp8jSTYSP5+VUjXlEVwTPN/Euzl+x/8lsx9oaj/FRgr062GU7jTzANV/ivs7wWIktb7tvtW/C3xA0NaY6tf5Im6PYwJqTy1pfG/YreUFsLdS8AJyN4Lnw+qfwrPsfw65YcpeRrbjkwg/5rXCpGfwshKLXI1K0a0kUAKOBVGBBpoF6RO9dzGhYO4V76ui9FJxQoWQbsdW8RSpxFMga7mqbgiim0LX78iKdcB7vvYvCUKspbLmKyCuZQTGYZhBgmQIE1E3W1qa7Gsv8AVqHdEBVgM7OqliPACU+/lOpA03FUjGxOU2z0XgeySPbVnFzMwzNkv3rSy2p+jF0ZW110GsmK7S/B8PaXD2Rcs3lfukzCyl/ugSoPhyiPM+ZNCnsJcJ2ttBC8LlzZSrCIO+aeY1bzkx1FVzDuBEkNt00nTSPenzqwdrnAQhgGukgSCohQd8ognYHXmx8qrdp5YW2iZ2yktmAkGQdNJ3OleXXXmNVPgkFuAbkBhoy7Rp08xrtzp9bxQPUjlEHX13jcac6iLWL1kw3WZ5EiJgxtuOlPLGrQPUbg9Y15zPrE1maKE4t0MsGHVlgggMD1Uqdx+dY/7QPZY2HnF4AHuwczWhJe1rqyfaQHcbr5jbURiDmk7gAbR6fzyNPrGIkgzvBnaPWqU6jg7oSUEzz3wXj4fwtAff7pj7PQ1M23030302g7b+ewqye0T2Ti9mxOBULdnM9ldFudWtD6r9V2PKDoc44Tx4hsl6QwldRGuxDA7NynyrVtU1uh9iabWGWGdNOZ+M+v5nlypE29B+EbHzE7f3Glc4PT0+rpz/sHTrRi2h5jfXUj7zDqeQqY4zZecEE9NiesH9aRKH+HSek8/hUg9jUiZ2Jn836n7ooty2AdtTyG8f8A8iimdYYIhG2n5/hr8zUhhuLAb+W35kj96a3resHbkI38gBq3rtSBt66D9Y8idh8Jo4fIC3YPjM6wPiRr+k1MYTjvLT5fwVn1u4UIBYSduvzNSGE4mZ0UAj7Rk/Depyp9hkzSsPxUaSB8h+lSlniB2j8/81nOF408+8dtRt+UmpfCcZB2ZwPMyZ9J2qDgOmXbvVO4iitY57+lQNni8bkj/wAjEdRNSWH4nOuknlpr6Ulgi7WSNj+dNuIcPW+mS/bS6nRgGj0O4p8mKB8tfT86UyTy+VdewTOOL+xmxck4Z2sN9l5e3PSfeH41n/aLsHi8FJu28yf9y3LJ8TEr8RXoJrfMTQW6Rz0O4OxHpWiGpnHnJN04s8sEUFFb52h9nGDxcsFFi6fr2tierJsfhFZ7xr2S4uxLWsmIQfYkPHmh/QmtsNTCXoQdKSKTFFpe/h2RsrqVYbhgQfkaTir3ECCuk12KKwonBGWak+zWL7vEJmNtVLpmZ5hArq+aUBYRl+r+NRhp7wQ/+5tf3qBKh9SYAylWnXyPWDtRFPU3B+C23w9tu6F3MobOxNtmB1BKAaaR67nehSHZ+4wwtoMzM2XUh2XXpCgiRsSNyJgTAFMAa9pQUJWAhctIEnNJYqZVRlkM0k6EsfKqulw+7DamYIBM9ZL+W/n51Yu1XjLsg0mMrKQ7SJuCGiRIX7ukDWq5hsITuhUyPEMiFYP1YkwennXlVviNcOB0GkSMpKjMR4dBsJiZgSRGvWntt4UgEEEjeQYjQwE+EdOdMbWHuTvA/wDyP+nI/vT2zgjmBOXnPvkyRuCW01jSs7KjvDKxPhAka6GAOf2RJp0uIBMzB67axMBTsfw0pnb4bqTmWTH1Ty1IMtrP4U9tYIwASDAIBhgdTOsNtPKlOHlq/JJ5wo5kecHp61Tu3fs2tcRBu2strFwDmOiXuWV/vbeP59Ra1wB+0I5akQPiDTzuWyidYOw3gc/vfIb08JuLuhJRTPM9rGXcJdaxiUZGQ5SGGqxsD1XnpvVhw15Wgg7yQ24P3j8dq1ftr2Is8Rt5bv0d1R9HeC+JfusNM6eXKJFYVxDA4nheINnEIY3G+V15PbbmP4a2pxqrGGRzDktGbKABvqddgObsetI92J1Bg6men2nPPyWmuA4kHUMhmeU/WO8g7AU6F2eZgagn8XPx2HpUmmil7nBhZ8RJAI1nQ/E8httFI3iTtK66aat1gHbWNacZc4G8bhWnX71zoOg8qNeUbjUNyGpc9BPur50DiMVImIPWT/8As/XypNk05R8h/t3anr2pGmUZSAZ1RdJ8I+seRpJ7e0kzyJH0hk8hyFOmATs4pog5tpExOnMKKkcJxUzlnfTxEfPKv70yOF3nw67Dn6mui2BsIrnZhsWzBXxp1ndYX/P41O4TErt131J+c1ntjFMNBPkPOrjwXgeJugFkNsdXlT6hdz8azVLRy2UjngsuHvrERpUjZdT1HxpDA9mlA8dxmPl4R+pqZw3Dba7IPjJ/OsjrR6DtW5G4UHn/AD9aTuYU9J9KmrdkfZHypUYdT9UUVUTJuaRWb1gjkaQuWyNqtxwCny/nnSF7ganb+fKrqMmroCqxKXxHBJeXLetpdH3gD8jVR4j7McJck2y9g+RzL8j+9ajiOzTctvnUZiOEMvMj4GmUpw9BvLL1MY4j7Mb6a23t3R8Vb5HT8areM7PX7fv2nH/iSPmK3u7w3zPwB/Smdzs/cY+Bbh9A37VeOpl1FdNHn9rNPuzmFZsZYCnI3epDTGUgyGn6sGNToNzW2v2EuXtLmGVh1dVU/PQ1Dcf9lC4dbd8P3Cm6EuAMGVUIJLSxEAQBBJBn4HRDUpuzRJ010ZpvA+IXjh7f0JnKAZEkEaESJBgyJ5xQpDg6vbw9pEtJlCLBy3XkROYtaTIxb3iV0k0K2XIWGvaYMH1i5KzmiIyuQQPj+XPcwVl/hU12mxEZ/qwxTIoA3kgqfQCTtJ6zVXOLA1jX7xmvFrztM3U44JVbg6ilkxQH8/eoA487aAeXTpoa4uKI6Dz0/Gs7myu0sy45fM/CnC4/7j/Cq1bxx6z03Nd/qT19dzFTc2NsRaF4yB9R6c2uNLzVx8J/KqvYxLbnbTqNac28Sddfx/SaHiNHbEy2WOLW20zfMU17Q9lsNxCwbN4BhqVZSM1ttsyH6p8tjzFQy3vOac2X2OoPIjl1p46hxYkqKZhXa/sViuEX/F4rTGEugeC4N8rD6rdV+U0pwvji3dOYGq6azplHVRW+4mL1trN9Uv2nEFX6evI9DyrDO3fs3fAk4jCl7mHBmf8AUsGdBcjcdHGh5xz9KlqKdfDwzJKEqfyHgM6EiNMx+03JBHLrSkkaZiCILtyEbW0HM7fCqxwjtDJC3PC3uqw0AJ3YzsfPzq4WWDcgT9TlmYCCQdv+K6cXHkaLuJPhwWA+KqAISdSxnnXTgo13J3P7dB5VMWMHA1gsfeMRJ60lfs1DcVSIS5ap9wbsvcxOo8Fvm5G/kg+sfwqb4P2cDkPeHh+qn2vNug8udW62J2gAfAAdB+1Zqup24iVjSvljLgvZ6xhtUWX+22rfDkvwqcs/wmm6kf5pdG+NedKTk7sva3A8t+tOEuU1tMelOFmuTIyQ8Q0orUjZNLRWiLwY5ciqmlRSKilFr0tPMixQGusoNEmjBq9CFRPysULlijZ6IxrhaourtukEMxFRvHsB3uHZdQwh1IEkMhzLHnIp6TRkes6qqUsjLGSA7PcZc4W1muW3IXKWVHglSV5tuIg+YNCpNeHIugFoAcoI/AEChXqKWANZKP25B7xzqoLkAagNkHibXcyYgdB1qogRMD4fzerz24u++uoJKl9GiV9wa9FOpE6kbVTbNonWdPWK8bUYmzdS+EKiNyAjmI/Cj2bTE7R8vhrS62+ogDz/AEpa1b89vlWVsscs4Y+tPltyNd/50pNNN5Efz4Uc3PP89fWkbGFGBjfrRwxgc+mm/wDBSSMxG2h8unKjoSP5zpGwi9sE9eg/waf4cxrHKm1hZHOeg/kVIWB6eY6/CpNhYtbtjUTHrqI56RIo3czpzMggwVYcxrowPSu94P8AP6+YpW1roRP838j6UtyTMZ9pXsu7lWxeDU91qbtoa9195Bv3fUfV9NqZwLtM+HYBh3iAQBzX+016kW2DOYAyCDI0YHQgj00Irzh7R+yP9BjGtqPonBuWj9wkjL6qdPSK93R1/Fj4dTLME1td4lv4H2htYjRDr0O9T2EwAZszCVHLqfPyFY72S4iLWLtEkKrMFJOwnSTW6LA8OwG/l0H61DWLwnZdTVQ8+WLKdydBzPPyAHWjG9Mch03NM3v5v7Rt+/qa6HjU/wAHwryWbbEhZuTT60dOvXyHWqP2m7c2MEsE57p2tL73kXP1BtvqeQ51lfH+3uLxchrhS2f9O2Sqn+7WX+JrZQ0FStnhGerXjDHLN04n7RMDhpFzEIWH1Um40+iTHxNQy+3HDs+TD4XEX2OwAAJ+GprDcIyCPAbjHTKSQs8tF1b5ipVeJMqgXLvdqJi3aAU7fWCxv5mdK9Bfh1OHdv32MbrOXODdsL7UHJAbAPbkwM9+yGnaMh8U+UVbeHcba6BNh1nnmVh8xXmPAdvLuHH/ALZLdsndyuZyesnnEijXfaXxFv8A7q6s6wsLt6CmWlqp42pfL/v7iOUD1fpRgK8mW/aHxEGRjMR/u/xUjhPa5xRNsSzf3ojfmKqtPJdvoTwepM1ELjqK8+YP298QWM6WLnqjAn5NUthv/qEu/wCpg7Z/tcj8waE4Tax7/UKibaWEb0i19RuwrJbft+tkePBsT/evyox9vVoe7gz8WUfoazTpVJPhDqCNVbFJylj5SaKl5ydLZA6nw1mGB9rPEMUcuDwAbzloHq2g/Gl8Zf4qzL/W4m3g0bSLIUusmJzMTtM6H9xNU0pLdLP0X8lFD09/oarB+0PkKFQnZ5H/AKWyWF24SgYt32ac3i97Nrv+FCvZUF6/dma5We3mLthozSBESAEAIkKGUxMiYIBgeQqjXuPWlzZ7g05CTH6bU+9s+NRCyv3oNwhwFYELcUEL3gZJUlGnwtMADQbY5cxY13J89TWWppd8rtmiNbarGl3u2lhJykuQBEc56NrTFu3jQctoRyJJPw94eVZ+2PPL8qI2MP5Vy0UQPUM0Fu316dBbA21AmPMHc0tY7f3gBJtc9lH4R5bis1OKaZmNZ+O011sW5MljO8z13pvyUDvzEjXcN2+uc0tGI1mBHKY010161ZuH9rEdJNp83hEWyrDoTLHrPyrz6Ma+vjbUZTruo0A9Ip3he0WItkFLrCNtjHoDUJ/hyfwsdarueh34xh1YKbqIx18fgHWAx8M/Gn63Cu4bXWTr+NYpwz2qvomMsWsRb8lCuNtjseeh0M6zUzgOJOma5we+btokZ8HdMECfqAnQAn6pAg84rDPQyjzj16ffp9fuXVdPjP7mqd4Ovl5/GKUOPCiWPqdN/KqV2W7W28YCE8N1R4rZjMNdcp2ZZnUfGNJtmH4Tm0cmsFSm6ctssMstsle4hje2IX3QT+OvL/ms59qGJuYnDpecE92Tsp0VoDSQNBIU61p1zDWregVS3T9T0FJM6XA1twGVxDqdmWDIjpE0+nreHUUrAlTUotJHmAmtf7Bdp/6rDd05+mtQG+/b0Ct8Nj8KzjtXwL+lxDKP/jaXtnqhOgPmNj6U14Hxl8LfW7b3U6jkyn3lPqK+jr0o6ml5fmjzqU3Snn6m7tfAHkNvM9aqPa/t1/TDJag32EiRItqdnI5sd1HLfpRO0Ha9BYFxGU5h9Gm5P9wGwHP0rL8RiGuOzuSzMSST1NedotHue+osLoa9RX2rbEJdulmLMSzEySTJJPMk70e1YnU6Dr+w511LPWlXckyTPL5bCvbb7HnpXDm7EhBlB+JOkGT59KSoUKQY7XQaLXZrghproNEFHVJoBDA0pbQk6VJcI7OXL7AKp1rZuxXsitoFuYgSYnL+9ZKmojF7Y5fYqoWV5YRmPZf2dYvGkd2hVObtoo/etg7M+xbCYcBr837g+17gPko3+NX7D2FtqFQBVGgA0FMuK8VFpSanVlGnHdVd/Rcf37wKpOT2wQ24rxG1hLUKqqAICqAB8hWJ9o+1Bu3zm8QJOmVWAggyUfRhAOmnrUr2x7Um4SM3WqRwbFE4pTOxDfVgspBUEv4VGbLqxAHXasmni6s98lbsuxqcVShbr1PQ3Z/hTHC2iL90goCO8tIrgHYFY0gQI6AUKZcEt4j+ntlbatmUXCy3LiKWfxuQufTxM3qZPOhXvHmmf+2jiF5LDW7rIFNx0WzmVmNtznt3YNtSFBtgSCxBMFuRw6tl9seP75LuRrhU3EY51SCbT3LcWyCDEuAfe91fc543lNMA5QrsVyuOBQoUK44FChQrjgUrhsU1tgyMVYbEUlQrji14XGm+4xGH+jxtrxuo2vAbsg+0B7ybESRzrbsL2la7hbLhSpe2rFjrMge6BvzE+Vea8LimturoSrKQykciNRW0dme2eGXhalzkfvGRVQMWQRnuQF91cxJX+6K8b8RoSlFbFf37sehpJRcvN799SwXcWzbSZkTGpPmedNbdtyGgyT4BEmS2kCNzuKjsb28wssLVvEXV7v6IgC1lcgHMWYg6HUGDVbxHb/EsbRtnDWDazDPOd5ZsxLZhEzroOdeZT0dWXp799D0nVowXcsXaTsQuLw7ZWLMv/wATASO9P+mTuAYIM7ECsTvWSjFWBVlJUg6EEGCCOs1bsXx+44Iv4y7cls5VSchJ3gLAB1mdqrnE1Rjmth/vFtdes7/E17mipzpR2Sd0eVqpRqPdFWErTZlycxqv6r8fz9aKtrr8v1pAGn7NnGedSYb+7r6H85rc8GRZEjXKMVoRSFLBaFGy0YW6651gkV0LTi1hSalcDwed6lOrGI8YNkbhcAznQVcuzfYo3GWRUjwTggBEgQavvCbCr4Rp/OdeNqtbLiJtp0UssmeynZe1YUHKMwq1C5ULZxoUDWfL9q5d44qiTWKlqNnHJCrTnORJY3HhFMmKzbtd2gLAgHT+bUl2k7WSTrHx/WaoPFeKZiTm/X8arGM68t0jRCCpL1I7i2LJJ1mmnB7L3LjBHKSjBo94o3hYBZl9xIHITypvir5Jo3CGfv1NskHYkAGA3gO/XNH/AJV7lGG1GSpK56M4D2na3hraGzi75C63CiKW1J2zctp5xMmZoUwXjtpdDdvJEwqG7kUfVVYWNBA+Gw2rlbbmUoXtws/SA5To5EtsDClltkkkjVDlMZQSQIaayeth9s15bZNu5ctPeZTm8BNweINb8WgClQJGoUqkSWZjj1BjLgEVyK7QFAJzIOgrndCjRXa651kJ9yKKbB5UsK6K67O2obZOsijCz504ovdCu3HbBMWKf4DiFyyrrbaFeMwIBBjYww3Guo602Fs9Z9afYPCjdhU5yVs5KQhnAlexFy60sWYnf+CnOF4I76mB+dPrYHKKe4a9WSdeVvLg0xox6hcH2ctj3vF+XyqWXAplKhFykEERuDyothqkbCV51SrNu7ZpjCK4RmHGeGGxdKHbdT1U7ft8Kb4a/lPUHQjqK0TtXwPv7MqPpEll8xzX47jz9azava01ZVoX69Ty61Pw5EsMN01B1HmKMuDnlXOA4sT3bc/d9enx/Op4WBUqs3B2LU4qauQycPNOrHDqkhZpe2ka1CVZlVTQlhcCOlTODwwAk00t3AKeDF7R6f8ANY6kpMtFJEzhsQAQOXnyqw4bGQDqI3G36fKqbZvgATprpOo+fI0a5xXKABMHltP4QaxypOTKp2Lhf40Y3PqByqu8X7RmDlcnaZUH59D+1QuJ4sY3Px2qExXEST1+AH/NVpaXORZTsGx/Eydz8h+nKoW/c8zXb96TvTVmr16dNRRjnO5xmp72fCf1CG7mKKcxCiWOXUKPEu7QJkRNR7Gn/Z+07YhBaRnefCE94E+EEehI02OxrUkZ2z0pwe7ct2EUW0XTNANq2AXJc+DKcpljIkiZgmhSXAX/AKjDpdtoAjZsoKu5hWK+9buZTty0G1CrkTNva4WZHUtdYi5cAN4JlW3aJb6F0gt4iV8YJ1CzzOQzWq+2m5csP3KuRbuszuihghIuO4bxSASzliAdzMEQayomlY6BQrldoBOzQoRQoBBXRQrsVwwAKOBXAKURaVsZIUs25NSCGm9taVzVlm7mqCsg7a0fDMwP6H96bl6cWtam1gZImMFf6iKm7F0RUDhLgp42IEVgqRuyywSGIxNUHtRw0I/eIPCx1A5N/nf51P4jGdTTTEXw6lX1BEf5HmK06a9KVyFaKqRsU8GrbwniXepr76+95/eqrYiwUYg/8jrSuBuMjBl/PQjmDXq1aaqRPPpzcJFya5/PwNAXf5+lMreJDLIP79CPyrhfzrzNnc9K6eUPGu8x8unn6Ua1itenkefpTFb34fz8qU74Rodfz/au2AuSi4+BoR+ImmF3F6mSTTC7iPSkHf4U0aSQrmPHxhHM+tNbt6edIG5SbPV4wsRczrt50iTXSaIaskSbAafcDtzeVs2XIyuD4ZkOuwZlzegM0wmpPszjO6xdp+7F1hcQqpBYZswK+Ee9rAjz6xToRnpHs4Jwyd3fSygzqLdr6S2mV2XKrkAtqDy3mhSXC+B95ZR7hxGHuFRntWrl9LaMNGCInhVZBIA686FWJGZe2Z1Ny9LMPGpRYuKjMCbbuBlAZxkZS5JEKqrOpGT1vvta4QmIIzYhbS5j3iPMZ1ByMGIMN3YYclGsmTrlb+zzEJlNwMoNs3TCO3hDkQjqCjtkBuRmAjnStDJlVrtTt7sjcREd3tqtwsq6k6oAxkBdiDowkE6TvHeKdjL9hnV8s25NyMxyARqxiNTnUAEmbbdNQMQNGqx3+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/a5lslkCllZS2cMARmgCHUqZP1SRpEtG7GYjxRbLFZDZQSoYBTBYgKDBPOfDtqJnsfYbcu5W7rk01uOy7ajoash7KXwWVkYMGCABS2cnN7kDUZVZvMR1pSx2Ivs1wFH+jVHaEbRXXPJEZhAIJGU/lVYp9iUrPqU7ERcHnyn8qjtRV2vdhLrAsviAVnLqDlVULA5y+XKZUQOebcEEVGnsVec3Ia3FpkS4xMAFnFsEESHSSPGpIiDpWym+hjqrNyF4fjsjQfdbQ/v8KmA/n+3r6UhxLsZibDEXEAClA3jRmXvHZEDojEhiUbwiT8xUxc7HYmwxw91GN1WAAVWdSCGLEOoIMAA5fe1IjSlq075Q1GpbDI/vqJcuzU/d9n+LRmFxCmVgkkMQxK5iyQPEijVmEwBzppZ7GYm53YtJ3jXFzBVmV8fdgNpCzuCeQJ0g1BUy7qIhGbzohNTL9jsUqqXthQ0ZZZZLEgKuWZViWXRgNDO1OeI9hr1q1bYK7M+bQKwgDugJBGnicgmTqpECDTqJNyRWyaJmqf/wDShNwot1S0W2VSCpuC4yL4d1BBuL7xC6HXQ07X2e3mFwjMFtgkl7bKBlzFlZtVVlQKxBP141imSEbKmTRTVsxHs5xFu13twoE8RBQm6CqrOfMmgSSASTuRoaTs+z3EtbJVQ9yLb5FII7q4ARdNz3MskCJkQSQAJpkgXKtNP+C4U3LyhZJHiAVSzMRAChQZOYkCBrrzqZv+zrFKzKQkguAM2rMid4UUbFsktE7Ca5w/s3ibGIQFB4yye8oVlkrKOQVhhmCvsTttTWFPQnB8f9AndW72SPDmOoE6L4lnw+7r0oUTg/aPDJh7SC6cPkRU7rKT3ZQZSuZkzNBG51NCqEydvYRHvgsitlSRKgwSWBInYkVG4bh1qLR7u3KBFQ5V8Km4AQunhGg0HQUKFEAw7GWgQCQCe9viSNY7y6sT/aqj0UdKsGHwaFpKITN3UqCdLhjX4n5mhQoBIxcGhcsUQsLlmCVBIklTB81AHoKXuiOI21Gi9xdeBtmzoM0dY0mhQrjhpxayvc2NB47y59B4vBc977Ww36Cl8PZVsNaZlDMLigMQCQDfCESdfdJHoSKFCgEf3rQbFIGAI7m5uJ+tbH5Urw2yoVoUD6S4dAN8xE+sUKFEAyxqA4d5AOa9DeY79Ug9RlAHoAKF7TE5RovcloGgzd4omOsaTXKFcEYcHwaf01vwJomJYeEb5yJ9YZhP3j1pUoBcwCAAIyXJUaKfo1bUbHXX1oUKR/wP/f8Asa4XB22EsiE97d1KgnS3djUjzPzqTtYZP6xxlWGRXYQPEwyQzdSIGp6ChQrkdIc4BZZZ1g3yJ5HvIkdNCR8ageMWV/p7xgScQxJgSSLlxRJ5+FVHooHKhQovgC5JDhXDbXer9Fb/AOltL7i+6HJA22B1imuBwFv+pvfRp/1AT3R7hsSV290lVMbeEdKFCiDuJ8YwaN3uZEOrbqD/AKtgcxTPBsWxXDwxzA4S9cIOoLwi5zP1oJE7wTQoUwhazhUFowiiO9YQAIZs+YjoTJk85NI43CorFlRVZkcsQACxBQgkjfUk/GhQoBGvDLQdLjOAxCRJAJgBwBJ5Qzf7j1pDtPhU7m/4V/6G+dhuoJU+oLMQeWY9aFCh0O6ifYvBW+5AyJpbw4HhGkWlIjTTUD5USzh1GLe0FUWg9oi3AyAw50TYagcuVChXBHXZzhto2lJtW5BcA5FkAkOQDGgzAN661EXNMTZA0AvXwANgEd8oA5AculChXHC1rBovE8qogUZYAUADPZus+g+0SSes1JcAwqBioRQqtdCrAhQpthco2EB3AjbMepoUKICX4TbAsWwAAAigCNAAIAHlFChQo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8" name="Picture 14" descr="http://t0.gstatic.com/images?q=tbn:ANd9GcRJpw7qyklDIYfF04lDSebvRkSCKmROOOTnf9_9IZPboIpKqYnH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7315200" y="0"/>
            <a:ext cx="1828800" cy="121919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2973639" y="6483096"/>
            <a:ext cx="3233193" cy="400110"/>
          </a:xfrm>
          <a:prstGeom prst="rect">
            <a:avLst/>
          </a:prstGeom>
          <a:solidFill>
            <a:schemeClr val="tx1"/>
          </a:solidFill>
          <a:effectLst>
            <a:softEdge rad="3175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+mj-lt"/>
              </a:rPr>
              <a:t>The Importance of Warnings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b="1" smtClean="0">
                <a:solidFill>
                  <a:schemeClr val="tx1"/>
                </a:solidFill>
              </a:rPr>
              <a:pPr/>
              <a:t>4</a:t>
            </a:fld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3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8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15200" cy="1219200"/>
          </a:xfr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pPr marL="914400" indent="-914400"/>
            <a:r>
              <a:rPr lang="en-US" sz="32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 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Warnings seem obvious, but are necessary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334000"/>
          </a:xfrm>
        </p:spPr>
        <p:txBody>
          <a:bodyPr>
            <a:normAutofit fontScale="70000" lnSpcReduction="20000"/>
          </a:bodyPr>
          <a:lstStyle/>
          <a:p>
            <a:pPr marL="571500" indent="-534988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Ever seen the car commercials? 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“Professional driver on a closed course.  Do not attempt.”</a:t>
            </a:r>
          </a:p>
          <a:p>
            <a:pPr marL="571500" indent="-534988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Most warnings on commercial products seem totally obvious to anyone with a lick of common sense.</a:t>
            </a:r>
          </a:p>
          <a:p>
            <a:pPr marL="571500" indent="-534988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Men/women need warnings because we are forgetful!  We don’t pay close attention!  We are arrogant,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“It can’t happen to me!”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 We can be complacent and apathetic.</a:t>
            </a:r>
          </a:p>
          <a:p>
            <a:pPr marL="571500" indent="-534988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 very same applies to divine warnings: 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Lk. 12:15</a:t>
            </a:r>
          </a:p>
          <a:p>
            <a:pPr marL="571500" indent="-534988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When we ignore or are annoyed at God’s warnings we are in really, really big danger! 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 Cor. 10:11-12</a:t>
            </a:r>
            <a:endParaRPr lang="en-US" sz="3600" dirty="0">
              <a:solidFill>
                <a:srgbClr val="FFFF00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6200" y="152400"/>
            <a:ext cx="762000" cy="838200"/>
            <a:chOff x="106844790" y="105697590"/>
            <a:chExt cx="1143000" cy="1141590"/>
          </a:xfrm>
        </p:grpSpPr>
        <p:sp>
          <p:nvSpPr>
            <p:cNvPr id="1028" name="Rectangle 4" hidden="1"/>
            <p:cNvSpPr>
              <a:spLocks noChangeArrowheads="1" noChangeShapeType="1"/>
            </p:cNvSpPr>
            <p:nvPr/>
          </p:nvSpPr>
          <p:spPr bwMode="auto">
            <a:xfrm>
              <a:off x="106844790" y="105697590"/>
              <a:ext cx="1143000" cy="114159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Rectangle 5"/>
            <p:cNvSpPr>
              <a:spLocks noChangeArrowheads="1" noChangeShapeType="1"/>
            </p:cNvSpPr>
            <p:nvPr/>
          </p:nvSpPr>
          <p:spPr bwMode="auto">
            <a:xfrm>
              <a:off x="107404008" y="106261457"/>
              <a:ext cx="583781" cy="577723"/>
            </a:xfrm>
            <a:prstGeom prst="rect">
              <a:avLst/>
            </a:prstGeom>
            <a:solidFill>
              <a:srgbClr val="CCCC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Rectangle 6"/>
            <p:cNvSpPr>
              <a:spLocks noChangeArrowheads="1" noChangeShapeType="1"/>
            </p:cNvSpPr>
            <p:nvPr/>
          </p:nvSpPr>
          <p:spPr bwMode="auto">
            <a:xfrm>
              <a:off x="106994624" y="105852336"/>
              <a:ext cx="409122" cy="409121"/>
            </a:xfrm>
            <a:prstGeom prst="rect">
              <a:avLst/>
            </a:prstGeom>
            <a:solidFill>
              <a:srgbClr val="663333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Rectangle 7"/>
            <p:cNvSpPr>
              <a:spLocks noChangeArrowheads="1" noChangeShapeType="1"/>
            </p:cNvSpPr>
            <p:nvPr/>
          </p:nvSpPr>
          <p:spPr bwMode="auto">
            <a:xfrm>
              <a:off x="107403746" y="106027027"/>
              <a:ext cx="234430" cy="234430"/>
            </a:xfrm>
            <a:prstGeom prst="rect">
              <a:avLst/>
            </a:prstGeom>
            <a:solidFill>
              <a:srgbClr val="E0D6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Rectangle 8"/>
            <p:cNvSpPr>
              <a:spLocks noChangeArrowheads="1" noChangeShapeType="1"/>
            </p:cNvSpPr>
            <p:nvPr/>
          </p:nvSpPr>
          <p:spPr bwMode="auto">
            <a:xfrm>
              <a:off x="107169316" y="106261457"/>
              <a:ext cx="234430" cy="234430"/>
            </a:xfrm>
            <a:prstGeom prst="rect">
              <a:avLst/>
            </a:prstGeom>
            <a:solidFill>
              <a:srgbClr val="9999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44790" y="106261457"/>
              <a:ext cx="1143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107404008" y="105697590"/>
              <a:ext cx="0" cy="114159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36" name="AutoShape 12" descr="data:image/jpeg;base64,/9j/4AAQSkZJRgABAQAAAQABAAD/2wCEAAkGBhQSEBUUEhQUFBQWFRYUGBgYGBcYFxgXFxcXFRgXFxcXHCYeFxwjGRcUHy8gIycpLCwsFR4xNTAqNSYrLCkBCQoKDgwOGg8PGiwgHyQsLCwsLCwsLCwpLCwsLCwsLCwsKSwsKSwsLCwsKSwsKSwsKSksLCwsLCksLCksLCksLP/AABEIAMIBAwMBIgACEQEDEQH/xAAcAAAABwEBAAAAAAAAAAAAAAAAAgMEBQYHAQj/xABCEAACAQIEAwUECQMDAwMFAAABAhEAAwQSITEFQVEGEyJhcQcygZEjQlJiobHB0fAUcuFDkvE0U4IWJDMIRHOywv/EABoBAAMBAQEBAAAAAAAAAAAAAAECAwQABQb/xAAvEQACAQMDAgQEBgMAAAAAAAAAAQIDESEEEjFBURMiYfAycYGRBRShsdHhQsHx/9oADAMBAAIRAxEAPwCa7b9pLvD8Q5UM+Evd2zIHZWXV3usTOa2bhCoD4RBMAmIqOC9q6hLveXMTcL2xEOlu4XzM2hysbQBuQGzEkJPQCR9snEQzXrdwOlxQQoLBe8RrgKEBfCVAtMcrSxzKRtlXGlpWwmzWvbHbttbYKLipmgXDce8Gcy7AlsoGZQYMQH8I3UM8X7Z3dRaEshulmZwqsyBiygKAVT3V6yWOmwrKraEmACSeQp9b4K5EtCjz1P4UrlbkKTZpr+3B5DGM5uHN3KvlCBDbB+kchwSQ4GUHwkHUyGWL9sznM6Tbe6FtXZGbUF/p0RgyxkyDuydD11LUrDcBQ6ZzPpT4djc2zN+FK60UHYy64X26kNMlVDMdVzu+yop+xbE5yfeJBXzK1n2zoGXNdxBVS7lgLZZi0ImjaBQsnuwNyPEINZ5e7C3hqNfUftUbieAXk9623wo+JF8M7a1yjSbftgQd0xObK7vcVS9sEuzpbULr7qQ7ESpIXTMAadXPbUgFwlnzdzCMpbPnzZVAR5TRPExMyRuM0DGLuHg6zPnSTIacU2TB+2py8ki0SQNDnUpmRhJYEW2guC2oknQCKWf23OUujwgqwNvR2LBg3h12CQgzTJMn62mNoaNmpXcdWNYf2w+BRDs+RSWzm2EZVzlVC6lTcJAXYKqQZFSVn2z/AElvxFhlth8zMqgqBnjSSSCwDeGTEjQGsUBpRLtB3CrGxWfa6SDdzZbiuq5GLMBZMAhDIzHNDeIknXlArlz2y3FyzdQ5EBLZTmd4ByZQp0MQTIHOQQKyE3ab37kmljuYz2mv3PbW5tqRdlw40ZHUBc85nCN49GaQvK2o1zEjl/21km2xAzBbjjKMxRir2Vt52kxlhywAJJAPMnHc1KMwqguDV19slwAPnLXWRSwfN3Vt1cqFRQCdUysxHMabkU6HtwZ2AYOiAgkyvikoIYZWlcucZR1B11FY6LlOcKmY67fhQbtkdRizVcB7XrrZT4rWQMe7Vj3RKsHAJZWcq4lSJzA6iATQve2HEi2wB8TuLhIzSkAg2lVgRlYgGQwjvBHums/WIjamuLxYXQan51FVZN2QZQilc0a57brqqXXIjy2a3kusGls3huO3h3fWIltFgQVcb7VlvJajGPZuFLjHKLqWrbFf9QDO11xBCBSFMgnKSQMiFt3bnPnRbqgHUD4a1oTM5uPD/bRaLM5a87kDIGI7u2TmDgIApgDJDNnJ12majOI+1u7bUqtxO8COSxa4wuOxZg6knwZdAEA10GYAQMkw+Ez6jQfzanf9AOZJ8zSOaT5HUW0aJZ9swS81zNibhZLcguQhdbnemAGHdIcxBUKxhMssDNSFz20Wnvghr1u2pYKdNUDI2ZhlZszwwyrkygascxjJmwK8jSLWIpt6YNjRr+J9ta5EWy5CBnLd8rOzCJt2yqsBEgqSJ0ZZzakpXfbzdOdVQZYYjMZLFmhAPsqqkSBqSNwKyFrRrtpYNG4LGyYn2wq1pLd8tcuK+Y3ECMMoZ86aQJZIVSJAzAk6GkOH+1W7fxGt3u1bO0HW3bcIFsl9Az+L38syGbwwoJyhN6n+yWf+pUW8smRLFQokEas4KqNYJI+VI52G2m7JiidVsYxgSYZL10I4kxcQLfVQrjxABQAGGlCnXC+G3zZQjF3F8I8KgMoI0YKVOUgGYjSu1S4lhn7T+xacQtHLlS8s5HYeEtA8LEa6gQDrEbb15y4pwu7hrzWb6FLiGGU/mDswI1BG9ereNXQGPLyImfTptVV7U9kcPxGzluALdA+juj3lJ1g/aQ9Kwuvsm1LgrsvG6MZ4TfsZQtv3yNSw8RPP/inl2zImoHtD2dxHD8R3d4ZWHiRxqrryZDzHluKneE8TW7bn64EMOh6/GjONvMsoMZXwxF7BH704w3E3TmSKWuW59fOkHsVO9+RyxcM7Rg6GZ6VYbPErTiGRT6gVmxswd/lvTnCcVZdNx50kqafAUy+YrsrgsR71sKTzX9qrXEfY+p1sXJ8pg/jpTrAdpJjWrFguMfpypVOpDhhtGRl2P9n9yyfH3i+eUMPmtMD2Z6XB/tNbvYx86EAj4Uhi+zeFvatbVT1Xwn8Kdap9RfCXQw7/ANMn/uD5GjDsyf8AuD/aa1HG+znnZufBh+oqBxnZLEW97cjqpBqqr36i7LFGxHZy6okQ48jr8jUK6mddK0FlZdGBHkaY8R4NbvCfdf7Q5+vWrRqdxZRKWKMTTnHcKuWT4xpyYaj/ABTYCavckEp3h3gb03KUdaWWUNFjwYio+9dJaTv5Uqx01prXQikdOTZIWsQAhOYyfmKbC6W8M6T0FIUrh96O1LIL3JdCIAFOljaohLtOFxFZZQZqjJC9/C84+VNxZJ+qDXTe8zR0xHTeirpAwxE4ZuXyoj4c8wRUil3rR2Iih4jQfDTIxYCwd+tS/Z3KzsnhzOhVcxgZjGXmNzpOwDEnamV+Mp0rnA7Y7xpZli27aJ3gJUZgGWdFMQTrE6giarHzCOLR6pwXCCLaC07LbCqqjPdMAAAAHvNtNPKu1GcA41e/p0yYfIPEMrEFlIYhgchyjxTougEDlXavgz5HPHbpGZXEEyRqYZQwiNdPe2jlURh3gTJ0jf8ACn/aq7OoWfqzrB1k7TssdN+lQdq9AHh0n7R115iK8nUfGaqfA94zwSzjrBs31zKdQdnRuTIfqn8DzrC+1fZDEcKvhpzWmJ7u6B4WH2HH1WjcfEVuti6JOjA+oMeg5+gp1iMNbv2XtXlW5bcQyNp6aHaORpaVVwx0OnC+TDeGcTS+sjRh7y8x+486dm3Mnp8PiaR7dezy9w25/UYcs+GnRvrW5+pdHMcs2x8jTbhXGFvL0YbjnPUeXnWmUU1ujwIpdGOrlr5/yKRu4YDf5U9Lx5aR0/4/nOiGx006z+VTuOR5020/nWnmG4m67/jQe39mCY+MdRyikHsxM69ddR6k010+QFk4fx8dTr5fnNWLCcU/u/Cs0MjbQn+etOsLxdl96SOvT+etJKnfgZSNaw/EP31Ip9bvA7jes2wHGvXy2/EHap3DcZ6nQ9OXXQ1ncGh0yz4jhtu57yqfUfrUNjOxdhvqZT5U5w3FOnOpSzxAHfUUE2glJxXYbcI4I6MKqnFPZo+6KFP3TKn4cq2hUVxp8jSTYSP5+VUjXlEVwTPN/Euzl+x/8lsx9oaj/FRgr062GU7jTzANV/ivs7wWIktb7tvtW/C3xA0NaY6tf5Im6PYwJqTy1pfG/YreUFsLdS8AJyN4Lnw+qfwrPsfw65YcpeRrbjkwg/5rXCpGfwshKLXI1K0a0kUAKOBVGBBpoF6RO9dzGhYO4V76ui9FJxQoWQbsdW8RSpxFMga7mqbgiim0LX78iKdcB7vvYvCUKspbLmKyCuZQTGYZhBgmQIE1E3W1qa7Gsv8AVqHdEBVgM7OqliPACU+/lOpA03FUjGxOU2z0XgeySPbVnFzMwzNkv3rSy2p+jF0ZW110GsmK7S/B8PaXD2Rcs3lfukzCyl/ugSoPhyiPM+ZNCnsJcJ2ttBC8LlzZSrCIO+aeY1bzkx1FVzDuBEkNt00nTSPenzqwdrnAQhgGukgSCohQd8ognYHXmx8qrdp5YW2iZ2yktmAkGQdNJ3OleXXXmNVPgkFuAbkBhoy7Rp08xrtzp9bxQPUjlEHX13jcac6iLWL1kw3WZ5EiJgxtuOlPLGrQPUbg9Y15zPrE1maKE4t0MsGHVlgggMD1Uqdx+dY/7QPZY2HnF4AHuwczWhJe1rqyfaQHcbr5jbURiDmk7gAbR6fzyNPrGIkgzvBnaPWqU6jg7oSUEzz3wXj4fwtAff7pj7PQ1M23030302g7b+ewqye0T2Ti9mxOBULdnM9ldFudWtD6r9V2PKDoc44Tx4hsl6QwldRGuxDA7NynyrVtU1uh9iabWGWGdNOZ+M+v5nlypE29B+EbHzE7f3Glc4PT0+rpz/sHTrRi2h5jfXUj7zDqeQqY4zZecEE9NiesH9aRKH+HSek8/hUg9jUiZ2Jn836n7ooty2AdtTyG8f8A8iimdYYIhG2n5/hr8zUhhuLAb+W35kj96a3resHbkI38gBq3rtSBt66D9Y8idh8Jo4fIC3YPjM6wPiRr+k1MYTjvLT5fwVn1u4UIBYSduvzNSGE4mZ0UAj7Rk/Depyp9hkzSsPxUaSB8h+lSlniB2j8/81nOF408+8dtRt+UmpfCcZB2ZwPMyZ9J2qDgOmXbvVO4iitY57+lQNni8bkj/wAjEdRNSWH4nOuknlpr6Ulgi7WSNj+dNuIcPW+mS/bS6nRgGj0O4p8mKB8tfT86UyTy+VdewTOOL+xmxck4Z2sN9l5e3PSfeH41n/aLsHi8FJu28yf9y3LJ8TEr8RXoJrfMTQW6Rz0O4OxHpWiGpnHnJN04s8sEUFFb52h9nGDxcsFFi6fr2tierJsfhFZ7xr2S4uxLWsmIQfYkPHmh/QmtsNTCXoQdKSKTFFpe/h2RsrqVYbhgQfkaTir3ECCuk12KKwonBGWak+zWL7vEJmNtVLpmZ5hArq+aUBYRl+r+NRhp7wQ/+5tf3qBKh9SYAylWnXyPWDtRFPU3B+C23w9tu6F3MobOxNtmB1BKAaaR67nehSHZ+4wwtoMzM2XUh2XXpCgiRsSNyJgTAFMAa9pQUJWAhctIEnNJYqZVRlkM0k6EsfKqulw+7DamYIBM9ZL+W/n51Yu1XjLsg0mMrKQ7SJuCGiRIX7ukDWq5hsITuhUyPEMiFYP1YkwennXlVviNcOB0GkSMpKjMR4dBsJiZgSRGvWntt4UgEEEjeQYjQwE+EdOdMbWHuTvA/wDyP+nI/vT2zgjmBOXnPvkyRuCW01jSs7KjvDKxPhAka6GAOf2RJp0uIBMzB67axMBTsfw0pnb4bqTmWTH1Ty1IMtrP4U9tYIwASDAIBhgdTOsNtPKlOHlq/JJ5wo5kecHp61Tu3fs2tcRBu2strFwDmOiXuWV/vbeP59Ra1wB+0I5akQPiDTzuWyidYOw3gc/vfIb08JuLuhJRTPM9rGXcJdaxiUZGQ5SGGqxsD1XnpvVhw15Wgg7yQ24P3j8dq1ftr2Is8Rt5bv0d1R9HeC+JfusNM6eXKJFYVxDA4nheINnEIY3G+V15PbbmP4a2pxqrGGRzDktGbKABvqddgObsetI92J1Bg6men2nPPyWmuA4kHUMhmeU/WO8g7AU6F2eZgagn8XPx2HpUmmil7nBhZ8RJAI1nQ/E8httFI3iTtK66aat1gHbWNacZc4G8bhWnX71zoOg8qNeUbjUNyGpc9BPur50DiMVImIPWT/8As/XypNk05R8h/t3anr2pGmUZSAZ1RdJ8I+seRpJ7e0kzyJH0hk8hyFOmATs4pog5tpExOnMKKkcJxUzlnfTxEfPKv70yOF3nw67Dn6mui2BsIrnZhsWzBXxp1ndYX/P41O4TErt131J+c1ntjFMNBPkPOrjwXgeJugFkNsdXlT6hdz8azVLRy2UjngsuHvrERpUjZdT1HxpDA9mlA8dxmPl4R+pqZw3Dba7IPjJ/OsjrR6DtW5G4UHn/AD9aTuYU9J9KmrdkfZHypUYdT9UUVUTJuaRWb1gjkaQuWyNqtxwCny/nnSF7ganb+fKrqMmroCqxKXxHBJeXLetpdH3gD8jVR4j7McJck2y9g+RzL8j+9ajiOzTctvnUZiOEMvMj4GmUpw9BvLL1MY4j7Mb6a23t3R8Vb5HT8areM7PX7fv2nH/iSPmK3u7w3zPwB/Smdzs/cY+Bbh9A37VeOpl1FdNHn9rNPuzmFZsZYCnI3epDTGUgyGn6sGNToNzW2v2EuXtLmGVh1dVU/PQ1Dcf9lC4dbd8P3Cm6EuAMGVUIJLSxEAQBBJBn4HRDUpuzRJ010ZpvA+IXjh7f0JnKAZEkEaESJBgyJ5xQpDg6vbw9pEtJlCLBy3XkROYtaTIxb3iV0k0K2XIWGvaYMH1i5KzmiIyuQQPj+XPcwVl/hU12mxEZ/qwxTIoA3kgqfQCTtJ6zVXOLA1jX7xmvFrztM3U44JVbg6ilkxQH8/eoA487aAeXTpoa4uKI6Dz0/Gs7myu0sy45fM/CnC4/7j/Cq1bxx6z03Nd/qT19dzFTc2NsRaF4yB9R6c2uNLzVx8J/KqvYxLbnbTqNac28Sddfx/SaHiNHbEy2WOLW20zfMU17Q9lsNxCwbN4BhqVZSM1ttsyH6p8tjzFQy3vOac2X2OoPIjl1p46hxYkqKZhXa/sViuEX/F4rTGEugeC4N8rD6rdV+U0pwvji3dOYGq6azplHVRW+4mL1trN9Uv2nEFX6evI9DyrDO3fs3fAk4jCl7mHBmf8AUsGdBcjcdHGh5xz9KlqKdfDwzJKEqfyHgM6EiNMx+03JBHLrSkkaZiCILtyEbW0HM7fCqxwjtDJC3PC3uqw0AJ3YzsfPzq4WWDcgT9TlmYCCQdv+K6cXHkaLuJPhwWA+KqAISdSxnnXTgo13J3P7dB5VMWMHA1gsfeMRJ60lfs1DcVSIS5ap9wbsvcxOo8Fvm5G/kg+sfwqb4P2cDkPeHh+qn2vNug8udW62J2gAfAAdB+1Zqup24iVjSvljLgvZ6xhtUWX+22rfDkvwqcs/wmm6kf5pdG+NedKTk7sva3A8t+tOEuU1tMelOFmuTIyQ8Q0orUjZNLRWiLwY5ciqmlRSKilFr0tPMixQGusoNEmjBq9CFRPysULlijZ6IxrhaourtukEMxFRvHsB3uHZdQwh1IEkMhzLHnIp6TRkes6qqUsjLGSA7PcZc4W1muW3IXKWVHglSV5tuIg+YNCpNeHIugFoAcoI/AEChXqKWANZKP25B7xzqoLkAagNkHibXcyYgdB1qogRMD4fzerz24u++uoJKl9GiV9wa9FOpE6kbVTbNonWdPWK8bUYmzdS+EKiNyAjmI/Cj2bTE7R8vhrS62+ogDz/AEpa1b89vlWVsscs4Y+tPltyNd/50pNNN5Efz4Uc3PP89fWkbGFGBjfrRwxgc+mm/wDBSSMxG2h8unKjoSP5zpGwi9sE9eg/waf4cxrHKm1hZHOeg/kVIWB6eY6/CpNhYtbtjUTHrqI56RIo3czpzMggwVYcxrowPSu94P8AP6+YpW1roRP838j6UtyTMZ9pXsu7lWxeDU91qbtoa9195Bv3fUfV9NqZwLtM+HYBh3iAQBzX+016kW2DOYAyCDI0YHQgj00Irzh7R+yP9BjGtqPonBuWj9wkjL6qdPSK93R1/Fj4dTLME1td4lv4H2htYjRDr0O9T2EwAZszCVHLqfPyFY72S4iLWLtEkKrMFJOwnSTW6LA8OwG/l0H61DWLwnZdTVQ8+WLKdydBzPPyAHWjG9Mch03NM3v5v7Rt+/qa6HjU/wAHwryWbbEhZuTT60dOvXyHWqP2m7c2MEsE57p2tL73kXP1BtvqeQ51lfH+3uLxchrhS2f9O2Sqn+7WX+JrZQ0FStnhGerXjDHLN04n7RMDhpFzEIWH1Um40+iTHxNQy+3HDs+TD4XEX2OwAAJ+GprDcIyCPAbjHTKSQs8tF1b5ipVeJMqgXLvdqJi3aAU7fWCxv5mdK9Bfh1OHdv32MbrOXODdsL7UHJAbAPbkwM9+yGnaMh8U+UVbeHcba6BNh1nnmVh8xXmPAdvLuHH/ALZLdsndyuZyesnnEijXfaXxFv8A7q6s6wsLt6CmWlqp42pfL/v7iOUD1fpRgK8mW/aHxEGRjMR/u/xUjhPa5xRNsSzf3ojfmKqtPJdvoTwepM1ELjqK8+YP298QWM6WLnqjAn5NUthv/qEu/wCpg7Z/tcj8waE4Tax7/UKibaWEb0i19RuwrJbft+tkePBsT/evyox9vVoe7gz8WUfoazTpVJPhDqCNVbFJylj5SaKl5ydLZA6nw1mGB9rPEMUcuDwAbzloHq2g/Gl8Zf4qzL/W4m3g0bSLIUusmJzMTtM6H9xNU0pLdLP0X8lFD09/oarB+0PkKFQnZ5H/AKWyWF24SgYt32ac3i97Nrv+FCvZUF6/dma5We3mLthozSBESAEAIkKGUxMiYIBgeQqjXuPWlzZ7g05CTH6bU+9s+NRCyv3oNwhwFYELcUEL3gZJUlGnwtMADQbY5cxY13J89TWWppd8rtmiNbarGl3u2lhJykuQBEc56NrTFu3jQctoRyJJPw94eVZ+2PPL8qI2MP5Vy0UQPUM0Fu316dBbA21AmPMHc0tY7f3gBJtc9lH4R5bis1OKaZmNZ+O011sW5MljO8z13pvyUDvzEjXcN2+uc0tGI1mBHKY010161ZuH9rEdJNp83hEWyrDoTLHrPyrz6Ma+vjbUZTruo0A9Ip3he0WItkFLrCNtjHoDUJ/hyfwsdarueh34xh1YKbqIx18fgHWAx8M/Gn63Cu4bXWTr+NYpwz2qvomMsWsRb8lCuNtjseeh0M6zUzgOJOma5we+btokZ8HdMECfqAnQAn6pAg84rDPQyjzj16ffp9fuXVdPjP7mqd4Ovl5/GKUOPCiWPqdN/KqV2W7W28YCE8N1R4rZjMNdcp2ZZnUfGNJtmH4Tm0cmsFSm6ctssMstsle4hje2IX3QT+OvL/ms59qGJuYnDpecE92Tsp0VoDSQNBIU61p1zDWregVS3T9T0FJM6XA1twGVxDqdmWDIjpE0+nreHUUrAlTUotJHmAmtf7Bdp/6rDd05+mtQG+/b0Ct8Nj8KzjtXwL+lxDKP/jaXtnqhOgPmNj6U14Hxl8LfW7b3U6jkyn3lPqK+jr0o6ml5fmjzqU3Snn6m7tfAHkNvM9aqPa/t1/TDJag32EiRItqdnI5sd1HLfpRO0Ha9BYFxGU5h9Gm5P9wGwHP0rL8RiGuOzuSzMSST1NedotHue+osLoa9RX2rbEJdulmLMSzEySTJJPMk70e1YnU6Dr+w511LPWlXckyTPL5bCvbb7HnpXDm7EhBlB+JOkGT59KSoUKQY7XQaLXZrghproNEFHVJoBDA0pbQk6VJcI7OXL7AKp1rZuxXsitoFuYgSYnL+9ZKmojF7Y5fYqoWV5YRmPZf2dYvGkd2hVObtoo/etg7M+xbCYcBr837g+17gPko3+NX7D2FtqFQBVGgA0FMuK8VFpSanVlGnHdVd/Rcf37wKpOT2wQ24rxG1hLUKqqAICqAB8hWJ9o+1Bu3zm8QJOmVWAggyUfRhAOmnrUr2x7Um4SM3WqRwbFE4pTOxDfVgspBUEv4VGbLqxAHXasmni6s98lbsuxqcVShbr1PQ3Z/hTHC2iL90goCO8tIrgHYFY0gQI6AUKZcEt4j+ntlbatmUXCy3LiKWfxuQufTxM3qZPOhXvHmmf+2jiF5LDW7rIFNx0WzmVmNtznt3YNtSFBtgSCxBMFuRw6tl9seP75LuRrhU3EY51SCbT3LcWyCDEuAfe91fc543lNMA5QrsVyuOBQoUK44FChQrjgUrhsU1tgyMVYbEUlQrji14XGm+4xGH+jxtrxuo2vAbsg+0B7ybESRzrbsL2la7hbLhSpe2rFjrMge6BvzE+Vea8LimturoSrKQykciNRW0dme2eGXhalzkfvGRVQMWQRnuQF91cxJX+6K8b8RoSlFbFf37sehpJRcvN799SwXcWzbSZkTGpPmedNbdtyGgyT4BEmS2kCNzuKjsb28wssLVvEXV7v6IgC1lcgHMWYg6HUGDVbxHb/EsbRtnDWDazDPOd5ZsxLZhEzroOdeZT0dWXp799D0nVowXcsXaTsQuLw7ZWLMv/wATASO9P+mTuAYIM7ECsTvWSjFWBVlJUg6EEGCCOs1bsXx+44Iv4y7cls5VSchJ3gLAB1mdqrnE1Rjmth/vFtdes7/E17mipzpR2Sd0eVqpRqPdFWErTZlycxqv6r8fz9aKtrr8v1pAGn7NnGedSYb+7r6H85rc8GRZEjXKMVoRSFLBaFGy0YW6651gkV0LTi1hSalcDwed6lOrGI8YNkbhcAznQVcuzfYo3GWRUjwTggBEgQavvCbCr4Rp/OdeNqtbLiJtp0UssmeynZe1YUHKMwq1C5ULZxoUDWfL9q5d44qiTWKlqNnHJCrTnORJY3HhFMmKzbtd2gLAgHT+bUl2k7WSTrHx/WaoPFeKZiTm/X8arGM68t0jRCCpL1I7i2LJJ1mmnB7L3LjBHKSjBo94o3hYBZl9xIHITypvir5Jo3CGfv1NskHYkAGA3gO/XNH/AJV7lGG1GSpK56M4D2na3hraGzi75C63CiKW1J2zctp5xMmZoUwXjtpdDdvJEwqG7kUfVVYWNBA+Gw2rlbbmUoXtws/SA5To5EtsDClltkkkjVDlMZQSQIaayeth9s15bZNu5ctPeZTm8BNweINb8WgClQJGoUqkSWZjj1BjLgEVyK7QFAJzIOgrndCjRXa651kJ9yKKbB5UsK6K67O2obZOsijCz504ovdCu3HbBMWKf4DiFyyrrbaFeMwIBBjYww3Guo602Fs9Z9afYPCjdhU5yVs5KQhnAlexFy60sWYnf+CnOF4I76mB+dPrYHKKe4a9WSdeVvLg0xox6hcH2ctj3vF+XyqWXAplKhFykEERuDyothqkbCV51SrNu7ZpjCK4RmHGeGGxdKHbdT1U7ft8Kb4a/lPUHQjqK0TtXwPv7MqPpEll8xzX47jz9azava01ZVoX69Ty61Pw5EsMN01B1HmKMuDnlXOA4sT3bc/d9enx/Op4WBUqs3B2LU4qauQycPNOrHDqkhZpe2ka1CVZlVTQlhcCOlTODwwAk00t3AKeDF7R6f8ANY6kpMtFJEzhsQAQOXnyqw4bGQDqI3G36fKqbZvgATprpOo+fI0a5xXKABMHltP4QaxypOTKp2Lhf40Y3PqByqu8X7RmDlcnaZUH59D+1QuJ4sY3Px2qExXEST1+AH/NVpaXORZTsGx/Eydz8h+nKoW/c8zXb96TvTVmr16dNRRjnO5xmp72fCf1CG7mKKcxCiWOXUKPEu7QJkRNR7Gn/Z+07YhBaRnefCE94E+EEehI02OxrUkZ2z0pwe7ct2EUW0XTNANq2AXJc+DKcpljIkiZgmhSXAX/AKjDpdtoAjZsoKu5hWK+9buZTty0G1CrkTNva4WZHUtdYi5cAN4JlW3aJb6F0gt4iV8YJ1CzzOQzWq+2m5csP3KuRbuszuihghIuO4bxSASzliAdzMEQayomlY6BQrldoBOzQoRQoBBXRQrsVwwAKOBXAKURaVsZIUs25NSCGm9taVzVlm7mqCsg7a0fDMwP6H96bl6cWtam1gZImMFf6iKm7F0RUDhLgp42IEVgqRuyywSGIxNUHtRw0I/eIPCx1A5N/nf51P4jGdTTTEXw6lX1BEf5HmK06a9KVyFaKqRsU8GrbwniXepr76+95/eqrYiwUYg/8jrSuBuMjBl/PQjmDXq1aaqRPPpzcJFya5/PwNAXf5+lMreJDLIP79CPyrhfzrzNnc9K6eUPGu8x8unn6Ua1itenkefpTFb34fz8qU74Rodfz/au2AuSi4+BoR+ImmF3F6mSTTC7iPSkHf4U0aSQrmPHxhHM+tNbt6edIG5SbPV4wsRczrt50iTXSaIaskSbAafcDtzeVs2XIyuD4ZkOuwZlzegM0wmpPszjO6xdp+7F1hcQqpBYZswK+Ee9rAjz6xToRnpHs4Jwyd3fSygzqLdr6S2mV2XKrkAtqDy3mhSXC+B95ZR7hxGHuFRntWrl9LaMNGCInhVZBIA686FWJGZe2Z1Ny9LMPGpRYuKjMCbbuBlAZxkZS5JEKqrOpGT1vvta4QmIIzYhbS5j3iPMZ1ByMGIMN3YYclGsmTrlb+zzEJlNwMoNs3TCO3hDkQjqCjtkBuRmAjnStDJlVrtTt7sjcREd3tqtwsq6k6oAxkBdiDowkE6TvHeKdjL9hnV8s25NyMxyARqxiNTnUAEmbbdNQMQNGqx3+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/a5lslkCllZS2cMARmgCHUqZP1SRpEtG7GYjxRbLFZDZQSoYBTBYgKDBPOfDtqJnsfYbcu5W7rk01uOy7ajoash7KXwWVkYMGCABS2cnN7kDUZVZvMR1pSx2Ivs1wFH+jVHaEbRXXPJEZhAIJGU/lVYp9iUrPqU7ERcHnyn8qjtRV2vdhLrAsviAVnLqDlVULA5y+XKZUQOebcEEVGnsVec3Ia3FpkS4xMAFnFsEESHSSPGpIiDpWym+hjqrNyF4fjsjQfdbQ/v8KmA/n+3r6UhxLsZibDEXEAClA3jRmXvHZEDojEhiUbwiT8xUxc7HYmwxw91GN1WAAVWdSCGLEOoIMAA5fe1IjSlq075Q1GpbDI/vqJcuzU/d9n+LRmFxCmVgkkMQxK5iyQPEijVmEwBzppZ7GYm53YtJ3jXFzBVmV8fdgNpCzuCeQJ0g1BUy7qIhGbzohNTL9jsUqqXthQ0ZZZZLEgKuWZViWXRgNDO1OeI9hr1q1bYK7M+bQKwgDugJBGnicgmTqpECDTqJNyRWyaJmqf/wDShNwot1S0W2VSCpuC4yL4d1BBuL7xC6HXQ07X2e3mFwjMFtgkl7bKBlzFlZtVVlQKxBP141imSEbKmTRTVsxHs5xFu13twoE8RBQm6CqrOfMmgSSASTuRoaTs+z3EtbJVQ9yLb5FII7q4ARdNz3MskCJkQSQAJpkgXKtNP+C4U3LyhZJHiAVSzMRAChQZOYkCBrrzqZv+zrFKzKQkguAM2rMid4UUbFsktE7Ca5w/s3ibGIQFB4yye8oVlkrKOQVhhmCvsTttTWFPQnB8f9AndW72SPDmOoE6L4lnw+7r0oUTg/aPDJh7SC6cPkRU7rKT3ZQZSuZkzNBG51NCqEydvYRHvgsitlSRKgwSWBInYkVG4bh1qLR7u3KBFQ5V8Km4AQunhGg0HQUKFEAw7GWgQCQCe9viSNY7y6sT/aqj0UdKsGHwaFpKITN3UqCdLhjX4n5mhQoBIxcGhcsUQsLlmCVBIklTB81AHoKXuiOI21Gi9xdeBtmzoM0dY0mhQrjhpxayvc2NB47y59B4vBc977Ww36Cl8PZVsNaZlDMLigMQCQDfCESdfdJHoSKFCgEf3rQbFIGAI7m5uJ+tbH5Urw2yoVoUD6S4dAN8xE+sUKFEAyxqA4d5AOa9DeY79Ug9RlAHoAKF7TE5RovcloGgzd4omOsaTXKFcEYcHwaf01vwJomJYeEb5yJ9YZhP3j1pUoBcwCAAIyXJUaKfo1bUbHXX1oUKR/wP/f8Asa4XB22EsiE97d1KgnS3djUjzPzqTtYZP6xxlWGRXYQPEwyQzdSIGp6ChQrkdIc4BZZZ1g3yJ5HvIkdNCR8ageMWV/p7xgScQxJgSSLlxRJ5+FVHooHKhQovgC5JDhXDbXer9Fb/AOltL7i+6HJA22B1imuBwFv+pvfRp/1AT3R7hsSV290lVMbeEdKFCiDuJ8YwaN3uZEOrbqD/AKtgcxTPBsWxXDwxzA4S9cIOoLwi5zP1oJE7wTQoUwhazhUFowiiO9YQAIZs+YjoTJk85NI43CorFlRVZkcsQACxBQgkjfUk/GhQoBGvDLQdLjOAxCRJAJgBwBJ5Qzf7j1pDtPhU7m/4V/6G+dhuoJU+oLMQeWY9aFCh0O6ifYvBW+5AyJpbw4HhGkWlIjTTUD5USzh1GLe0FUWg9oi3AyAw50TYagcuVChXBHXZzhto2lJtW5BcA5FkAkOQDGgzAN661EXNMTZA0AvXwANgEd8oA5AculChXHC1rBovE8qogUZYAUADPZus+g+0SSes1JcAwqBioRQqtdCrAhQpthco2EB3AjbMepoUKICX4TbAsWwAAAigCNAAIAHlFChQo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8" name="Picture 14" descr="http://t0.gstatic.com/images?q=tbn:ANd9GcRJpw7qyklDIYfF04lDSebvRkSCKmROOOTnf9_9IZPboIpKqYnH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7315200" y="0"/>
            <a:ext cx="1828800" cy="121919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2973639" y="6483096"/>
            <a:ext cx="3233193" cy="400110"/>
          </a:xfrm>
          <a:prstGeom prst="rect">
            <a:avLst/>
          </a:prstGeom>
          <a:solidFill>
            <a:schemeClr val="tx1"/>
          </a:solidFill>
          <a:effectLst>
            <a:softEdge rad="3175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+mj-lt"/>
              </a:rPr>
              <a:t>The Importance of Warnings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b="1" smtClean="0">
                <a:solidFill>
                  <a:schemeClr val="tx1"/>
                </a:solidFill>
              </a:rPr>
              <a:pPr/>
              <a:t>5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654317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4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15200" cy="1219200"/>
          </a:xfr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 fontScale="90000"/>
          </a:bodyPr>
          <a:lstStyle/>
          <a:p>
            <a:pPr marL="914400" indent="-914400"/>
            <a:r>
              <a:rPr lang="en-US" sz="32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  </a:t>
            </a: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Warnings are to be passed on to others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15278"/>
            <a:ext cx="9144000" cy="5334000"/>
          </a:xfrm>
        </p:spPr>
        <p:txBody>
          <a:bodyPr>
            <a:normAutofit/>
          </a:bodyPr>
          <a:lstStyle/>
          <a:p>
            <a:pPr marL="571500" indent="-534988">
              <a:spcBef>
                <a:spcPts val="0"/>
              </a:spcBef>
              <a:spcAft>
                <a:spcPts val="30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What do you do with warnings?  Pass them on?  Keep them to yourself?</a:t>
            </a:r>
          </a:p>
          <a:p>
            <a:pPr marL="571500" indent="-534988">
              <a:spcBef>
                <a:spcPts val="0"/>
              </a:spcBef>
              <a:spcAft>
                <a:spcPts val="30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What about spiritual warnings? 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Ezek. 33:7-9</a:t>
            </a:r>
          </a:p>
          <a:p>
            <a:pPr marL="571500" indent="-534988">
              <a:spcBef>
                <a:spcPts val="0"/>
              </a:spcBef>
              <a:spcAft>
                <a:spcPts val="30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Paul certainly felt obligated to warn: 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 Cor. 5:10-11a</a:t>
            </a:r>
          </a:p>
          <a:p>
            <a:pPr marL="571500" indent="-534988">
              <a:spcBef>
                <a:spcPts val="0"/>
              </a:spcBef>
              <a:spcAft>
                <a:spcPts val="30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We warn others, not because we are superior, but because we don’t want others to be hurt: 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Gal. 6:1</a:t>
            </a:r>
            <a:endParaRPr lang="en-US" sz="3200" dirty="0">
              <a:solidFill>
                <a:srgbClr val="FFFF00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6200" y="152400"/>
            <a:ext cx="762000" cy="838200"/>
            <a:chOff x="106844790" y="105697590"/>
            <a:chExt cx="1143000" cy="1141590"/>
          </a:xfrm>
        </p:grpSpPr>
        <p:sp>
          <p:nvSpPr>
            <p:cNvPr id="1028" name="Rectangle 4" hidden="1"/>
            <p:cNvSpPr>
              <a:spLocks noChangeArrowheads="1" noChangeShapeType="1"/>
            </p:cNvSpPr>
            <p:nvPr/>
          </p:nvSpPr>
          <p:spPr bwMode="auto">
            <a:xfrm>
              <a:off x="106844790" y="105697590"/>
              <a:ext cx="1143000" cy="114159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Rectangle 5"/>
            <p:cNvSpPr>
              <a:spLocks noChangeArrowheads="1" noChangeShapeType="1"/>
            </p:cNvSpPr>
            <p:nvPr/>
          </p:nvSpPr>
          <p:spPr bwMode="auto">
            <a:xfrm>
              <a:off x="107404008" y="106261457"/>
              <a:ext cx="583781" cy="577723"/>
            </a:xfrm>
            <a:prstGeom prst="rect">
              <a:avLst/>
            </a:prstGeom>
            <a:solidFill>
              <a:srgbClr val="CCCC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Rectangle 6"/>
            <p:cNvSpPr>
              <a:spLocks noChangeArrowheads="1" noChangeShapeType="1"/>
            </p:cNvSpPr>
            <p:nvPr/>
          </p:nvSpPr>
          <p:spPr bwMode="auto">
            <a:xfrm>
              <a:off x="106994624" y="105852336"/>
              <a:ext cx="409122" cy="409121"/>
            </a:xfrm>
            <a:prstGeom prst="rect">
              <a:avLst/>
            </a:prstGeom>
            <a:solidFill>
              <a:srgbClr val="663333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Rectangle 7"/>
            <p:cNvSpPr>
              <a:spLocks noChangeArrowheads="1" noChangeShapeType="1"/>
            </p:cNvSpPr>
            <p:nvPr/>
          </p:nvSpPr>
          <p:spPr bwMode="auto">
            <a:xfrm>
              <a:off x="107403746" y="106027027"/>
              <a:ext cx="234430" cy="234430"/>
            </a:xfrm>
            <a:prstGeom prst="rect">
              <a:avLst/>
            </a:prstGeom>
            <a:solidFill>
              <a:srgbClr val="E0D6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Rectangle 8"/>
            <p:cNvSpPr>
              <a:spLocks noChangeArrowheads="1" noChangeShapeType="1"/>
            </p:cNvSpPr>
            <p:nvPr/>
          </p:nvSpPr>
          <p:spPr bwMode="auto">
            <a:xfrm>
              <a:off x="107169316" y="106261457"/>
              <a:ext cx="234430" cy="234430"/>
            </a:xfrm>
            <a:prstGeom prst="rect">
              <a:avLst/>
            </a:prstGeom>
            <a:solidFill>
              <a:srgbClr val="9999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44790" y="106261457"/>
              <a:ext cx="1143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107404008" y="105697590"/>
              <a:ext cx="0" cy="114159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36" name="AutoShape 12" descr="data:image/jpeg;base64,/9j/4AAQSkZJRgABAQAAAQABAAD/2wCEAAkGBhQSEBUUEhQUFBQWFRYUGBgYGBcYFxgXFxcXFRgXFxcXHCYeFxwjGRcUHy8gIycpLCwsFR4xNTAqNSYrLCkBCQoKDgwOGg8PGiwgHyQsLCwsLCwsLCwpLCwsLCwsLCwsKSwsKSwsLCwsKSwsKSwsKSksLCwsLCksLCksLCksLP/AABEIAMIBAwMBIgACEQEDEQH/xAAcAAAABwEBAAAAAAAAAAAAAAAAAgMEBQYHAQj/xABCEAACAQIEAwUECQMDAwMFAAABAhEAAwQSITEFQVEGEyJhcQcygZEjQlJiobHB0fAUcuFDkvE0U4IWJDMIRHOywv/EABoBAAMBAQEBAAAAAAAAAAAAAAECAwQABQb/xAAvEQACAQMDAgQEBgMAAAAAAAAAAQIDESEEEjFBURMiYfAycYGRBRShsdHhQsHx/9oADAMBAAIRAxEAPwCa7b9pLvD8Q5UM+Evd2zIHZWXV3usTOa2bhCoD4RBMAmIqOC9q6hLveXMTcL2xEOlu4XzM2hysbQBuQGzEkJPQCR9snEQzXrdwOlxQQoLBe8RrgKEBfCVAtMcrSxzKRtlXGlpWwmzWvbHbttbYKLipmgXDce8Gcy7AlsoGZQYMQH8I3UM8X7Z3dRaEshulmZwqsyBiygKAVT3V6yWOmwrKraEmACSeQp9b4K5EtCjz1P4UrlbkKTZpr+3B5DGM5uHN3KvlCBDbB+kchwSQ4GUHwkHUyGWL9sznM6Tbe6FtXZGbUF/p0RgyxkyDuydD11LUrDcBQ6ZzPpT4djc2zN+FK60UHYy64X26kNMlVDMdVzu+yop+xbE5yfeJBXzK1n2zoGXNdxBVS7lgLZZi0ImjaBQsnuwNyPEINZ5e7C3hqNfUftUbieAXk9623wo+JF8M7a1yjSbftgQd0xObK7vcVS9sEuzpbULr7qQ7ESpIXTMAadXPbUgFwlnzdzCMpbPnzZVAR5TRPExMyRuM0DGLuHg6zPnSTIacU2TB+2py8ki0SQNDnUpmRhJYEW2guC2oknQCKWf23OUujwgqwNvR2LBg3h12CQgzTJMn62mNoaNmpXcdWNYf2w+BRDs+RSWzm2EZVzlVC6lTcJAXYKqQZFSVn2z/AElvxFhlth8zMqgqBnjSSSCwDeGTEjQGsUBpRLtB3CrGxWfa6SDdzZbiuq5GLMBZMAhDIzHNDeIknXlArlz2y3FyzdQ5EBLZTmd4ByZQp0MQTIHOQQKyE3ab37kmljuYz2mv3PbW5tqRdlw40ZHUBc85nCN49GaQvK2o1zEjl/21km2xAzBbjjKMxRir2Vt52kxlhywAJJAPMnHc1KMwqguDV19slwAPnLXWRSwfN3Vt1cqFRQCdUysxHMabkU6HtwZ2AYOiAgkyvikoIYZWlcucZR1B11FY6LlOcKmY67fhQbtkdRizVcB7XrrZT4rWQMe7Vj3RKsHAJZWcq4lSJzA6iATQve2HEi2wB8TuLhIzSkAg2lVgRlYgGQwjvBHums/WIjamuLxYXQan51FVZN2QZQilc0a57brqqXXIjy2a3kusGls3huO3h3fWIltFgQVcb7VlvJajGPZuFLjHKLqWrbFf9QDO11xBCBSFMgnKSQMiFt3bnPnRbqgHUD4a1oTM5uPD/bRaLM5a87kDIGI7u2TmDgIApgDJDNnJ12majOI+1u7bUqtxO8COSxa4wuOxZg6knwZdAEA10GYAQMkw+Ez6jQfzanf9AOZJ8zSOaT5HUW0aJZ9swS81zNibhZLcguQhdbnemAGHdIcxBUKxhMssDNSFz20Wnvghr1u2pYKdNUDI2ZhlZszwwyrkygascxjJmwK8jSLWIpt6YNjRr+J9ta5EWy5CBnLd8rOzCJt2yqsBEgqSJ0ZZzakpXfbzdOdVQZYYjMZLFmhAPsqqkSBqSNwKyFrRrtpYNG4LGyYn2wq1pLd8tcuK+Y3ECMMoZ86aQJZIVSJAzAk6GkOH+1W7fxGt3u1bO0HW3bcIFsl9Az+L38syGbwwoJyhN6n+yWf+pUW8smRLFQokEas4KqNYJI+VI52G2m7JiidVsYxgSYZL10I4kxcQLfVQrjxABQAGGlCnXC+G3zZQjF3F8I8KgMoI0YKVOUgGYjSu1S4lhn7T+xacQtHLlS8s5HYeEtA8LEa6gQDrEbb15y4pwu7hrzWb6FLiGGU/mDswI1BG9ereNXQGPLyImfTptVV7U9kcPxGzluALdA+juj3lJ1g/aQ9Kwuvsm1LgrsvG6MZ4TfsZQtv3yNSw8RPP/inl2zImoHtD2dxHD8R3d4ZWHiRxqrryZDzHluKneE8TW7bn64EMOh6/GjONvMsoMZXwxF7BH704w3E3TmSKWuW59fOkHsVO9+RyxcM7Rg6GZ6VYbPErTiGRT6gVmxswd/lvTnCcVZdNx50kqafAUy+YrsrgsR71sKTzX9qrXEfY+p1sXJ8pg/jpTrAdpJjWrFguMfpypVOpDhhtGRl2P9n9yyfH3i+eUMPmtMD2Z6XB/tNbvYx86EAj4Uhi+zeFvatbVT1Xwn8Kdap9RfCXQw7/ANMn/uD5GjDsyf8AuD/aa1HG+znnZufBh+oqBxnZLEW97cjqpBqqr36i7LFGxHZy6okQ48jr8jUK6mddK0FlZdGBHkaY8R4NbvCfdf7Q5+vWrRqdxZRKWKMTTnHcKuWT4xpyYaj/ABTYCavckEp3h3gb03KUdaWWUNFjwYio+9dJaTv5Uqx01prXQikdOTZIWsQAhOYyfmKbC6W8M6T0FIUrh96O1LIL3JdCIAFOljaohLtOFxFZZQZqjJC9/C84+VNxZJ+qDXTe8zR0xHTeirpAwxE4ZuXyoj4c8wRUil3rR2Iih4jQfDTIxYCwd+tS/Z3KzsnhzOhVcxgZjGXmNzpOwDEnamV+Mp0rnA7Y7xpZli27aJ3gJUZgGWdFMQTrE6giarHzCOLR6pwXCCLaC07LbCqqjPdMAAAAHvNtNPKu1GcA41e/p0yYfIPEMrEFlIYhgchyjxTougEDlXavgz5HPHbpGZXEEyRqYZQwiNdPe2jlURh3gTJ0jf8ACn/aq7OoWfqzrB1k7TssdN+lQdq9AHh0n7R115iK8nUfGaqfA94zwSzjrBs31zKdQdnRuTIfqn8DzrC+1fZDEcKvhpzWmJ7u6B4WH2HH1WjcfEVuti6JOjA+oMeg5+gp1iMNbv2XtXlW5bcQyNp6aHaORpaVVwx0OnC+TDeGcTS+sjRh7y8x+486dm3Mnp8PiaR7dezy9w25/UYcs+GnRvrW5+pdHMcs2x8jTbhXGFvL0YbjnPUeXnWmUU1ujwIpdGOrlr5/yKRu4YDf5U9Lx5aR0/4/nOiGx006z+VTuOR5020/nWnmG4m67/jQe39mCY+MdRyikHsxM69ddR6k010+QFk4fx8dTr5fnNWLCcU/u/Cs0MjbQn+etOsLxdl96SOvT+etJKnfgZSNaw/EP31Ip9bvA7jes2wHGvXy2/EHap3DcZ6nQ9OXXQ1ncGh0yz4jhtu57yqfUfrUNjOxdhvqZT5U5w3FOnOpSzxAHfUUE2glJxXYbcI4I6MKqnFPZo+6KFP3TKn4cq2hUVxp8jSTYSP5+VUjXlEVwTPN/Euzl+x/8lsx9oaj/FRgr062GU7jTzANV/ivs7wWIktb7tvtW/C3xA0NaY6tf5Im6PYwJqTy1pfG/YreUFsLdS8AJyN4Lnw+qfwrPsfw65YcpeRrbjkwg/5rXCpGfwshKLXI1K0a0kUAKOBVGBBpoF6RO9dzGhYO4V76ui9FJxQoWQbsdW8RSpxFMga7mqbgiim0LX78iKdcB7vvYvCUKspbLmKyCuZQTGYZhBgmQIE1E3W1qa7Gsv8AVqHdEBVgM7OqliPACU+/lOpA03FUjGxOU2z0XgeySPbVnFzMwzNkv3rSy2p+jF0ZW110GsmK7S/B8PaXD2Rcs3lfukzCyl/ugSoPhyiPM+ZNCnsJcJ2ttBC8LlzZSrCIO+aeY1bzkx1FVzDuBEkNt00nTSPenzqwdrnAQhgGukgSCohQd8ognYHXmx8qrdp5YW2iZ2yktmAkGQdNJ3OleXXXmNVPgkFuAbkBhoy7Rp08xrtzp9bxQPUjlEHX13jcac6iLWL1kw3WZ5EiJgxtuOlPLGrQPUbg9Y15zPrE1maKE4t0MsGHVlgggMD1Uqdx+dY/7QPZY2HnF4AHuwczWhJe1rqyfaQHcbr5jbURiDmk7gAbR6fzyNPrGIkgzvBnaPWqU6jg7oSUEzz3wXj4fwtAff7pj7PQ1M23030302g7b+ewqye0T2Ti9mxOBULdnM9ldFudWtD6r9V2PKDoc44Tx4hsl6QwldRGuxDA7NynyrVtU1uh9iabWGWGdNOZ+M+v5nlypE29B+EbHzE7f3Glc4PT0+rpz/sHTrRi2h5jfXUj7zDqeQqY4zZecEE9NiesH9aRKH+HSek8/hUg9jUiZ2Jn836n7ooty2AdtTyG8f8A8iimdYYIhG2n5/hr8zUhhuLAb+W35kj96a3resHbkI38gBq3rtSBt66D9Y8idh8Jo4fIC3YPjM6wPiRr+k1MYTjvLT5fwVn1u4UIBYSduvzNSGE4mZ0UAj7Rk/Depyp9hkzSsPxUaSB8h+lSlniB2j8/81nOF408+8dtRt+UmpfCcZB2ZwPMyZ9J2qDgOmXbvVO4iitY57+lQNni8bkj/wAjEdRNSWH4nOuknlpr6Ulgi7WSNj+dNuIcPW+mS/bS6nRgGj0O4p8mKB8tfT86UyTy+VdewTOOL+xmxck4Z2sN9l5e3PSfeH41n/aLsHi8FJu28yf9y3LJ8TEr8RXoJrfMTQW6Rz0O4OxHpWiGpnHnJN04s8sEUFFb52h9nGDxcsFFi6fr2tierJsfhFZ7xr2S4uxLWsmIQfYkPHmh/QmtsNTCXoQdKSKTFFpe/h2RsrqVYbhgQfkaTir3ECCuk12KKwonBGWak+zWL7vEJmNtVLpmZ5hArq+aUBYRl+r+NRhp7wQ/+5tf3qBKh9SYAylWnXyPWDtRFPU3B+C23w9tu6F3MobOxNtmB1BKAaaR67nehSHZ+4wwtoMzM2XUh2XXpCgiRsSNyJgTAFMAa9pQUJWAhctIEnNJYqZVRlkM0k6EsfKqulw+7DamYIBM9ZL+W/n51Yu1XjLsg0mMrKQ7SJuCGiRIX7ukDWq5hsITuhUyPEMiFYP1YkwennXlVviNcOB0GkSMpKjMR4dBsJiZgSRGvWntt4UgEEEjeQYjQwE+EdOdMbWHuTvA/wDyP+nI/vT2zgjmBOXnPvkyRuCW01jSs7KjvDKxPhAka6GAOf2RJp0uIBMzB67axMBTsfw0pnb4bqTmWTH1Ty1IMtrP4U9tYIwASDAIBhgdTOsNtPKlOHlq/JJ5wo5kecHp61Tu3fs2tcRBu2strFwDmOiXuWV/vbeP59Ra1wB+0I5akQPiDTzuWyidYOw3gc/vfIb08JuLuhJRTPM9rGXcJdaxiUZGQ5SGGqxsD1XnpvVhw15Wgg7yQ24P3j8dq1ftr2Is8Rt5bv0d1R9HeC+JfusNM6eXKJFYVxDA4nheINnEIY3G+V15PbbmP4a2pxqrGGRzDktGbKABvqddgObsetI92J1Bg6men2nPPyWmuA4kHUMhmeU/WO8g7AU6F2eZgagn8XPx2HpUmmil7nBhZ8RJAI1nQ/E8httFI3iTtK66aat1gHbWNacZc4G8bhWnX71zoOg8qNeUbjUNyGpc9BPur50DiMVImIPWT/8As/XypNk05R8h/t3anr2pGmUZSAZ1RdJ8I+seRpJ7e0kzyJH0hk8hyFOmATs4pog5tpExOnMKKkcJxUzlnfTxEfPKv70yOF3nw67Dn6mui2BsIrnZhsWzBXxp1ndYX/P41O4TErt131J+c1ntjFMNBPkPOrjwXgeJugFkNsdXlT6hdz8azVLRy2UjngsuHvrERpUjZdT1HxpDA9mlA8dxmPl4R+pqZw3Dba7IPjJ/OsjrR6DtW5G4UHn/AD9aTuYU9J9KmrdkfZHypUYdT9UUVUTJuaRWb1gjkaQuWyNqtxwCny/nnSF7ganb+fKrqMmroCqxKXxHBJeXLetpdH3gD8jVR4j7McJck2y9g+RzL8j+9ajiOzTctvnUZiOEMvMj4GmUpw9BvLL1MY4j7Mb6a23t3R8Vb5HT8areM7PX7fv2nH/iSPmK3u7w3zPwB/Smdzs/cY+Bbh9A37VeOpl1FdNHn9rNPuzmFZsZYCnI3epDTGUgyGn6sGNToNzW2v2EuXtLmGVh1dVU/PQ1Dcf9lC4dbd8P3Cm6EuAMGVUIJLSxEAQBBJBn4HRDUpuzRJ010ZpvA+IXjh7f0JnKAZEkEaESJBgyJ5xQpDg6vbw9pEtJlCLBy3XkROYtaTIxb3iV0k0K2XIWGvaYMH1i5KzmiIyuQQPj+XPcwVl/hU12mxEZ/qwxTIoA3kgqfQCTtJ6zVXOLA1jX7xmvFrztM3U44JVbg6ilkxQH8/eoA487aAeXTpoa4uKI6Dz0/Gs7myu0sy45fM/CnC4/7j/Cq1bxx6z03Nd/qT19dzFTc2NsRaF4yB9R6c2uNLzVx8J/KqvYxLbnbTqNac28Sddfx/SaHiNHbEy2WOLW20zfMU17Q9lsNxCwbN4BhqVZSM1ttsyH6p8tjzFQy3vOac2X2OoPIjl1p46hxYkqKZhXa/sViuEX/F4rTGEugeC4N8rD6rdV+U0pwvji3dOYGq6azplHVRW+4mL1trN9Uv2nEFX6evI9DyrDO3fs3fAk4jCl7mHBmf8AUsGdBcjcdHGh5xz9KlqKdfDwzJKEqfyHgM6EiNMx+03JBHLrSkkaZiCILtyEbW0HM7fCqxwjtDJC3PC3uqw0AJ3YzsfPzq4WWDcgT9TlmYCCQdv+K6cXHkaLuJPhwWA+KqAISdSxnnXTgo13J3P7dB5VMWMHA1gsfeMRJ60lfs1DcVSIS5ap9wbsvcxOo8Fvm5G/kg+sfwqb4P2cDkPeHh+qn2vNug8udW62J2gAfAAdB+1Zqup24iVjSvljLgvZ6xhtUWX+22rfDkvwqcs/wmm6kf5pdG+NedKTk7sva3A8t+tOEuU1tMelOFmuTIyQ8Q0orUjZNLRWiLwY5ciqmlRSKilFr0tPMixQGusoNEmjBq9CFRPysULlijZ6IxrhaourtukEMxFRvHsB3uHZdQwh1IEkMhzLHnIp6TRkes6qqUsjLGSA7PcZc4W1muW3IXKWVHglSV5tuIg+YNCpNeHIugFoAcoI/AEChXqKWANZKP25B7xzqoLkAagNkHibXcyYgdB1qogRMD4fzerz24u++uoJKl9GiV9wa9FOpE6kbVTbNonWdPWK8bUYmzdS+EKiNyAjmI/Cj2bTE7R8vhrS62+ogDz/AEpa1b89vlWVsscs4Y+tPltyNd/50pNNN5Efz4Uc3PP89fWkbGFGBjfrRwxgc+mm/wDBSSMxG2h8unKjoSP5zpGwi9sE9eg/waf4cxrHKm1hZHOeg/kVIWB6eY6/CpNhYtbtjUTHrqI56RIo3czpzMggwVYcxrowPSu94P8AP6+YpW1roRP838j6UtyTMZ9pXsu7lWxeDU91qbtoa9195Bv3fUfV9NqZwLtM+HYBh3iAQBzX+016kW2DOYAyCDI0YHQgj00Irzh7R+yP9BjGtqPonBuWj9wkjL6qdPSK93R1/Fj4dTLME1td4lv4H2htYjRDr0O9T2EwAZszCVHLqfPyFY72S4iLWLtEkKrMFJOwnSTW6LA8OwG/l0H61DWLwnZdTVQ8+WLKdydBzPPyAHWjG9Mch03NM3v5v7Rt+/qa6HjU/wAHwryWbbEhZuTT60dOvXyHWqP2m7c2MEsE57p2tL73kXP1BtvqeQ51lfH+3uLxchrhS2f9O2Sqn+7WX+JrZQ0FStnhGerXjDHLN04n7RMDhpFzEIWH1Um40+iTHxNQy+3HDs+TD4XEX2OwAAJ+GprDcIyCPAbjHTKSQs8tF1b5ipVeJMqgXLvdqJi3aAU7fWCxv5mdK9Bfh1OHdv32MbrOXODdsL7UHJAbAPbkwM9+yGnaMh8U+UVbeHcba6BNh1nnmVh8xXmPAdvLuHH/ALZLdsndyuZyesnnEijXfaXxFv8A7q6s6wsLt6CmWlqp42pfL/v7iOUD1fpRgK8mW/aHxEGRjMR/u/xUjhPa5xRNsSzf3ojfmKqtPJdvoTwepM1ELjqK8+YP298QWM6WLnqjAn5NUthv/qEu/wCpg7Z/tcj8waE4Tax7/UKibaWEb0i19RuwrJbft+tkePBsT/evyox9vVoe7gz8WUfoazTpVJPhDqCNVbFJylj5SaKl5ydLZA6nw1mGB9rPEMUcuDwAbzloHq2g/Gl8Zf4qzL/W4m3g0bSLIUusmJzMTtM6H9xNU0pLdLP0X8lFD09/oarB+0PkKFQnZ5H/AKWyWF24SgYt32ac3i97Nrv+FCvZUF6/dma5We3mLthozSBESAEAIkKGUxMiYIBgeQqjXuPWlzZ7g05CTH6bU+9s+NRCyv3oNwhwFYELcUEL3gZJUlGnwtMADQbY5cxY13J89TWWppd8rtmiNbarGl3u2lhJykuQBEc56NrTFu3jQctoRyJJPw94eVZ+2PPL8qI2MP5Vy0UQPUM0Fu316dBbA21AmPMHc0tY7f3gBJtc9lH4R5bis1OKaZmNZ+O011sW5MljO8z13pvyUDvzEjXcN2+uc0tGI1mBHKY010161ZuH9rEdJNp83hEWyrDoTLHrPyrz6Ma+vjbUZTruo0A9Ip3he0WItkFLrCNtjHoDUJ/hyfwsdarueh34xh1YKbqIx18fgHWAx8M/Gn63Cu4bXWTr+NYpwz2qvomMsWsRb8lCuNtjseeh0M6zUzgOJOma5we+btokZ8HdMECfqAnQAn6pAg84rDPQyjzj16ffp9fuXVdPjP7mqd4Ovl5/GKUOPCiWPqdN/KqV2W7W28YCE8N1R4rZjMNdcp2ZZnUfGNJtmH4Tm0cmsFSm6ctssMstsle4hje2IX3QT+OvL/ms59qGJuYnDpecE92Tsp0VoDSQNBIU61p1zDWregVS3T9T0FJM6XA1twGVxDqdmWDIjpE0+nreHUUrAlTUotJHmAmtf7Bdp/6rDd05+mtQG+/b0Ct8Nj8KzjtXwL+lxDKP/jaXtnqhOgPmNj6U14Hxl8LfW7b3U6jkyn3lPqK+jr0o6ml5fmjzqU3Snn6m7tfAHkNvM9aqPa/t1/TDJag32EiRItqdnI5sd1HLfpRO0Ha9BYFxGU5h9Gm5P9wGwHP0rL8RiGuOzuSzMSST1NedotHue+osLoa9RX2rbEJdulmLMSzEySTJJPMk70e1YnU6Dr+w511LPWlXckyTPL5bCvbb7HnpXDm7EhBlB+JOkGT59KSoUKQY7XQaLXZrghproNEFHVJoBDA0pbQk6VJcI7OXL7AKp1rZuxXsitoFuYgSYnL+9ZKmojF7Y5fYqoWV5YRmPZf2dYvGkd2hVObtoo/etg7M+xbCYcBr837g+17gPko3+NX7D2FtqFQBVGgA0FMuK8VFpSanVlGnHdVd/Rcf37wKpOT2wQ24rxG1hLUKqqAICqAB8hWJ9o+1Bu3zm8QJOmVWAggyUfRhAOmnrUr2x7Um4SM3WqRwbFE4pTOxDfVgspBUEv4VGbLqxAHXasmni6s98lbsuxqcVShbr1PQ3Z/hTHC2iL90goCO8tIrgHYFY0gQI6AUKZcEt4j+ntlbatmUXCy3LiKWfxuQufTxM3qZPOhXvHmmf+2jiF5LDW7rIFNx0WzmVmNtznt3YNtSFBtgSCxBMFuRw6tl9seP75LuRrhU3EY51SCbT3LcWyCDEuAfe91fc543lNMA5QrsVyuOBQoUK44FChQrjgUrhsU1tgyMVYbEUlQrji14XGm+4xGH+jxtrxuo2vAbsg+0B7ybESRzrbsL2la7hbLhSpe2rFjrMge6BvzE+Vea8LimturoSrKQykciNRW0dme2eGXhalzkfvGRVQMWQRnuQF91cxJX+6K8b8RoSlFbFf37sehpJRcvN799SwXcWzbSZkTGpPmedNbdtyGgyT4BEmS2kCNzuKjsb28wssLVvEXV7v6IgC1lcgHMWYg6HUGDVbxHb/EsbRtnDWDazDPOd5ZsxLZhEzroOdeZT0dWXp799D0nVowXcsXaTsQuLw7ZWLMv/wATASO9P+mTuAYIM7ECsTvWSjFWBVlJUg6EEGCCOs1bsXx+44Iv4y7cls5VSchJ3gLAB1mdqrnE1Rjmth/vFtdes7/E17mipzpR2Sd0eVqpRqPdFWErTZlycxqv6r8fz9aKtrr8v1pAGn7NnGedSYb+7r6H85rc8GRZEjXKMVoRSFLBaFGy0YW6651gkV0LTi1hSalcDwed6lOrGI8YNkbhcAznQVcuzfYo3GWRUjwTggBEgQavvCbCr4Rp/OdeNqtbLiJtp0UssmeynZe1YUHKMwq1C5ULZxoUDWfL9q5d44qiTWKlqNnHJCrTnORJY3HhFMmKzbtd2gLAgHT+bUl2k7WSTrHx/WaoPFeKZiTm/X8arGM68t0jRCCpL1I7i2LJJ1mmnB7L3LjBHKSjBo94o3hYBZl9xIHITypvir5Jo3CGfv1NskHYkAGA3gO/XNH/AJV7lGG1GSpK56M4D2na3hraGzi75C63CiKW1J2zctp5xMmZoUwXjtpdDdvJEwqG7kUfVVYWNBA+Gw2rlbbmUoXtws/SA5To5EtsDClltkkkjVDlMZQSQIaayeth9s15bZNu5ctPeZTm8BNweINb8WgClQJGoUqkSWZjj1BjLgEVyK7QFAJzIOgrndCjRXa651kJ9yKKbB5UsK6K67O2obZOsijCz504ovdCu3HbBMWKf4DiFyyrrbaFeMwIBBjYww3Guo602Fs9Z9afYPCjdhU5yVs5KQhnAlexFy60sWYnf+CnOF4I76mB+dPrYHKKe4a9WSdeVvLg0xox6hcH2ctj3vF+XyqWXAplKhFykEERuDyothqkbCV51SrNu7ZpjCK4RmHGeGGxdKHbdT1U7ft8Kb4a/lPUHQjqK0TtXwPv7MqPpEll8xzX47jz9azava01ZVoX69Ty61Pw5EsMN01B1HmKMuDnlXOA4sT3bc/d9enx/Op4WBUqs3B2LU4qauQycPNOrHDqkhZpe2ka1CVZlVTQlhcCOlTODwwAk00t3AKeDF7R6f8ANY6kpMtFJEzhsQAQOXnyqw4bGQDqI3G36fKqbZvgATprpOo+fI0a5xXKABMHltP4QaxypOTKp2Lhf40Y3PqByqu8X7RmDlcnaZUH59D+1QuJ4sY3Px2qExXEST1+AH/NVpaXORZTsGx/Eydz8h+nKoW/c8zXb96TvTVmr16dNRRjnO5xmp72fCf1CG7mKKcxCiWOXUKPEu7QJkRNR7Gn/Z+07YhBaRnefCE94E+EEehI02OxrUkZ2z0pwe7ct2EUW0XTNANq2AXJc+DKcpljIkiZgmhSXAX/AKjDpdtoAjZsoKu5hWK+9buZTty0G1CrkTNva4WZHUtdYi5cAN4JlW3aJb6F0gt4iV8YJ1CzzOQzWq+2m5csP3KuRbuszuihghIuO4bxSASzliAdzMEQayomlY6BQrldoBOzQoRQoBBXRQrsVwwAKOBXAKURaVsZIUs25NSCGm9taVzVlm7mqCsg7a0fDMwP6H96bl6cWtam1gZImMFf6iKm7F0RUDhLgp42IEVgqRuyywSGIxNUHtRw0I/eIPCx1A5N/nf51P4jGdTTTEXw6lX1BEf5HmK06a9KVyFaKqRsU8GrbwniXepr76+95/eqrYiwUYg/8jrSuBuMjBl/PQjmDXq1aaqRPPpzcJFya5/PwNAXf5+lMreJDLIP79CPyrhfzrzNnc9K6eUPGu8x8unn6Ua1itenkefpTFb34fz8qU74Rodfz/au2AuSi4+BoR+ImmF3F6mSTTC7iPSkHf4U0aSQrmPHxhHM+tNbt6edIG5SbPV4wsRczrt50iTXSaIaskSbAafcDtzeVs2XIyuD4ZkOuwZlzegM0wmpPszjO6xdp+7F1hcQqpBYZswK+Ee9rAjz6xToRnpHs4Jwyd3fSygzqLdr6S2mV2XKrkAtqDy3mhSXC+B95ZR7hxGHuFRntWrl9LaMNGCInhVZBIA686FWJGZe2Z1Ny9LMPGpRYuKjMCbbuBlAZxkZS5JEKqrOpGT1vvta4QmIIzYhbS5j3iPMZ1ByMGIMN3YYclGsmTrlb+zzEJlNwMoNs3TCO3hDkQjqCjtkBuRmAjnStDJlVrtTt7sjcREd3tqtwsq6k6oAxkBdiDowkE6TvHeKdjL9hnV8s25NyMxyARqxiNTnUAEmbbdNQMQNGqx3+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/a5lslkCllZS2cMARmgCHUqZP1SRpEtG7GYjxRbLFZDZQSoYBTBYgKDBPOfDtqJnsfYbcu5W7rk01uOy7ajoash7KXwWVkYMGCABS2cnN7kDUZVZvMR1pSx2Ivs1wFH+jVHaEbRXXPJEZhAIJGU/lVYp9iUrPqU7ERcHnyn8qjtRV2vdhLrAsviAVnLqDlVULA5y+XKZUQOebcEEVGnsVec3Ia3FpkS4xMAFnFsEESHSSPGpIiDpWym+hjqrNyF4fjsjQfdbQ/v8KmA/n+3r6UhxLsZibDEXEAClA3jRmXvHZEDojEhiUbwiT8xUxc7HYmwxw91GN1WAAVWdSCGLEOoIMAA5fe1IjSlq075Q1GpbDI/vqJcuzU/d9n+LRmFxCmVgkkMQxK5iyQPEijVmEwBzppZ7GYm53YtJ3jXFzBVmV8fdgNpCzuCeQJ0g1BUy7qIhGbzohNTL9jsUqqXthQ0ZZZZLEgKuWZViWXRgNDO1OeI9hr1q1bYK7M+bQKwgDugJBGnicgmTqpECDTqJNyRWyaJmqf/wDShNwot1S0W2VSCpuC4yL4d1BBuL7xC6HXQ07X2e3mFwjMFtgkl7bKBlzFlZtVVlQKxBP141imSEbKmTRTVsxHs5xFu13twoE8RBQm6CqrOfMmgSSASTuRoaTs+z3EtbJVQ9yLb5FII7q4ARdNz3MskCJkQSQAJpkgXKtNP+C4U3LyhZJHiAVSzMRAChQZOYkCBrrzqZv+zrFKzKQkguAM2rMid4UUbFsktE7Ca5w/s3ibGIQFB4yye8oVlkrKOQVhhmCvsTttTWFPQnB8f9AndW72SPDmOoE6L4lnw+7r0oUTg/aPDJh7SC6cPkRU7rKT3ZQZSuZkzNBG51NCqEydvYRHvgsitlSRKgwSWBInYkVG4bh1qLR7u3KBFQ5V8Km4AQunhGg0HQUKFEAw7GWgQCQCe9viSNY7y6sT/aqj0UdKsGHwaFpKITN3UqCdLhjX4n5mhQoBIxcGhcsUQsLlmCVBIklTB81AHoKXuiOI21Gi9xdeBtmzoM0dY0mhQrjhpxayvc2NB47y59B4vBc977Ww36Cl8PZVsNaZlDMLigMQCQDfCESdfdJHoSKFCgEf3rQbFIGAI7m5uJ+tbH5Urw2yoVoUD6S4dAN8xE+sUKFEAyxqA4d5AOa9DeY79Ug9RlAHoAKF7TE5RovcloGgzd4omOsaTXKFcEYcHwaf01vwJomJYeEb5yJ9YZhP3j1pUoBcwCAAIyXJUaKfo1bUbHXX1oUKR/wP/f8Asa4XB22EsiE97d1KgnS3djUjzPzqTtYZP6xxlWGRXYQPEwyQzdSIGp6ChQrkdIc4BZZZ1g3yJ5HvIkdNCR8ageMWV/p7xgScQxJgSSLlxRJ5+FVHooHKhQovgC5JDhXDbXer9Fb/AOltL7i+6HJA22B1imuBwFv+pvfRp/1AT3R7hsSV290lVMbeEdKFCiDuJ8YwaN3uZEOrbqD/AKtgcxTPBsWxXDwxzA4S9cIOoLwi5zP1oJE7wTQoUwhazhUFowiiO9YQAIZs+YjoTJk85NI43CorFlRVZkcsQACxBQgkjfUk/GhQoBGvDLQdLjOAxCRJAJgBwBJ5Qzf7j1pDtPhU7m/4V/6G+dhuoJU+oLMQeWY9aFCh0O6ifYvBW+5AyJpbw4HhGkWlIjTTUD5USzh1GLe0FUWg9oi3AyAw50TYagcuVChXBHXZzhto2lJtW5BcA5FkAkOQDGgzAN661EXNMTZA0AvXwANgEd8oA5AculChXHC1rBovE8qogUZYAUADPZus+g+0SSes1JcAwqBioRQqtdCrAhQpthco2EB3AjbMepoUKICX4TbAsWwAAAigCNAAIAHlFChQo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8" name="Picture 14" descr="http://t0.gstatic.com/images?q=tbn:ANd9GcRJpw7qyklDIYfF04lDSebvRkSCKmROOOTnf9_9IZPboIpKqYnH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7315200" y="0"/>
            <a:ext cx="1828800" cy="121919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2973639" y="6483096"/>
            <a:ext cx="3233193" cy="400110"/>
          </a:xfrm>
          <a:prstGeom prst="rect">
            <a:avLst/>
          </a:prstGeom>
          <a:solidFill>
            <a:schemeClr val="tx1"/>
          </a:solidFill>
          <a:effectLst>
            <a:softEdge rad="3175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+mj-lt"/>
              </a:rPr>
              <a:t>The Importance of Warnings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b="1" smtClean="0">
                <a:solidFill>
                  <a:schemeClr val="tx1"/>
                </a:solidFill>
              </a:rPr>
              <a:pPr/>
              <a:t>6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88985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8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1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15200" cy="1219200"/>
          </a:xfr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pPr marL="914400" indent="-914400"/>
            <a:r>
              <a:rPr lang="en-US" sz="32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 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Some specific warnings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15278"/>
            <a:ext cx="9144000" cy="5334000"/>
          </a:xfrm>
        </p:spPr>
        <p:txBody>
          <a:bodyPr>
            <a:normAutofit fontScale="85000" lnSpcReduction="20000"/>
          </a:bodyPr>
          <a:lstStyle/>
          <a:p>
            <a:pPr marL="571500" indent="-534988">
              <a:lnSpc>
                <a:spcPct val="120000"/>
              </a:lnSpc>
              <a:spcBef>
                <a:spcPts val="0"/>
              </a:spcBef>
              <a:spcAft>
                <a:spcPts val="21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Beware of falling away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 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2 Pet. 3:17; 2:20-22; Phil. 3:18-19; Heb. 3:12-14; 1 Cor. 10:12; Heb. 10:35-39</a:t>
            </a:r>
          </a:p>
          <a:p>
            <a:pPr marL="571500" indent="-534988">
              <a:lnSpc>
                <a:spcPct val="120000"/>
              </a:lnSpc>
              <a:spcBef>
                <a:spcPts val="0"/>
              </a:spcBef>
              <a:spcAft>
                <a:spcPts val="21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Beware of forgetting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 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Deut. 8:11-14; 1 Cor. 11:23-26; Jas. 1:17; Psa. 103:2</a:t>
            </a:r>
          </a:p>
          <a:p>
            <a:pPr marL="571500" indent="-534988">
              <a:lnSpc>
                <a:spcPct val="120000"/>
              </a:lnSpc>
              <a:spcBef>
                <a:spcPts val="0"/>
              </a:spcBef>
              <a:spcAft>
                <a:spcPts val="21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Beware of a wicked heart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 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Deut. 15:9a; Prov. 23:7; Mk. 7:21-23; Prov. 4:23</a:t>
            </a:r>
          </a:p>
          <a:p>
            <a:pPr marL="571500" indent="-534988">
              <a:lnSpc>
                <a:spcPct val="120000"/>
              </a:lnSpc>
              <a:spcBef>
                <a:spcPts val="0"/>
              </a:spcBef>
              <a:spcAft>
                <a:spcPts val="21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Beware of false prophets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 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Matt. 7:15; 1 Jn. 4:1; 2 Pet. 2:1; 2 Cor. 11:13-14</a:t>
            </a:r>
            <a:endParaRPr lang="en-US" sz="3600" dirty="0">
              <a:solidFill>
                <a:srgbClr val="FFFF00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6200" y="152400"/>
            <a:ext cx="762000" cy="838200"/>
            <a:chOff x="106844790" y="105697590"/>
            <a:chExt cx="1143000" cy="1141590"/>
          </a:xfrm>
        </p:grpSpPr>
        <p:sp>
          <p:nvSpPr>
            <p:cNvPr id="1028" name="Rectangle 4" hidden="1"/>
            <p:cNvSpPr>
              <a:spLocks noChangeArrowheads="1" noChangeShapeType="1"/>
            </p:cNvSpPr>
            <p:nvPr/>
          </p:nvSpPr>
          <p:spPr bwMode="auto">
            <a:xfrm>
              <a:off x="106844790" y="105697590"/>
              <a:ext cx="1143000" cy="114159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Rectangle 5"/>
            <p:cNvSpPr>
              <a:spLocks noChangeArrowheads="1" noChangeShapeType="1"/>
            </p:cNvSpPr>
            <p:nvPr/>
          </p:nvSpPr>
          <p:spPr bwMode="auto">
            <a:xfrm>
              <a:off x="107404008" y="106261457"/>
              <a:ext cx="583781" cy="577723"/>
            </a:xfrm>
            <a:prstGeom prst="rect">
              <a:avLst/>
            </a:prstGeom>
            <a:solidFill>
              <a:srgbClr val="CCCC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Rectangle 6"/>
            <p:cNvSpPr>
              <a:spLocks noChangeArrowheads="1" noChangeShapeType="1"/>
            </p:cNvSpPr>
            <p:nvPr/>
          </p:nvSpPr>
          <p:spPr bwMode="auto">
            <a:xfrm>
              <a:off x="106994624" y="105852336"/>
              <a:ext cx="409122" cy="409121"/>
            </a:xfrm>
            <a:prstGeom prst="rect">
              <a:avLst/>
            </a:prstGeom>
            <a:solidFill>
              <a:srgbClr val="663333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Rectangle 7"/>
            <p:cNvSpPr>
              <a:spLocks noChangeArrowheads="1" noChangeShapeType="1"/>
            </p:cNvSpPr>
            <p:nvPr/>
          </p:nvSpPr>
          <p:spPr bwMode="auto">
            <a:xfrm>
              <a:off x="107403746" y="106027027"/>
              <a:ext cx="234430" cy="234430"/>
            </a:xfrm>
            <a:prstGeom prst="rect">
              <a:avLst/>
            </a:prstGeom>
            <a:solidFill>
              <a:srgbClr val="E0D6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Rectangle 8"/>
            <p:cNvSpPr>
              <a:spLocks noChangeArrowheads="1" noChangeShapeType="1"/>
            </p:cNvSpPr>
            <p:nvPr/>
          </p:nvSpPr>
          <p:spPr bwMode="auto">
            <a:xfrm>
              <a:off x="107169316" y="106261457"/>
              <a:ext cx="234430" cy="234430"/>
            </a:xfrm>
            <a:prstGeom prst="rect">
              <a:avLst/>
            </a:prstGeom>
            <a:solidFill>
              <a:srgbClr val="9999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44790" y="106261457"/>
              <a:ext cx="1143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107404008" y="105697590"/>
              <a:ext cx="0" cy="114159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36" name="AutoShape 12" descr="data:image/jpeg;base64,/9j/4AAQSkZJRgABAQAAAQABAAD/2wCEAAkGBhQSEBUUEhQUFBQWFRYUGBgYGBcYFxgXFxcXFRgXFxcXHCYeFxwjGRcUHy8gIycpLCwsFR4xNTAqNSYrLCkBCQoKDgwOGg8PGiwgHyQsLCwsLCwsLCwpLCwsLCwsLCwsKSwsKSwsLCwsKSwsKSwsKSksLCwsLCksLCksLCksLP/AABEIAMIBAwMBIgACEQEDEQH/xAAcAAAABwEBAAAAAAAAAAAAAAAAAgMEBQYHAQj/xABCEAACAQIEAwUECQMDAwMFAAABAhEAAwQSITEFQVEGEyJhcQcygZEjQlJiobHB0fAUcuFDkvE0U4IWJDMIRHOywv/EABoBAAMBAQEBAAAAAAAAAAAAAAECAwQABQb/xAAvEQACAQMDAgQEBgMAAAAAAAAAAQIDESEEEjFBURMiYfAycYGRBRShsdHhQsHx/9oADAMBAAIRAxEAPwCa7b9pLvD8Q5UM+Evd2zIHZWXV3usTOa2bhCoD4RBMAmIqOC9q6hLveXMTcL2xEOlu4XzM2hysbQBuQGzEkJPQCR9snEQzXrdwOlxQQoLBe8RrgKEBfCVAtMcrSxzKRtlXGlpWwmzWvbHbttbYKLipmgXDce8Gcy7AlsoGZQYMQH8I3UM8X7Z3dRaEshulmZwqsyBiygKAVT3V6yWOmwrKraEmACSeQp9b4K5EtCjz1P4UrlbkKTZpr+3B5DGM5uHN3KvlCBDbB+kchwSQ4GUHwkHUyGWL9sznM6Tbe6FtXZGbUF/p0RgyxkyDuydD11LUrDcBQ6ZzPpT4djc2zN+FK60UHYy64X26kNMlVDMdVzu+yop+xbE5yfeJBXzK1n2zoGXNdxBVS7lgLZZi0ImjaBQsnuwNyPEINZ5e7C3hqNfUftUbieAXk9623wo+JF8M7a1yjSbftgQd0xObK7vcVS9sEuzpbULr7qQ7ESpIXTMAadXPbUgFwlnzdzCMpbPnzZVAR5TRPExMyRuM0DGLuHg6zPnSTIacU2TB+2py8ki0SQNDnUpmRhJYEW2guC2oknQCKWf23OUujwgqwNvR2LBg3h12CQgzTJMn62mNoaNmpXcdWNYf2w+BRDs+RSWzm2EZVzlVC6lTcJAXYKqQZFSVn2z/AElvxFhlth8zMqgqBnjSSSCwDeGTEjQGsUBpRLtB3CrGxWfa6SDdzZbiuq5GLMBZMAhDIzHNDeIknXlArlz2y3FyzdQ5EBLZTmd4ByZQp0MQTIHOQQKyE3ab37kmljuYz2mv3PbW5tqRdlw40ZHUBc85nCN49GaQvK2o1zEjl/21km2xAzBbjjKMxRir2Vt52kxlhywAJJAPMnHc1KMwqguDV19slwAPnLXWRSwfN3Vt1cqFRQCdUysxHMabkU6HtwZ2AYOiAgkyvikoIYZWlcucZR1B11FY6LlOcKmY67fhQbtkdRizVcB7XrrZT4rWQMe7Vj3RKsHAJZWcq4lSJzA6iATQve2HEi2wB8TuLhIzSkAg2lVgRlYgGQwjvBHums/WIjamuLxYXQan51FVZN2QZQilc0a57brqqXXIjy2a3kusGls3huO3h3fWIltFgQVcb7VlvJajGPZuFLjHKLqWrbFf9QDO11xBCBSFMgnKSQMiFt3bnPnRbqgHUD4a1oTM5uPD/bRaLM5a87kDIGI7u2TmDgIApgDJDNnJ12majOI+1u7bUqtxO8COSxa4wuOxZg6knwZdAEA10GYAQMkw+Ez6jQfzanf9AOZJ8zSOaT5HUW0aJZ9swS81zNibhZLcguQhdbnemAGHdIcxBUKxhMssDNSFz20Wnvghr1u2pYKdNUDI2ZhlZszwwyrkygascxjJmwK8jSLWIpt6YNjRr+J9ta5EWy5CBnLd8rOzCJt2yqsBEgqSJ0ZZzakpXfbzdOdVQZYYjMZLFmhAPsqqkSBqSNwKyFrRrtpYNG4LGyYn2wq1pLd8tcuK+Y3ECMMoZ86aQJZIVSJAzAk6GkOH+1W7fxGt3u1bO0HW3bcIFsl9Az+L38syGbwwoJyhN6n+yWf+pUW8smRLFQokEas4KqNYJI+VI52G2m7JiidVsYxgSYZL10I4kxcQLfVQrjxABQAGGlCnXC+G3zZQjF3F8I8KgMoI0YKVOUgGYjSu1S4lhn7T+xacQtHLlS8s5HYeEtA8LEa6gQDrEbb15y4pwu7hrzWb6FLiGGU/mDswI1BG9ereNXQGPLyImfTptVV7U9kcPxGzluALdA+juj3lJ1g/aQ9Kwuvsm1LgrsvG6MZ4TfsZQtv3yNSw8RPP/inl2zImoHtD2dxHD8R3d4ZWHiRxqrryZDzHluKneE8TW7bn64EMOh6/GjONvMsoMZXwxF7BH704w3E3TmSKWuW59fOkHsVO9+RyxcM7Rg6GZ6VYbPErTiGRT6gVmxswd/lvTnCcVZdNx50kqafAUy+YrsrgsR71sKTzX9qrXEfY+p1sXJ8pg/jpTrAdpJjWrFguMfpypVOpDhhtGRl2P9n9yyfH3i+eUMPmtMD2Z6XB/tNbvYx86EAj4Uhi+zeFvatbVT1Xwn8Kdap9RfCXQw7/ANMn/uD5GjDsyf8AuD/aa1HG+znnZufBh+oqBxnZLEW97cjqpBqqr36i7LFGxHZy6okQ48jr8jUK6mddK0FlZdGBHkaY8R4NbvCfdf7Q5+vWrRqdxZRKWKMTTnHcKuWT4xpyYaj/ABTYCavckEp3h3gb03KUdaWWUNFjwYio+9dJaTv5Uqx01prXQikdOTZIWsQAhOYyfmKbC6W8M6T0FIUrh96O1LIL3JdCIAFOljaohLtOFxFZZQZqjJC9/C84+VNxZJ+qDXTe8zR0xHTeirpAwxE4ZuXyoj4c8wRUil3rR2Iih4jQfDTIxYCwd+tS/Z3KzsnhzOhVcxgZjGXmNzpOwDEnamV+Mp0rnA7Y7xpZli27aJ3gJUZgGWdFMQTrE6giarHzCOLR6pwXCCLaC07LbCqqjPdMAAAAHvNtNPKu1GcA41e/p0yYfIPEMrEFlIYhgchyjxTougEDlXavgz5HPHbpGZXEEyRqYZQwiNdPe2jlURh3gTJ0jf8ACn/aq7OoWfqzrB1k7TssdN+lQdq9AHh0n7R115iK8nUfGaqfA94zwSzjrBs31zKdQdnRuTIfqn8DzrC+1fZDEcKvhpzWmJ7u6B4WH2HH1WjcfEVuti6JOjA+oMeg5+gp1iMNbv2XtXlW5bcQyNp6aHaORpaVVwx0OnC+TDeGcTS+sjRh7y8x+486dm3Mnp8PiaR7dezy9w25/UYcs+GnRvrW5+pdHMcs2x8jTbhXGFvL0YbjnPUeXnWmUU1ujwIpdGOrlr5/yKRu4YDf5U9Lx5aR0/4/nOiGx006z+VTuOR5020/nWnmG4m67/jQe39mCY+MdRyikHsxM69ddR6k010+QFk4fx8dTr5fnNWLCcU/u/Cs0MjbQn+etOsLxdl96SOvT+etJKnfgZSNaw/EP31Ip9bvA7jes2wHGvXy2/EHap3DcZ6nQ9OXXQ1ncGh0yz4jhtu57yqfUfrUNjOxdhvqZT5U5w3FOnOpSzxAHfUUE2glJxXYbcI4I6MKqnFPZo+6KFP3TKn4cq2hUVxp8jSTYSP5+VUjXlEVwTPN/Euzl+x/8lsx9oaj/FRgr062GU7jTzANV/ivs7wWIktb7tvtW/C3xA0NaY6tf5Im6PYwJqTy1pfG/YreUFsLdS8AJyN4Lnw+qfwrPsfw65YcpeRrbjkwg/5rXCpGfwshKLXI1K0a0kUAKOBVGBBpoF6RO9dzGhYO4V76ui9FJxQoWQbsdW8RSpxFMga7mqbgiim0LX78iKdcB7vvYvCUKspbLmKyCuZQTGYZhBgmQIE1E3W1qa7Gsv8AVqHdEBVgM7OqliPACU+/lOpA03FUjGxOU2z0XgeySPbVnFzMwzNkv3rSy2p+jF0ZW110GsmK7S/B8PaXD2Rcs3lfukzCyl/ugSoPhyiPM+ZNCnsJcJ2ttBC8LlzZSrCIO+aeY1bzkx1FVzDuBEkNt00nTSPenzqwdrnAQhgGukgSCohQd8ognYHXmx8qrdp5YW2iZ2yktmAkGQdNJ3OleXXXmNVPgkFuAbkBhoy7Rp08xrtzp9bxQPUjlEHX13jcac6iLWL1kw3WZ5EiJgxtuOlPLGrQPUbg9Y15zPrE1maKE4t0MsGHVlgggMD1Uqdx+dY/7QPZY2HnF4AHuwczWhJe1rqyfaQHcbr5jbURiDmk7gAbR6fzyNPrGIkgzvBnaPWqU6jg7oSUEzz3wXj4fwtAff7pj7PQ1M23030302g7b+ewqye0T2Ti9mxOBULdnM9ldFudWtD6r9V2PKDoc44Tx4hsl6QwldRGuxDA7NynyrVtU1uh9iabWGWGdNOZ+M+v5nlypE29B+EbHzE7f3Glc4PT0+rpz/sHTrRi2h5jfXUj7zDqeQqY4zZecEE9NiesH9aRKH+HSek8/hUg9jUiZ2Jn836n7ooty2AdtTyG8f8A8iimdYYIhG2n5/hr8zUhhuLAb+W35kj96a3resHbkI38gBq3rtSBt66D9Y8idh8Jo4fIC3YPjM6wPiRr+k1MYTjvLT5fwVn1u4UIBYSduvzNSGE4mZ0UAj7Rk/Depyp9hkzSsPxUaSB8h+lSlniB2j8/81nOF408+8dtRt+UmpfCcZB2ZwPMyZ9J2qDgOmXbvVO4iitY57+lQNni8bkj/wAjEdRNSWH4nOuknlpr6Ulgi7WSNj+dNuIcPW+mS/bS6nRgGj0O4p8mKB8tfT86UyTy+VdewTOOL+xmxck4Z2sN9l5e3PSfeH41n/aLsHi8FJu28yf9y3LJ8TEr8RXoJrfMTQW6Rz0O4OxHpWiGpnHnJN04s8sEUFFb52h9nGDxcsFFi6fr2tierJsfhFZ7xr2S4uxLWsmIQfYkPHmh/QmtsNTCXoQdKSKTFFpe/h2RsrqVYbhgQfkaTir3ECCuk12KKwonBGWak+zWL7vEJmNtVLpmZ5hArq+aUBYRl+r+NRhp7wQ/+5tf3qBKh9SYAylWnXyPWDtRFPU3B+C23w9tu6F3MobOxNtmB1BKAaaR67nehSHZ+4wwtoMzM2XUh2XXpCgiRsSNyJgTAFMAa9pQUJWAhctIEnNJYqZVRlkM0k6EsfKqulw+7DamYIBM9ZL+W/n51Yu1XjLsg0mMrKQ7SJuCGiRIX7ukDWq5hsITuhUyPEMiFYP1YkwennXlVviNcOB0GkSMpKjMR4dBsJiZgSRGvWntt4UgEEEjeQYjQwE+EdOdMbWHuTvA/wDyP+nI/vT2zgjmBOXnPvkyRuCW01jSs7KjvDKxPhAka6GAOf2RJp0uIBMzB67axMBTsfw0pnb4bqTmWTH1Ty1IMtrP4U9tYIwASDAIBhgdTOsNtPKlOHlq/JJ5wo5kecHp61Tu3fs2tcRBu2strFwDmOiXuWV/vbeP59Ra1wB+0I5akQPiDTzuWyidYOw3gc/vfIb08JuLuhJRTPM9rGXcJdaxiUZGQ5SGGqxsD1XnpvVhw15Wgg7yQ24P3j8dq1ftr2Is8Rt5bv0d1R9HeC+JfusNM6eXKJFYVxDA4nheINnEIY3G+V15PbbmP4a2pxqrGGRzDktGbKABvqddgObsetI92J1Bg6men2nPPyWmuA4kHUMhmeU/WO8g7AU6F2eZgagn8XPx2HpUmmil7nBhZ8RJAI1nQ/E8httFI3iTtK66aat1gHbWNacZc4G8bhWnX71zoOg8qNeUbjUNyGpc9BPur50DiMVImIPWT/8As/XypNk05R8h/t3anr2pGmUZSAZ1RdJ8I+seRpJ7e0kzyJH0hk8hyFOmATs4pog5tpExOnMKKkcJxUzlnfTxEfPKv70yOF3nw67Dn6mui2BsIrnZhsWzBXxp1ndYX/P41O4TErt131J+c1ntjFMNBPkPOrjwXgeJugFkNsdXlT6hdz8azVLRy2UjngsuHvrERpUjZdT1HxpDA9mlA8dxmPl4R+pqZw3Dba7IPjJ/OsjrR6DtW5G4UHn/AD9aTuYU9J9KmrdkfZHypUYdT9UUVUTJuaRWb1gjkaQuWyNqtxwCny/nnSF7ganb+fKrqMmroCqxKXxHBJeXLetpdH3gD8jVR4j7McJck2y9g+RzL8j+9ajiOzTctvnUZiOEMvMj4GmUpw9BvLL1MY4j7Mb6a23t3R8Vb5HT8areM7PX7fv2nH/iSPmK3u7w3zPwB/Smdzs/cY+Bbh9A37VeOpl1FdNHn9rNPuzmFZsZYCnI3epDTGUgyGn6sGNToNzW2v2EuXtLmGVh1dVU/PQ1Dcf9lC4dbd8P3Cm6EuAMGVUIJLSxEAQBBJBn4HRDUpuzRJ010ZpvA+IXjh7f0JnKAZEkEaESJBgyJ5xQpDg6vbw9pEtJlCLBy3XkROYtaTIxb3iV0k0K2XIWGvaYMH1i5KzmiIyuQQPj+XPcwVl/hU12mxEZ/qwxTIoA3kgqfQCTtJ6zVXOLA1jX7xmvFrztM3U44JVbg6ilkxQH8/eoA487aAeXTpoa4uKI6Dz0/Gs7myu0sy45fM/CnC4/7j/Cq1bxx6z03Nd/qT19dzFTc2NsRaF4yB9R6c2uNLzVx8J/KqvYxLbnbTqNac28Sddfx/SaHiNHbEy2WOLW20zfMU17Q9lsNxCwbN4BhqVZSM1ttsyH6p8tjzFQy3vOac2X2OoPIjl1p46hxYkqKZhXa/sViuEX/F4rTGEugeC4N8rD6rdV+U0pwvji3dOYGq6azplHVRW+4mL1trN9Uv2nEFX6evI9DyrDO3fs3fAk4jCl7mHBmf8AUsGdBcjcdHGh5xz9KlqKdfDwzJKEqfyHgM6EiNMx+03JBHLrSkkaZiCILtyEbW0HM7fCqxwjtDJC3PC3uqw0AJ3YzsfPzq4WWDcgT9TlmYCCQdv+K6cXHkaLuJPhwWA+KqAISdSxnnXTgo13J3P7dB5VMWMHA1gsfeMRJ60lfs1DcVSIS5ap9wbsvcxOo8Fvm5G/kg+sfwqb4P2cDkPeHh+qn2vNug8udW62J2gAfAAdB+1Zqup24iVjSvljLgvZ6xhtUWX+22rfDkvwqcs/wmm6kf5pdG+NedKTk7sva3A8t+tOEuU1tMelOFmuTIyQ8Q0orUjZNLRWiLwY5ciqmlRSKilFr0tPMixQGusoNEmjBq9CFRPysULlijZ6IxrhaourtukEMxFRvHsB3uHZdQwh1IEkMhzLHnIp6TRkes6qqUsjLGSA7PcZc4W1muW3IXKWVHglSV5tuIg+YNCpNeHIugFoAcoI/AEChXqKWANZKP25B7xzqoLkAagNkHibXcyYgdB1qogRMD4fzerz24u++uoJKl9GiV9wa9FOpE6kbVTbNonWdPWK8bUYmzdS+EKiNyAjmI/Cj2bTE7R8vhrS62+ogDz/AEpa1b89vlWVsscs4Y+tPltyNd/50pNNN5Efz4Uc3PP89fWkbGFGBjfrRwxgc+mm/wDBSSMxG2h8unKjoSP5zpGwi9sE9eg/waf4cxrHKm1hZHOeg/kVIWB6eY6/CpNhYtbtjUTHrqI56RIo3czpzMggwVYcxrowPSu94P8AP6+YpW1roRP838j6UtyTMZ9pXsu7lWxeDU91qbtoa9195Bv3fUfV9NqZwLtM+HYBh3iAQBzX+016kW2DOYAyCDI0YHQgj00Irzh7R+yP9BjGtqPonBuWj9wkjL6qdPSK93R1/Fj4dTLME1td4lv4H2htYjRDr0O9T2EwAZszCVHLqfPyFY72S4iLWLtEkKrMFJOwnSTW6LA8OwG/l0H61DWLwnZdTVQ8+WLKdydBzPPyAHWjG9Mch03NM3v5v7Rt+/qa6HjU/wAHwryWbbEhZuTT60dOvXyHWqP2m7c2MEsE57p2tL73kXP1BtvqeQ51lfH+3uLxchrhS2f9O2Sqn+7WX+JrZQ0FStnhGerXjDHLN04n7RMDhpFzEIWH1Um40+iTHxNQy+3HDs+TD4XEX2OwAAJ+GprDcIyCPAbjHTKSQs8tF1b5ipVeJMqgXLvdqJi3aAU7fWCxv5mdK9Bfh1OHdv32MbrOXODdsL7UHJAbAPbkwM9+yGnaMh8U+UVbeHcba6BNh1nnmVh8xXmPAdvLuHH/ALZLdsndyuZyesnnEijXfaXxFv8A7q6s6wsLt6CmWlqp42pfL/v7iOUD1fpRgK8mW/aHxEGRjMR/u/xUjhPa5xRNsSzf3ojfmKqtPJdvoTwepM1ELjqK8+YP298QWM6WLnqjAn5NUthv/qEu/wCpg7Z/tcj8waE4Tax7/UKibaWEb0i19RuwrJbft+tkePBsT/evyox9vVoe7gz8WUfoazTpVJPhDqCNVbFJylj5SaKl5ydLZA6nw1mGB9rPEMUcuDwAbzloHq2g/Gl8Zf4qzL/W4m3g0bSLIUusmJzMTtM6H9xNU0pLdLP0X8lFD09/oarB+0PkKFQnZ5H/AKWyWF24SgYt32ac3i97Nrv+FCvZUF6/dma5We3mLthozSBESAEAIkKGUxMiYIBgeQqjXuPWlzZ7g05CTH6bU+9s+NRCyv3oNwhwFYELcUEL3gZJUlGnwtMADQbY5cxY13J89TWWppd8rtmiNbarGl3u2lhJykuQBEc56NrTFu3jQctoRyJJPw94eVZ+2PPL8qI2MP5Vy0UQPUM0Fu316dBbA21AmPMHc0tY7f3gBJtc9lH4R5bis1OKaZmNZ+O011sW5MljO8z13pvyUDvzEjXcN2+uc0tGI1mBHKY010161ZuH9rEdJNp83hEWyrDoTLHrPyrz6Ma+vjbUZTruo0A9Ip3he0WItkFLrCNtjHoDUJ/hyfwsdarueh34xh1YKbqIx18fgHWAx8M/Gn63Cu4bXWTr+NYpwz2qvomMsWsRb8lCuNtjseeh0M6zUzgOJOma5we+btokZ8HdMECfqAnQAn6pAg84rDPQyjzj16ffp9fuXVdPjP7mqd4Ovl5/GKUOPCiWPqdN/KqV2W7W28YCE8N1R4rZjMNdcp2ZZnUfGNJtmH4Tm0cmsFSm6ctssMstsle4hje2IX3QT+OvL/ms59qGJuYnDpecE92Tsp0VoDSQNBIU61p1zDWregVS3T9T0FJM6XA1twGVxDqdmWDIjpE0+nreHUUrAlTUotJHmAmtf7Bdp/6rDd05+mtQG+/b0Ct8Nj8KzjtXwL+lxDKP/jaXtnqhOgPmNj6U14Hxl8LfW7b3U6jkyn3lPqK+jr0o6ml5fmjzqU3Snn6m7tfAHkNvM9aqPa/t1/TDJag32EiRItqdnI5sd1HLfpRO0Ha9BYFxGU5h9Gm5P9wGwHP0rL8RiGuOzuSzMSST1NedotHue+osLoa9RX2rbEJdulmLMSzEySTJJPMk70e1YnU6Dr+w511LPWlXckyTPL5bCvbb7HnpXDm7EhBlB+JOkGT59KSoUKQY7XQaLXZrghproNEFHVJoBDA0pbQk6VJcI7OXL7AKp1rZuxXsitoFuYgSYnL+9ZKmojF7Y5fYqoWV5YRmPZf2dYvGkd2hVObtoo/etg7M+xbCYcBr837g+17gPko3+NX7D2FtqFQBVGgA0FMuK8VFpSanVlGnHdVd/Rcf37wKpOT2wQ24rxG1hLUKqqAICqAB8hWJ9o+1Bu3zm8QJOmVWAggyUfRhAOmnrUr2x7Um4SM3WqRwbFE4pTOxDfVgspBUEv4VGbLqxAHXasmni6s98lbsuxqcVShbr1PQ3Z/hTHC2iL90goCO8tIrgHYFY0gQI6AUKZcEt4j+ntlbatmUXCy3LiKWfxuQufTxM3qZPOhXvHmmf+2jiF5LDW7rIFNx0WzmVmNtznt3YNtSFBtgSCxBMFuRw6tl9seP75LuRrhU3EY51SCbT3LcWyCDEuAfe91fc543lNMA5QrsVyuOBQoUK44FChQrjgUrhsU1tgyMVYbEUlQrji14XGm+4xGH+jxtrxuo2vAbsg+0B7ybESRzrbsL2la7hbLhSpe2rFjrMge6BvzE+Vea8LimturoSrKQykciNRW0dme2eGXhalzkfvGRVQMWQRnuQF91cxJX+6K8b8RoSlFbFf37sehpJRcvN799SwXcWzbSZkTGpPmedNbdtyGgyT4BEmS2kCNzuKjsb28wssLVvEXV7v6IgC1lcgHMWYg6HUGDVbxHb/EsbRtnDWDazDPOd5ZsxLZhEzroOdeZT0dWXp799D0nVowXcsXaTsQuLw7ZWLMv/wATASO9P+mTuAYIM7ECsTvWSjFWBVlJUg6EEGCCOs1bsXx+44Iv4y7cls5VSchJ3gLAB1mdqrnE1Rjmth/vFtdes7/E17mipzpR2Sd0eVqpRqPdFWErTZlycxqv6r8fz9aKtrr8v1pAGn7NnGedSYb+7r6H85rc8GRZEjXKMVoRSFLBaFGy0YW6651gkV0LTi1hSalcDwed6lOrGI8YNkbhcAznQVcuzfYo3GWRUjwTggBEgQavvCbCr4Rp/OdeNqtbLiJtp0UssmeynZe1YUHKMwq1C5ULZxoUDWfL9q5d44qiTWKlqNnHJCrTnORJY3HhFMmKzbtd2gLAgHT+bUl2k7WSTrHx/WaoPFeKZiTm/X8arGM68t0jRCCpL1I7i2LJJ1mmnB7L3LjBHKSjBo94o3hYBZl9xIHITypvir5Jo3CGfv1NskHYkAGA3gO/XNH/AJV7lGG1GSpK56M4D2na3hraGzi75C63CiKW1J2zctp5xMmZoUwXjtpdDdvJEwqG7kUfVVYWNBA+Gw2rlbbmUoXtws/SA5To5EtsDClltkkkjVDlMZQSQIaayeth9s15bZNu5ctPeZTm8BNweINb8WgClQJGoUqkSWZjj1BjLgEVyK7QFAJzIOgrndCjRXa651kJ9yKKbB5UsK6K67O2obZOsijCz504ovdCu3HbBMWKf4DiFyyrrbaFeMwIBBjYww3Guo602Fs9Z9afYPCjdhU5yVs5KQhnAlexFy60sWYnf+CnOF4I76mB+dPrYHKKe4a9WSdeVvLg0xox6hcH2ctj3vF+XyqWXAplKhFykEERuDyothqkbCV51SrNu7ZpjCK4RmHGeGGxdKHbdT1U7ft8Kb4a/lPUHQjqK0TtXwPv7MqPpEll8xzX47jz9azava01ZVoX69Ty61Pw5EsMN01B1HmKMuDnlXOA4sT3bc/d9enx/Op4WBUqs3B2LU4qauQycPNOrHDqkhZpe2ka1CVZlVTQlhcCOlTODwwAk00t3AKeDF7R6f8ANY6kpMtFJEzhsQAQOXnyqw4bGQDqI3G36fKqbZvgATprpOo+fI0a5xXKABMHltP4QaxypOTKp2Lhf40Y3PqByqu8X7RmDlcnaZUH59D+1QuJ4sY3Px2qExXEST1+AH/NVpaXORZTsGx/Eydz8h+nKoW/c8zXb96TvTVmr16dNRRjnO5xmp72fCf1CG7mKKcxCiWOXUKPEu7QJkRNR7Gn/Z+07YhBaRnefCE94E+EEehI02OxrUkZ2z0pwe7ct2EUW0XTNANq2AXJc+DKcpljIkiZgmhSXAX/AKjDpdtoAjZsoKu5hWK+9buZTty0G1CrkTNva4WZHUtdYi5cAN4JlW3aJb6F0gt4iV8YJ1CzzOQzWq+2m5csP3KuRbuszuihghIuO4bxSASzliAdzMEQayomlY6BQrldoBOzQoRQoBBXRQrsVwwAKOBXAKURaVsZIUs25NSCGm9taVzVlm7mqCsg7a0fDMwP6H96bl6cWtam1gZImMFf6iKm7F0RUDhLgp42IEVgqRuyywSGIxNUHtRw0I/eIPCx1A5N/nf51P4jGdTTTEXw6lX1BEf5HmK06a9KVyFaKqRsU8GrbwniXepr76+95/eqrYiwUYg/8jrSuBuMjBl/PQjmDXq1aaqRPPpzcJFya5/PwNAXf5+lMreJDLIP79CPyrhfzrzNnc9K6eUPGu8x8unn6Ua1itenkefpTFb34fz8qU74Rodfz/au2AuSi4+BoR+ImmF3F6mSTTC7iPSkHf4U0aSQrmPHxhHM+tNbt6edIG5SbPV4wsRczrt50iTXSaIaskSbAafcDtzeVs2XIyuD4ZkOuwZlzegM0wmpPszjO6xdp+7F1hcQqpBYZswK+Ee9rAjz6xToRnpHs4Jwyd3fSygzqLdr6S2mV2XKrkAtqDy3mhSXC+B95ZR7hxGHuFRntWrl9LaMNGCInhVZBIA686FWJGZe2Z1Ny9LMPGpRYuKjMCbbuBlAZxkZS5JEKqrOpGT1vvta4QmIIzYhbS5j3iPMZ1ByMGIMN3YYclGsmTrlb+zzEJlNwMoNs3TCO3hDkQjqCjtkBuRmAjnStDJlVrtTt7sjcREd3tqtwsq6k6oAxkBdiDowkE6TvHeKdjL9hnV8s25NyMxyARqxiNTnUAEmbbdNQMQNGqx3+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/a5lslkCllZS2cMARmgCHUqZP1SRpEtG7GYjxRbLFZDZQSoYBTBYgKDBPOfDtqJnsfYbcu5W7rk01uOy7ajoash7KXwWVkYMGCABS2cnN7kDUZVZvMR1pSx2Ivs1wFH+jVHaEbRXXPJEZhAIJGU/lVYp9iUrPqU7ERcHnyn8qjtRV2vdhLrAsviAVnLqDlVULA5y+XKZUQOebcEEVGnsVec3Ia3FpkS4xMAFnFsEESHSSPGpIiDpWym+hjqrNyF4fjsjQfdbQ/v8KmA/n+3r6UhxLsZibDEXEAClA3jRmXvHZEDojEhiUbwiT8xUxc7HYmwxw91GN1WAAVWdSCGLEOoIMAA5fe1IjSlq075Q1GpbDI/vqJcuzU/d9n+LRmFxCmVgkkMQxK5iyQPEijVmEwBzppZ7GYm53YtJ3jXFzBVmV8fdgNpCzuCeQJ0g1BUy7qIhGbzohNTL9jsUqqXthQ0ZZZZLEgKuWZViWXRgNDO1OeI9hr1q1bYK7M+bQKwgDugJBGnicgmTqpECDTqJNyRWyaJmqf/wDShNwot1S0W2VSCpuC4yL4d1BBuL7xC6HXQ07X2e3mFwjMFtgkl7bKBlzFlZtVVlQKxBP141imSEbKmTRTVsxHs5xFu13twoE8RBQm6CqrOfMmgSSASTuRoaTs+z3EtbJVQ9yLb5FII7q4ARdNz3MskCJkQSQAJpkgXKtNP+C4U3LyhZJHiAVSzMRAChQZOYkCBrrzqZv+zrFKzKQkguAM2rMid4UUbFsktE7Ca5w/s3ibGIQFB4yye8oVlkrKOQVhhmCvsTttTWFPQnB8f9AndW72SPDmOoE6L4lnw+7r0oUTg/aPDJh7SC6cPkRU7rKT3ZQZSuZkzNBG51NCqEydvYRHvgsitlSRKgwSWBInYkVG4bh1qLR7u3KBFQ5V8Km4AQunhGg0HQUKFEAw7GWgQCQCe9viSNY7y6sT/aqj0UdKsGHwaFpKITN3UqCdLhjX4n5mhQoBIxcGhcsUQsLlmCVBIklTB81AHoKXuiOI21Gi9xdeBtmzoM0dY0mhQrjhpxayvc2NB47y59B4vBc977Ww36Cl8PZVsNaZlDMLigMQCQDfCESdfdJHoSKFCgEf3rQbFIGAI7m5uJ+tbH5Urw2yoVoUD6S4dAN8xE+sUKFEAyxqA4d5AOa9DeY79Ug9RlAHoAKF7TE5RovcloGgzd4omOsaTXKFcEYcHwaf01vwJomJYeEb5yJ9YZhP3j1pUoBcwCAAIyXJUaKfo1bUbHXX1oUKR/wP/f8Asa4XB22EsiE97d1KgnS3djUjzPzqTtYZP6xxlWGRXYQPEwyQzdSIGp6ChQrkdIc4BZZZ1g3yJ5HvIkdNCR8ageMWV/p7xgScQxJgSSLlxRJ5+FVHooHKhQovgC5JDhXDbXer9Fb/AOltL7i+6HJA22B1imuBwFv+pvfRp/1AT3R7hsSV290lVMbeEdKFCiDuJ8YwaN3uZEOrbqD/AKtgcxTPBsWxXDwxzA4S9cIOoLwi5zP1oJE7wTQoUwhazhUFowiiO9YQAIZs+YjoTJk85NI43CorFlRVZkcsQACxBQgkjfUk/GhQoBGvDLQdLjOAxCRJAJgBwBJ5Qzf7j1pDtPhU7m/4V/6G+dhuoJU+oLMQeWY9aFCh0O6ifYvBW+5AyJpbw4HhGkWlIjTTUD5USzh1GLe0FUWg9oi3AyAw50TYagcuVChXBHXZzhto2lJtW5BcA5FkAkOQDGgzAN661EXNMTZA0AvXwANgEd8oA5AculChXHC1rBovE8qogUZYAUADPZus+g+0SSes1JcAwqBioRQqtdCrAhQpthco2EB3AjbMepoUKICX4TbAsWwAAAigCNAAIAHlFChQo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8" name="Picture 14" descr="http://t0.gstatic.com/images?q=tbn:ANd9GcRJpw7qyklDIYfF04lDSebvRkSCKmROOOTnf9_9IZPboIpKqYnH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7315200" y="0"/>
            <a:ext cx="1828800" cy="121919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2973639" y="6483096"/>
            <a:ext cx="3233193" cy="400110"/>
          </a:xfrm>
          <a:prstGeom prst="rect">
            <a:avLst/>
          </a:prstGeom>
          <a:solidFill>
            <a:schemeClr val="tx1"/>
          </a:solidFill>
          <a:effectLst>
            <a:softEdge rad="3175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+mj-lt"/>
              </a:rPr>
              <a:t>The Importance of Warnings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b="1" smtClean="0">
                <a:solidFill>
                  <a:schemeClr val="tx1"/>
                </a:solidFill>
              </a:rPr>
              <a:pPr/>
              <a:t>7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49896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315200" cy="1219200"/>
          </a:xfr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pPr marL="914400" indent="-914400"/>
            <a:r>
              <a:rPr lang="en-US" sz="3200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  </a:t>
            </a: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Some specific warnings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15278"/>
            <a:ext cx="9144000" cy="5334000"/>
          </a:xfrm>
        </p:spPr>
        <p:txBody>
          <a:bodyPr>
            <a:normAutofit lnSpcReduction="10000"/>
          </a:bodyPr>
          <a:lstStyle/>
          <a:p>
            <a:pPr marL="571500" indent="-534988">
              <a:lnSpc>
                <a:spcPct val="120000"/>
              </a:lnSpc>
              <a:spcBef>
                <a:spcPts val="0"/>
              </a:spcBef>
              <a:spcAft>
                <a:spcPts val="21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Beware of hypocrisy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 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Matt. 16:6, 12; Matt. 6:1; Eph. 6:6-7</a:t>
            </a:r>
          </a:p>
          <a:p>
            <a:pPr marL="571500" indent="-534988">
              <a:lnSpc>
                <a:spcPct val="120000"/>
              </a:lnSpc>
              <a:spcBef>
                <a:spcPts val="0"/>
              </a:spcBef>
              <a:spcAft>
                <a:spcPts val="21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Beware of covetousness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 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Lk. 12:13-21</a:t>
            </a:r>
          </a:p>
          <a:p>
            <a:pPr marL="571500" indent="-534988">
              <a:lnSpc>
                <a:spcPct val="120000"/>
              </a:lnSpc>
              <a:spcBef>
                <a:spcPts val="0"/>
              </a:spcBef>
              <a:spcAft>
                <a:spcPts val="21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Beware of vain philosophy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Col. 2:8; Matt. 15:7-9; 1 Tim. 6:20; 2 Pet. 2:3</a:t>
            </a:r>
          </a:p>
          <a:p>
            <a:pPr marL="571500" indent="-534988">
              <a:lnSpc>
                <a:spcPct val="120000"/>
              </a:lnSpc>
              <a:spcBef>
                <a:spcPts val="0"/>
              </a:spcBef>
              <a:spcAft>
                <a:spcPts val="2100"/>
              </a:spcAft>
              <a:buClr>
                <a:srgbClr val="FFFF00"/>
              </a:buClr>
              <a:buSzPct val="100000"/>
              <a:buFont typeface="Wingdings 2" panose="05020102010507070707" pitchFamily="18" charset="2"/>
              <a:buChar char=""/>
            </a:pPr>
            <a:r>
              <a:rPr lang="en-US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Beware of fornication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:  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 Cor. 6:18-20; Gen. 1:22; Heb. 13:4; Prov. 7:6-27</a:t>
            </a:r>
            <a:endParaRPr lang="en-US" sz="3600" dirty="0">
              <a:solidFill>
                <a:srgbClr val="FFFF00"/>
              </a:solidFill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6200" y="152400"/>
            <a:ext cx="762000" cy="838200"/>
            <a:chOff x="106844790" y="105697590"/>
            <a:chExt cx="1143000" cy="1141590"/>
          </a:xfrm>
        </p:grpSpPr>
        <p:sp>
          <p:nvSpPr>
            <p:cNvPr id="1028" name="Rectangle 4" hidden="1"/>
            <p:cNvSpPr>
              <a:spLocks noChangeArrowheads="1" noChangeShapeType="1"/>
            </p:cNvSpPr>
            <p:nvPr/>
          </p:nvSpPr>
          <p:spPr bwMode="auto">
            <a:xfrm>
              <a:off x="106844790" y="105697590"/>
              <a:ext cx="1143000" cy="114159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Rectangle 5"/>
            <p:cNvSpPr>
              <a:spLocks noChangeArrowheads="1" noChangeShapeType="1"/>
            </p:cNvSpPr>
            <p:nvPr/>
          </p:nvSpPr>
          <p:spPr bwMode="auto">
            <a:xfrm>
              <a:off x="107404008" y="106261457"/>
              <a:ext cx="583781" cy="577723"/>
            </a:xfrm>
            <a:prstGeom prst="rect">
              <a:avLst/>
            </a:prstGeom>
            <a:solidFill>
              <a:srgbClr val="CCCC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Rectangle 6"/>
            <p:cNvSpPr>
              <a:spLocks noChangeArrowheads="1" noChangeShapeType="1"/>
            </p:cNvSpPr>
            <p:nvPr/>
          </p:nvSpPr>
          <p:spPr bwMode="auto">
            <a:xfrm>
              <a:off x="106994624" y="105852336"/>
              <a:ext cx="409122" cy="409121"/>
            </a:xfrm>
            <a:prstGeom prst="rect">
              <a:avLst/>
            </a:prstGeom>
            <a:solidFill>
              <a:srgbClr val="663333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Rectangle 7"/>
            <p:cNvSpPr>
              <a:spLocks noChangeArrowheads="1" noChangeShapeType="1"/>
            </p:cNvSpPr>
            <p:nvPr/>
          </p:nvSpPr>
          <p:spPr bwMode="auto">
            <a:xfrm>
              <a:off x="107403746" y="106027027"/>
              <a:ext cx="234430" cy="234430"/>
            </a:xfrm>
            <a:prstGeom prst="rect">
              <a:avLst/>
            </a:prstGeom>
            <a:solidFill>
              <a:srgbClr val="E0D6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Rectangle 8"/>
            <p:cNvSpPr>
              <a:spLocks noChangeArrowheads="1" noChangeShapeType="1"/>
            </p:cNvSpPr>
            <p:nvPr/>
          </p:nvSpPr>
          <p:spPr bwMode="auto">
            <a:xfrm>
              <a:off x="107169316" y="106261457"/>
              <a:ext cx="234430" cy="234430"/>
            </a:xfrm>
            <a:prstGeom prst="rect">
              <a:avLst/>
            </a:prstGeom>
            <a:solidFill>
              <a:srgbClr val="9999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44790" y="106261457"/>
              <a:ext cx="1143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107404008" y="105697590"/>
              <a:ext cx="0" cy="114159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36" name="AutoShape 12" descr="data:image/jpeg;base64,/9j/4AAQSkZJRgABAQAAAQABAAD/2wCEAAkGBhQSEBUUEhQUFBQWFRYUGBgYGBcYFxgXFxcXFRgXFxcXHCYeFxwjGRcUHy8gIycpLCwsFR4xNTAqNSYrLCkBCQoKDgwOGg8PGiwgHyQsLCwsLCwsLCwpLCwsLCwsLCwsKSwsKSwsLCwsKSwsKSwsKSksLCwsLCksLCksLCksLP/AABEIAMIBAwMBIgACEQEDEQH/xAAcAAAABwEBAAAAAAAAAAAAAAAAAgMEBQYHAQj/xABCEAACAQIEAwUECQMDAwMFAAABAhEAAwQSITEFQVEGEyJhcQcygZEjQlJiobHB0fAUcuFDkvE0U4IWJDMIRHOywv/EABoBAAMBAQEBAAAAAAAAAAAAAAECAwQABQb/xAAvEQACAQMDAgQEBgMAAAAAAAAAAQIDESEEEjFBURMiYfAycYGRBRShsdHhQsHx/9oADAMBAAIRAxEAPwCa7b9pLvD8Q5UM+Evd2zIHZWXV3usTOa2bhCoD4RBMAmIqOC9q6hLveXMTcL2xEOlu4XzM2hysbQBuQGzEkJPQCR9snEQzXrdwOlxQQoLBe8RrgKEBfCVAtMcrSxzKRtlXGlpWwmzWvbHbttbYKLipmgXDce8Gcy7AlsoGZQYMQH8I3UM8X7Z3dRaEshulmZwqsyBiygKAVT3V6yWOmwrKraEmACSeQp9b4K5EtCjz1P4UrlbkKTZpr+3B5DGM5uHN3KvlCBDbB+kchwSQ4GUHwkHUyGWL9sznM6Tbe6FtXZGbUF/p0RgyxkyDuydD11LUrDcBQ6ZzPpT4djc2zN+FK60UHYy64X26kNMlVDMdVzu+yop+xbE5yfeJBXzK1n2zoGXNdxBVS7lgLZZi0ImjaBQsnuwNyPEINZ5e7C3hqNfUftUbieAXk9623wo+JF8M7a1yjSbftgQd0xObK7vcVS9sEuzpbULr7qQ7ESpIXTMAadXPbUgFwlnzdzCMpbPnzZVAR5TRPExMyRuM0DGLuHg6zPnSTIacU2TB+2py8ki0SQNDnUpmRhJYEW2guC2oknQCKWf23OUujwgqwNvR2LBg3h12CQgzTJMn62mNoaNmpXcdWNYf2w+BRDs+RSWzm2EZVzlVC6lTcJAXYKqQZFSVn2z/AElvxFhlth8zMqgqBnjSSSCwDeGTEjQGsUBpRLtB3CrGxWfa6SDdzZbiuq5GLMBZMAhDIzHNDeIknXlArlz2y3FyzdQ5EBLZTmd4ByZQp0MQTIHOQQKyE3ab37kmljuYz2mv3PbW5tqRdlw40ZHUBc85nCN49GaQvK2o1zEjl/21km2xAzBbjjKMxRir2Vt52kxlhywAJJAPMnHc1KMwqguDV19slwAPnLXWRSwfN3Vt1cqFRQCdUysxHMabkU6HtwZ2AYOiAgkyvikoIYZWlcucZR1B11FY6LlOcKmY67fhQbtkdRizVcB7XrrZT4rWQMe7Vj3RKsHAJZWcq4lSJzA6iATQve2HEi2wB8TuLhIzSkAg2lVgRlYgGQwjvBHums/WIjamuLxYXQan51FVZN2QZQilc0a57brqqXXIjy2a3kusGls3huO3h3fWIltFgQVcb7VlvJajGPZuFLjHKLqWrbFf9QDO11xBCBSFMgnKSQMiFt3bnPnRbqgHUD4a1oTM5uPD/bRaLM5a87kDIGI7u2TmDgIApgDJDNnJ12majOI+1u7bUqtxO8COSxa4wuOxZg6knwZdAEA10GYAQMkw+Ez6jQfzanf9AOZJ8zSOaT5HUW0aJZ9swS81zNibhZLcguQhdbnemAGHdIcxBUKxhMssDNSFz20Wnvghr1u2pYKdNUDI2ZhlZszwwyrkygascxjJmwK8jSLWIpt6YNjRr+J9ta5EWy5CBnLd8rOzCJt2yqsBEgqSJ0ZZzakpXfbzdOdVQZYYjMZLFmhAPsqqkSBqSNwKyFrRrtpYNG4LGyYn2wq1pLd8tcuK+Y3ECMMoZ86aQJZIVSJAzAk6GkOH+1W7fxGt3u1bO0HW3bcIFsl9Az+L38syGbwwoJyhN6n+yWf+pUW8smRLFQokEas4KqNYJI+VI52G2m7JiidVsYxgSYZL10I4kxcQLfVQrjxABQAGGlCnXC+G3zZQjF3F8I8KgMoI0YKVOUgGYjSu1S4lhn7T+xacQtHLlS8s5HYeEtA8LEa6gQDrEbb15y4pwu7hrzWb6FLiGGU/mDswI1BG9ereNXQGPLyImfTptVV7U9kcPxGzluALdA+juj3lJ1g/aQ9Kwuvsm1LgrsvG6MZ4TfsZQtv3yNSw8RPP/inl2zImoHtD2dxHD8R3d4ZWHiRxqrryZDzHluKneE8TW7bn64EMOh6/GjONvMsoMZXwxF7BH704w3E3TmSKWuW59fOkHsVO9+RyxcM7Rg6GZ6VYbPErTiGRT6gVmxswd/lvTnCcVZdNx50kqafAUy+YrsrgsR71sKTzX9qrXEfY+p1sXJ8pg/jpTrAdpJjWrFguMfpypVOpDhhtGRl2P9n9yyfH3i+eUMPmtMD2Z6XB/tNbvYx86EAj4Uhi+zeFvatbVT1Xwn8Kdap9RfCXQw7/ANMn/uD5GjDsyf8AuD/aa1HG+znnZufBh+oqBxnZLEW97cjqpBqqr36i7LFGxHZy6okQ48jr8jUK6mddK0FlZdGBHkaY8R4NbvCfdf7Q5+vWrRqdxZRKWKMTTnHcKuWT4xpyYaj/ABTYCavckEp3h3gb03KUdaWWUNFjwYio+9dJaTv5Uqx01prXQikdOTZIWsQAhOYyfmKbC6W8M6T0FIUrh96O1LIL3JdCIAFOljaohLtOFxFZZQZqjJC9/C84+VNxZJ+qDXTe8zR0xHTeirpAwxE4ZuXyoj4c8wRUil3rR2Iih4jQfDTIxYCwd+tS/Z3KzsnhzOhVcxgZjGXmNzpOwDEnamV+Mp0rnA7Y7xpZli27aJ3gJUZgGWdFMQTrE6giarHzCOLR6pwXCCLaC07LbCqqjPdMAAAAHvNtNPKu1GcA41e/p0yYfIPEMrEFlIYhgchyjxTougEDlXavgz5HPHbpGZXEEyRqYZQwiNdPe2jlURh3gTJ0jf8ACn/aq7OoWfqzrB1k7TssdN+lQdq9AHh0n7R115iK8nUfGaqfA94zwSzjrBs31zKdQdnRuTIfqn8DzrC+1fZDEcKvhpzWmJ7u6B4WH2HH1WjcfEVuti6JOjA+oMeg5+gp1iMNbv2XtXlW5bcQyNp6aHaORpaVVwx0OnC+TDeGcTS+sjRh7y8x+486dm3Mnp8PiaR7dezy9w25/UYcs+GnRvrW5+pdHMcs2x8jTbhXGFvL0YbjnPUeXnWmUU1ujwIpdGOrlr5/yKRu4YDf5U9Lx5aR0/4/nOiGx006z+VTuOR5020/nWnmG4m67/jQe39mCY+MdRyikHsxM69ddR6k010+QFk4fx8dTr5fnNWLCcU/u/Cs0MjbQn+etOsLxdl96SOvT+etJKnfgZSNaw/EP31Ip9bvA7jes2wHGvXy2/EHap3DcZ6nQ9OXXQ1ncGh0yz4jhtu57yqfUfrUNjOxdhvqZT5U5w3FOnOpSzxAHfUUE2glJxXYbcI4I6MKqnFPZo+6KFP3TKn4cq2hUVxp8jSTYSP5+VUjXlEVwTPN/Euzl+x/8lsx9oaj/FRgr062GU7jTzANV/ivs7wWIktb7tvtW/C3xA0NaY6tf5Im6PYwJqTy1pfG/YreUFsLdS8AJyN4Lnw+qfwrPsfw65YcpeRrbjkwg/5rXCpGfwshKLXI1K0a0kUAKOBVGBBpoF6RO9dzGhYO4V76ui9FJxQoWQbsdW8RSpxFMga7mqbgiim0LX78iKdcB7vvYvCUKspbLmKyCuZQTGYZhBgmQIE1E3W1qa7Gsv8AVqHdEBVgM7OqliPACU+/lOpA03FUjGxOU2z0XgeySPbVnFzMwzNkv3rSy2p+jF0ZW110GsmK7S/B8PaXD2Rcs3lfukzCyl/ugSoPhyiPM+ZNCnsJcJ2ttBC8LlzZSrCIO+aeY1bzkx1FVzDuBEkNt00nTSPenzqwdrnAQhgGukgSCohQd8ognYHXmx8qrdp5YW2iZ2yktmAkGQdNJ3OleXXXmNVPgkFuAbkBhoy7Rp08xrtzp9bxQPUjlEHX13jcac6iLWL1kw3WZ5EiJgxtuOlPLGrQPUbg9Y15zPrE1maKE4t0MsGHVlgggMD1Uqdx+dY/7QPZY2HnF4AHuwczWhJe1rqyfaQHcbr5jbURiDmk7gAbR6fzyNPrGIkgzvBnaPWqU6jg7oSUEzz3wXj4fwtAff7pj7PQ1M23030302g7b+ewqye0T2Ti9mxOBULdnM9ldFudWtD6r9V2PKDoc44Tx4hsl6QwldRGuxDA7NynyrVtU1uh9iabWGWGdNOZ+M+v5nlypE29B+EbHzE7f3Glc4PT0+rpz/sHTrRi2h5jfXUj7zDqeQqY4zZecEE9NiesH9aRKH+HSek8/hUg9jUiZ2Jn836n7ooty2AdtTyG8f8A8iimdYYIhG2n5/hr8zUhhuLAb+W35kj96a3resHbkI38gBq3rtSBt66D9Y8idh8Jo4fIC3YPjM6wPiRr+k1MYTjvLT5fwVn1u4UIBYSduvzNSGE4mZ0UAj7Rk/Depyp9hkzSsPxUaSB8h+lSlniB2j8/81nOF408+8dtRt+UmpfCcZB2ZwPMyZ9J2qDgOmXbvVO4iitY57+lQNni8bkj/wAjEdRNSWH4nOuknlpr6Ulgi7WSNj+dNuIcPW+mS/bS6nRgGj0O4p8mKB8tfT86UyTy+VdewTOOL+xmxck4Z2sN9l5e3PSfeH41n/aLsHi8FJu28yf9y3LJ8TEr8RXoJrfMTQW6Rz0O4OxHpWiGpnHnJN04s8sEUFFb52h9nGDxcsFFi6fr2tierJsfhFZ7xr2S4uxLWsmIQfYkPHmh/QmtsNTCXoQdKSKTFFpe/h2RsrqVYbhgQfkaTir3ECCuk12KKwonBGWak+zWL7vEJmNtVLpmZ5hArq+aUBYRl+r+NRhp7wQ/+5tf3qBKh9SYAylWnXyPWDtRFPU3B+C23w9tu6F3MobOxNtmB1BKAaaR67nehSHZ+4wwtoMzM2XUh2XXpCgiRsSNyJgTAFMAa9pQUJWAhctIEnNJYqZVRlkM0k6EsfKqulw+7DamYIBM9ZL+W/n51Yu1XjLsg0mMrKQ7SJuCGiRIX7ukDWq5hsITuhUyPEMiFYP1YkwennXlVviNcOB0GkSMpKjMR4dBsJiZgSRGvWntt4UgEEEjeQYjQwE+EdOdMbWHuTvA/wDyP+nI/vT2zgjmBOXnPvkyRuCW01jSs7KjvDKxPhAka6GAOf2RJp0uIBMzB67axMBTsfw0pnb4bqTmWTH1Ty1IMtrP4U9tYIwASDAIBhgdTOsNtPKlOHlq/JJ5wo5kecHp61Tu3fs2tcRBu2strFwDmOiXuWV/vbeP59Ra1wB+0I5akQPiDTzuWyidYOw3gc/vfIb08JuLuhJRTPM9rGXcJdaxiUZGQ5SGGqxsD1XnpvVhw15Wgg7yQ24P3j8dq1ftr2Is8Rt5bv0d1R9HeC+JfusNM6eXKJFYVxDA4nheINnEIY3G+V15PbbmP4a2pxqrGGRzDktGbKABvqddgObsetI92J1Bg6men2nPPyWmuA4kHUMhmeU/WO8g7AU6F2eZgagn8XPx2HpUmmil7nBhZ8RJAI1nQ/E8httFI3iTtK66aat1gHbWNacZc4G8bhWnX71zoOg8qNeUbjUNyGpc9BPur50DiMVImIPWT/8As/XypNk05R8h/t3anr2pGmUZSAZ1RdJ8I+seRpJ7e0kzyJH0hk8hyFOmATs4pog5tpExOnMKKkcJxUzlnfTxEfPKv70yOF3nw67Dn6mui2BsIrnZhsWzBXxp1ndYX/P41O4TErt131J+c1ntjFMNBPkPOrjwXgeJugFkNsdXlT6hdz8azVLRy2UjngsuHvrERpUjZdT1HxpDA9mlA8dxmPl4R+pqZw3Dba7IPjJ/OsjrR6DtW5G4UHn/AD9aTuYU9J9KmrdkfZHypUYdT9UUVUTJuaRWb1gjkaQuWyNqtxwCny/nnSF7ganb+fKrqMmroCqxKXxHBJeXLetpdH3gD8jVR4j7McJck2y9g+RzL8j+9ajiOzTctvnUZiOEMvMj4GmUpw9BvLL1MY4j7Mb6a23t3R8Vb5HT8areM7PX7fv2nH/iSPmK3u7w3zPwB/Smdzs/cY+Bbh9A37VeOpl1FdNHn9rNPuzmFZsZYCnI3epDTGUgyGn6sGNToNzW2v2EuXtLmGVh1dVU/PQ1Dcf9lC4dbd8P3Cm6EuAMGVUIJLSxEAQBBJBn4HRDUpuzRJ010ZpvA+IXjh7f0JnKAZEkEaESJBgyJ5xQpDg6vbw9pEtJlCLBy3XkROYtaTIxb3iV0k0K2XIWGvaYMH1i5KzmiIyuQQPj+XPcwVl/hU12mxEZ/qwxTIoA3kgqfQCTtJ6zVXOLA1jX7xmvFrztM3U44JVbg6ilkxQH8/eoA487aAeXTpoa4uKI6Dz0/Gs7myu0sy45fM/CnC4/7j/Cq1bxx6z03Nd/qT19dzFTc2NsRaF4yB9R6c2uNLzVx8J/KqvYxLbnbTqNac28Sddfx/SaHiNHbEy2WOLW20zfMU17Q9lsNxCwbN4BhqVZSM1ttsyH6p8tjzFQy3vOac2X2OoPIjl1p46hxYkqKZhXa/sViuEX/F4rTGEugeC4N8rD6rdV+U0pwvji3dOYGq6azplHVRW+4mL1trN9Uv2nEFX6evI9DyrDO3fs3fAk4jCl7mHBmf8AUsGdBcjcdHGh5xz9KlqKdfDwzJKEqfyHgM6EiNMx+03JBHLrSkkaZiCILtyEbW0HM7fCqxwjtDJC3PC3uqw0AJ3YzsfPzq4WWDcgT9TlmYCCQdv+K6cXHkaLuJPhwWA+KqAISdSxnnXTgo13J3P7dB5VMWMHA1gsfeMRJ60lfs1DcVSIS5ap9wbsvcxOo8Fvm5G/kg+sfwqb4P2cDkPeHh+qn2vNug8udW62J2gAfAAdB+1Zqup24iVjSvljLgvZ6xhtUWX+22rfDkvwqcs/wmm6kf5pdG+NedKTk7sva3A8t+tOEuU1tMelOFmuTIyQ8Q0orUjZNLRWiLwY5ciqmlRSKilFr0tPMixQGusoNEmjBq9CFRPysULlijZ6IxrhaourtukEMxFRvHsB3uHZdQwh1IEkMhzLHnIp6TRkes6qqUsjLGSA7PcZc4W1muW3IXKWVHglSV5tuIg+YNCpNeHIugFoAcoI/AEChXqKWANZKP25B7xzqoLkAagNkHibXcyYgdB1qogRMD4fzerz24u++uoJKl9GiV9wa9FOpE6kbVTbNonWdPWK8bUYmzdS+EKiNyAjmI/Cj2bTE7R8vhrS62+ogDz/AEpa1b89vlWVsscs4Y+tPltyNd/50pNNN5Efz4Uc3PP89fWkbGFGBjfrRwxgc+mm/wDBSSMxG2h8unKjoSP5zpGwi9sE9eg/waf4cxrHKm1hZHOeg/kVIWB6eY6/CpNhYtbtjUTHrqI56RIo3czpzMggwVYcxrowPSu94P8AP6+YpW1roRP838j6UtyTMZ9pXsu7lWxeDU91qbtoa9195Bv3fUfV9NqZwLtM+HYBh3iAQBzX+016kW2DOYAyCDI0YHQgj00Irzh7R+yP9BjGtqPonBuWj9wkjL6qdPSK93R1/Fj4dTLME1td4lv4H2htYjRDr0O9T2EwAZszCVHLqfPyFY72S4iLWLtEkKrMFJOwnSTW6LA8OwG/l0H61DWLwnZdTVQ8+WLKdydBzPPyAHWjG9Mch03NM3v5v7Rt+/qa6HjU/wAHwryWbbEhZuTT60dOvXyHWqP2m7c2MEsE57p2tL73kXP1BtvqeQ51lfH+3uLxchrhS2f9O2Sqn+7WX+JrZQ0FStnhGerXjDHLN04n7RMDhpFzEIWH1Um40+iTHxNQy+3HDs+TD4XEX2OwAAJ+GprDcIyCPAbjHTKSQs8tF1b5ipVeJMqgXLvdqJi3aAU7fWCxv5mdK9Bfh1OHdv32MbrOXODdsL7UHJAbAPbkwM9+yGnaMh8U+UVbeHcba6BNh1nnmVh8xXmPAdvLuHH/ALZLdsndyuZyesnnEijXfaXxFv8A7q6s6wsLt6CmWlqp42pfL/v7iOUD1fpRgK8mW/aHxEGRjMR/u/xUjhPa5xRNsSzf3ojfmKqtPJdvoTwepM1ELjqK8+YP298QWM6WLnqjAn5NUthv/qEu/wCpg7Z/tcj8waE4Tax7/UKibaWEb0i19RuwrJbft+tkePBsT/evyox9vVoe7gz8WUfoazTpVJPhDqCNVbFJylj5SaKl5ydLZA6nw1mGB9rPEMUcuDwAbzloHq2g/Gl8Zf4qzL/W4m3g0bSLIUusmJzMTtM6H9xNU0pLdLP0X8lFD09/oarB+0PkKFQnZ5H/AKWyWF24SgYt32ac3i97Nrv+FCvZUF6/dma5We3mLthozSBESAEAIkKGUxMiYIBgeQqjXuPWlzZ7g05CTH6bU+9s+NRCyv3oNwhwFYELcUEL3gZJUlGnwtMADQbY5cxY13J89TWWppd8rtmiNbarGl3u2lhJykuQBEc56NrTFu3jQctoRyJJPw94eVZ+2PPL8qI2MP5Vy0UQPUM0Fu316dBbA21AmPMHc0tY7f3gBJtc9lH4R5bis1OKaZmNZ+O011sW5MljO8z13pvyUDvzEjXcN2+uc0tGI1mBHKY010161ZuH9rEdJNp83hEWyrDoTLHrPyrz6Ma+vjbUZTruo0A9Ip3he0WItkFLrCNtjHoDUJ/hyfwsdarueh34xh1YKbqIx18fgHWAx8M/Gn63Cu4bXWTr+NYpwz2qvomMsWsRb8lCuNtjseeh0M6zUzgOJOma5we+btokZ8HdMECfqAnQAn6pAg84rDPQyjzj16ffp9fuXVdPjP7mqd4Ovl5/GKUOPCiWPqdN/KqV2W7W28YCE8N1R4rZjMNdcp2ZZnUfGNJtmH4Tm0cmsFSm6ctssMstsle4hje2IX3QT+OvL/ms59qGJuYnDpecE92Tsp0VoDSQNBIU61p1zDWregVS3T9T0FJM6XA1twGVxDqdmWDIjpE0+nreHUUrAlTUotJHmAmtf7Bdp/6rDd05+mtQG+/b0Ct8Nj8KzjtXwL+lxDKP/jaXtnqhOgPmNj6U14Hxl8LfW7b3U6jkyn3lPqK+jr0o6ml5fmjzqU3Snn6m7tfAHkNvM9aqPa/t1/TDJag32EiRItqdnI5sd1HLfpRO0Ha9BYFxGU5h9Gm5P9wGwHP0rL8RiGuOzuSzMSST1NedotHue+osLoa9RX2rbEJdulmLMSzEySTJJPMk70e1YnU6Dr+w511LPWlXckyTPL5bCvbb7HnpXDm7EhBlB+JOkGT59KSoUKQY7XQaLXZrghproNEFHVJoBDA0pbQk6VJcI7OXL7AKp1rZuxXsitoFuYgSYnL+9ZKmojF7Y5fYqoWV5YRmPZf2dYvGkd2hVObtoo/etg7M+xbCYcBr837g+17gPko3+NX7D2FtqFQBVGgA0FMuK8VFpSanVlGnHdVd/Rcf37wKpOT2wQ24rxG1hLUKqqAICqAB8hWJ9o+1Bu3zm8QJOmVWAggyUfRhAOmnrUr2x7Um4SM3WqRwbFE4pTOxDfVgspBUEv4VGbLqxAHXasmni6s98lbsuxqcVShbr1PQ3Z/hTHC2iL90goCO8tIrgHYFY0gQI6AUKZcEt4j+ntlbatmUXCy3LiKWfxuQufTxM3qZPOhXvHmmf+2jiF5LDW7rIFNx0WzmVmNtznt3YNtSFBtgSCxBMFuRw6tl9seP75LuRrhU3EY51SCbT3LcWyCDEuAfe91fc543lNMA5QrsVyuOBQoUK44FChQrjgUrhsU1tgyMVYbEUlQrji14XGm+4xGH+jxtrxuo2vAbsg+0B7ybESRzrbsL2la7hbLhSpe2rFjrMge6BvzE+Vea8LimturoSrKQykciNRW0dme2eGXhalzkfvGRVQMWQRnuQF91cxJX+6K8b8RoSlFbFf37sehpJRcvN799SwXcWzbSZkTGpPmedNbdtyGgyT4BEmS2kCNzuKjsb28wssLVvEXV7v6IgC1lcgHMWYg6HUGDVbxHb/EsbRtnDWDazDPOd5ZsxLZhEzroOdeZT0dWXp799D0nVowXcsXaTsQuLw7ZWLMv/wATASO9P+mTuAYIM7ECsTvWSjFWBVlJUg6EEGCCOs1bsXx+44Iv4y7cls5VSchJ3gLAB1mdqrnE1Rjmth/vFtdes7/E17mipzpR2Sd0eVqpRqPdFWErTZlycxqv6r8fz9aKtrr8v1pAGn7NnGedSYb+7r6H85rc8GRZEjXKMVoRSFLBaFGy0YW6651gkV0LTi1hSalcDwed6lOrGI8YNkbhcAznQVcuzfYo3GWRUjwTggBEgQavvCbCr4Rp/OdeNqtbLiJtp0UssmeynZe1YUHKMwq1C5ULZxoUDWfL9q5d44qiTWKlqNnHJCrTnORJY3HhFMmKzbtd2gLAgHT+bUl2k7WSTrHx/WaoPFeKZiTm/X8arGM68t0jRCCpL1I7i2LJJ1mmnB7L3LjBHKSjBo94o3hYBZl9xIHITypvir5Jo3CGfv1NskHYkAGA3gO/XNH/AJV7lGG1GSpK56M4D2na3hraGzi75C63CiKW1J2zctp5xMmZoUwXjtpdDdvJEwqG7kUfVVYWNBA+Gw2rlbbmUoXtws/SA5To5EtsDClltkkkjVDlMZQSQIaayeth9s15bZNu5ctPeZTm8BNweINb8WgClQJGoUqkSWZjj1BjLgEVyK7QFAJzIOgrndCjRXa651kJ9yKKbB5UsK6K67O2obZOsijCz504ovdCu3HbBMWKf4DiFyyrrbaFeMwIBBjYww3Guo602Fs9Z9afYPCjdhU5yVs5KQhnAlexFy60sWYnf+CnOF4I76mB+dPrYHKKe4a9WSdeVvLg0xox6hcH2ctj3vF+XyqWXAplKhFykEERuDyothqkbCV51SrNu7ZpjCK4RmHGeGGxdKHbdT1U7ft8Kb4a/lPUHQjqK0TtXwPv7MqPpEll8xzX47jz9azava01ZVoX69Ty61Pw5EsMN01B1HmKMuDnlXOA4sT3bc/d9enx/Op4WBUqs3B2LU4qauQycPNOrHDqkhZpe2ka1CVZlVTQlhcCOlTODwwAk00t3AKeDF7R6f8ANY6kpMtFJEzhsQAQOXnyqw4bGQDqI3G36fKqbZvgATprpOo+fI0a5xXKABMHltP4QaxypOTKp2Lhf40Y3PqByqu8X7RmDlcnaZUH59D+1QuJ4sY3Px2qExXEST1+AH/NVpaXORZTsGx/Eydz8h+nKoW/c8zXb96TvTVmr16dNRRjnO5xmp72fCf1CG7mKKcxCiWOXUKPEu7QJkRNR7Gn/Z+07YhBaRnefCE94E+EEehI02OxrUkZ2z0pwe7ct2EUW0XTNANq2AXJc+DKcpljIkiZgmhSXAX/AKjDpdtoAjZsoKu5hWK+9buZTty0G1CrkTNva4WZHUtdYi5cAN4JlW3aJb6F0gt4iV8YJ1CzzOQzWq+2m5csP3KuRbuszuihghIuO4bxSASzliAdzMEQayomlY6BQrldoBOzQoRQoBBXRQrsVwwAKOBXAKURaVsZIUs25NSCGm9taVzVlm7mqCsg7a0fDMwP6H96bl6cWtam1gZImMFf6iKm7F0RUDhLgp42IEVgqRuyywSGIxNUHtRw0I/eIPCx1A5N/nf51P4jGdTTTEXw6lX1BEf5HmK06a9KVyFaKqRsU8GrbwniXepr76+95/eqrYiwUYg/8jrSuBuMjBl/PQjmDXq1aaqRPPpzcJFya5/PwNAXf5+lMreJDLIP79CPyrhfzrzNnc9K6eUPGu8x8unn6Ua1itenkefpTFb34fz8qU74Rodfz/au2AuSi4+BoR+ImmF3F6mSTTC7iPSkHf4U0aSQrmPHxhHM+tNbt6edIG5SbPV4wsRczrt50iTXSaIaskSbAafcDtzeVs2XIyuD4ZkOuwZlzegM0wmpPszjO6xdp+7F1hcQqpBYZswK+Ee9rAjz6xToRnpHs4Jwyd3fSygzqLdr6S2mV2XKrkAtqDy3mhSXC+B95ZR7hxGHuFRntWrl9LaMNGCInhVZBIA686FWJGZe2Z1Ny9LMPGpRYuKjMCbbuBlAZxkZS5JEKqrOpGT1vvta4QmIIzYhbS5j3iPMZ1ByMGIMN3YYclGsmTrlb+zzEJlNwMoNs3TCO3hDkQjqCjtkBuRmAjnStDJlVrtTt7sjcREd3tqtwsq6k6oAxkBdiDowkE6TvHeKdjL9hnV8s25NyMxyARqxiNTnUAEmbbdNQMQNGqx3+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/a5lslkCllZS2cMARmgCHUqZP1SRpEtG7GYjxRbLFZDZQSoYBTBYgKDBPOfDtqJnsfYbcu5W7rk01uOy7ajoash7KXwWVkYMGCABS2cnN7kDUZVZvMR1pSx2Ivs1wFH+jVHaEbRXXPJEZhAIJGU/lVYp9iUrPqU7ERcHnyn8qjtRV2vdhLrAsviAVnLqDlVULA5y+XKZUQOebcEEVGnsVec3Ia3FpkS4xMAFnFsEESHSSPGpIiDpWym+hjqrNyF4fjsjQfdbQ/v8KmA/n+3r6UhxLsZibDEXEAClA3jRmXvHZEDojEhiUbwiT8xUxc7HYmwxw91GN1WAAVWdSCGLEOoIMAA5fe1IjSlq075Q1GpbDI/vqJcuzU/d9n+LRmFxCmVgkkMQxK5iyQPEijVmEwBzppZ7GYm53YtJ3jXFzBVmV8fdgNpCzuCeQJ0g1BUy7qIhGbzohNTL9jsUqqXthQ0ZZZZLEgKuWZViWXRgNDO1OeI9hr1q1bYK7M+bQKwgDugJBGnicgmTqpECDTqJNyRWyaJmqf/wDShNwot1S0W2VSCpuC4yL4d1BBuL7xC6HXQ07X2e3mFwjMFtgkl7bKBlzFlZtVVlQKxBP141imSEbKmTRTVsxHs5xFu13twoE8RBQm6CqrOfMmgSSASTuRoaTs+z3EtbJVQ9yLb5FII7q4ARdNz3MskCJkQSQAJpkgXKtNP+C4U3LyhZJHiAVSzMRAChQZOYkCBrrzqZv+zrFKzKQkguAM2rMid4UUbFsktE7Ca5w/s3ibGIQFB4yye8oVlkrKOQVhhmCvsTttTWFPQnB8f9AndW72SPDmOoE6L4lnw+7r0oUTg/aPDJh7SC6cPkRU7rKT3ZQZSuZkzNBG51NCqEydvYRHvgsitlSRKgwSWBInYkVG4bh1qLR7u3KBFQ5V8Km4AQunhGg0HQUKFEAw7GWgQCQCe9viSNY7y6sT/aqj0UdKsGHwaFpKITN3UqCdLhjX4n5mhQoBIxcGhcsUQsLlmCVBIklTB81AHoKXuiOI21Gi9xdeBtmzoM0dY0mhQrjhpxayvc2NB47y59B4vBc977Ww36Cl8PZVsNaZlDMLigMQCQDfCESdfdJHoSKFCgEf3rQbFIGAI7m5uJ+tbH5Urw2yoVoUD6S4dAN8xE+sUKFEAyxqA4d5AOa9DeY79Ug9RlAHoAKF7TE5RovcloGgzd4omOsaTXKFcEYcHwaf01vwJomJYeEb5yJ9YZhP3j1pUoBcwCAAIyXJUaKfo1bUbHXX1oUKR/wP/f8Asa4XB22EsiE97d1KgnS3djUjzPzqTtYZP6xxlWGRXYQPEwyQzdSIGp6ChQrkdIc4BZZZ1g3yJ5HvIkdNCR8ageMWV/p7xgScQxJgSSLlxRJ5+FVHooHKhQovgC5JDhXDbXer9Fb/AOltL7i+6HJA22B1imuBwFv+pvfRp/1AT3R7hsSV290lVMbeEdKFCiDuJ8YwaN3uZEOrbqD/AKtgcxTPBsWxXDwxzA4S9cIOoLwi5zP1oJE7wTQoUwhazhUFowiiO9YQAIZs+YjoTJk85NI43CorFlRVZkcsQACxBQgkjfUk/GhQoBGvDLQdLjOAxCRJAJgBwBJ5Qzf7j1pDtPhU7m/4V/6G+dhuoJU+oLMQeWY9aFCh0O6ifYvBW+5AyJpbw4HhGkWlIjTTUD5USzh1GLe0FUWg9oi3AyAw50TYagcuVChXBHXZzhto2lJtW5BcA5FkAkOQDGgzAN661EXNMTZA0AvXwANgEd8oA5AculChXHC1rBovE8qogUZYAUADPZus+g+0SSes1JcAwqBioRQqtdCrAhQpthco2EB3AjbMepoUKICX4TbAsWwAAAigCNAAIAHlFChQo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8" name="Picture 14" descr="http://t0.gstatic.com/images?q=tbn:ANd9GcRJpw7qyklDIYfF04lDSebvRkSCKmROOOTnf9_9IZPboIpKqYnH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7315200" y="0"/>
            <a:ext cx="1828800" cy="121919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2973639" y="6483096"/>
            <a:ext cx="3233193" cy="400110"/>
          </a:xfrm>
          <a:prstGeom prst="rect">
            <a:avLst/>
          </a:prstGeom>
          <a:solidFill>
            <a:schemeClr val="tx1"/>
          </a:solidFill>
          <a:effectLst>
            <a:softEdge rad="3175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+mj-lt"/>
              </a:rPr>
              <a:t>The Importance of Warnings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b="1" smtClean="0">
                <a:solidFill>
                  <a:schemeClr val="tx1"/>
                </a:solidFill>
              </a:rPr>
              <a:pPr/>
              <a:t>8</a:t>
            </a:fld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33352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  <a:gradFill flip="none" rotWithShape="1">
            <a:gsLst>
              <a:gs pos="0">
                <a:schemeClr val="tx1">
                  <a:shade val="30000"/>
                  <a:satMod val="115000"/>
                </a:schemeClr>
              </a:gs>
              <a:gs pos="50000">
                <a:schemeClr val="tx1">
                  <a:shade val="67500"/>
                  <a:satMod val="115000"/>
                </a:schemeClr>
              </a:gs>
              <a:gs pos="100000">
                <a:schemeClr val="tx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   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C</a:t>
            </a:r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Franklin Gothic Demi" pitchFamily="34" charset="0"/>
              </a:rPr>
              <a:t>ONCLUSION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Franklin Gothic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9067800" cy="5334000"/>
          </a:xfrm>
        </p:spPr>
        <p:txBody>
          <a:bodyPr>
            <a:normAutofit lnSpcReduction="10000"/>
          </a:bodyPr>
          <a:lstStyle/>
          <a:p>
            <a:pPr marL="688975" indent="-652463">
              <a:spcBef>
                <a:spcPts val="0"/>
              </a:spcBef>
              <a:spcAft>
                <a:spcPts val="3000"/>
              </a:spcAft>
              <a:buClr>
                <a:srgbClr val="FFFF00"/>
              </a:buClr>
              <a:buSzPct val="100000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Avoid…flee…beware!!!</a:t>
            </a:r>
          </a:p>
          <a:p>
            <a:pPr marL="688975" indent="-652463">
              <a:spcBef>
                <a:spcPts val="0"/>
              </a:spcBef>
              <a:spcAft>
                <a:spcPts val="3000"/>
              </a:spcAft>
              <a:buClr>
                <a:srgbClr val="FFFF00"/>
              </a:buClr>
              <a:buSzPct val="100000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These are some of the warnings on God’s dashboard of life.</a:t>
            </a:r>
          </a:p>
          <a:p>
            <a:pPr marL="688975" indent="-652463">
              <a:spcBef>
                <a:spcPts val="0"/>
              </a:spcBef>
              <a:spcAft>
                <a:spcPts val="3000"/>
              </a:spcAft>
              <a:buClr>
                <a:srgbClr val="FFFF00"/>
              </a:buClr>
              <a:buSzPct val="100000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Are you heeding them?  Ignoring them?  Avoiding them?  Embracing them?</a:t>
            </a:r>
          </a:p>
          <a:p>
            <a:pPr marL="688975" indent="-652463">
              <a:spcBef>
                <a:spcPts val="0"/>
              </a:spcBef>
              <a:spcAft>
                <a:spcPts val="3000"/>
              </a:spcAft>
              <a:buClr>
                <a:srgbClr val="FFFF00"/>
              </a:buClr>
              <a:buSzPct val="100000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We need to see the good in them and heed them: 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 Jn. 5:3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688975" indent="-652463">
              <a:spcBef>
                <a:spcPts val="0"/>
              </a:spcBef>
              <a:spcAft>
                <a:spcPts val="3000"/>
              </a:spcAft>
              <a:buClr>
                <a:srgbClr val="FFFF00"/>
              </a:buClr>
              <a:buSzPct val="100000"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God’s warnings can save our lives and our souls:  </a:t>
            </a:r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Psa. 19:7-11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6200" y="152400"/>
            <a:ext cx="762000" cy="838200"/>
            <a:chOff x="106844790" y="105697590"/>
            <a:chExt cx="1143000" cy="1141590"/>
          </a:xfrm>
        </p:grpSpPr>
        <p:sp>
          <p:nvSpPr>
            <p:cNvPr id="1028" name="Rectangle 4" hidden="1"/>
            <p:cNvSpPr>
              <a:spLocks noChangeArrowheads="1" noChangeShapeType="1"/>
            </p:cNvSpPr>
            <p:nvPr/>
          </p:nvSpPr>
          <p:spPr bwMode="auto">
            <a:xfrm>
              <a:off x="106844790" y="105697590"/>
              <a:ext cx="1143000" cy="1141590"/>
            </a:xfrm>
            <a:prstGeom prst="rect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Rectangle 5"/>
            <p:cNvSpPr>
              <a:spLocks noChangeArrowheads="1" noChangeShapeType="1"/>
            </p:cNvSpPr>
            <p:nvPr/>
          </p:nvSpPr>
          <p:spPr bwMode="auto">
            <a:xfrm>
              <a:off x="107404008" y="106261457"/>
              <a:ext cx="583781" cy="577723"/>
            </a:xfrm>
            <a:prstGeom prst="rect">
              <a:avLst/>
            </a:prstGeom>
            <a:solidFill>
              <a:srgbClr val="CCCC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Rectangle 6"/>
            <p:cNvSpPr>
              <a:spLocks noChangeArrowheads="1" noChangeShapeType="1"/>
            </p:cNvSpPr>
            <p:nvPr/>
          </p:nvSpPr>
          <p:spPr bwMode="auto">
            <a:xfrm>
              <a:off x="106994624" y="105852336"/>
              <a:ext cx="409122" cy="409121"/>
            </a:xfrm>
            <a:prstGeom prst="rect">
              <a:avLst/>
            </a:prstGeom>
            <a:solidFill>
              <a:srgbClr val="663333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Rectangle 7"/>
            <p:cNvSpPr>
              <a:spLocks noChangeArrowheads="1" noChangeShapeType="1"/>
            </p:cNvSpPr>
            <p:nvPr/>
          </p:nvSpPr>
          <p:spPr bwMode="auto">
            <a:xfrm>
              <a:off x="107403746" y="106027027"/>
              <a:ext cx="234430" cy="234430"/>
            </a:xfrm>
            <a:prstGeom prst="rect">
              <a:avLst/>
            </a:prstGeom>
            <a:solidFill>
              <a:srgbClr val="E0D6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Rectangle 8"/>
            <p:cNvSpPr>
              <a:spLocks noChangeArrowheads="1" noChangeShapeType="1"/>
            </p:cNvSpPr>
            <p:nvPr/>
          </p:nvSpPr>
          <p:spPr bwMode="auto">
            <a:xfrm>
              <a:off x="107169316" y="106261457"/>
              <a:ext cx="234430" cy="234430"/>
            </a:xfrm>
            <a:prstGeom prst="rect">
              <a:avLst/>
            </a:prstGeom>
            <a:solidFill>
              <a:srgbClr val="9999CC"/>
            </a:solidFill>
            <a:ln w="0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106844790" y="106261457"/>
              <a:ext cx="1143000" cy="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107404008" y="105697590"/>
              <a:ext cx="0" cy="1141590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036" name="AutoShape 12" descr="data:image/jpeg;base64,/9j/4AAQSkZJRgABAQAAAQABAAD/2wCEAAkGBhQSEBUUEhQUFBQWFRYUGBgYGBcYFxgXFxcXFRgXFxcXHCYeFxwjGRcUHy8gIycpLCwsFR4xNTAqNSYrLCkBCQoKDgwOGg8PGiwgHyQsLCwsLCwsLCwpLCwsLCwsLCwsKSwsKSwsLCwsKSwsKSwsKSksLCwsLCksLCksLCksLP/AABEIAMIBAwMBIgACEQEDEQH/xAAcAAAABwEBAAAAAAAAAAAAAAAAAgMEBQYHAQj/xABCEAACAQIEAwUECQMDAwMFAAABAhEAAwQSITEFQVEGEyJhcQcygZEjQlJiobHB0fAUcuFDkvE0U4IWJDMIRHOywv/EABoBAAMBAQEBAAAAAAAAAAAAAAECAwQABQb/xAAvEQACAQMDAgQEBgMAAAAAAAAAAQIDESEEEjFBURMiYfAycYGRBRShsdHhQsHx/9oADAMBAAIRAxEAPwCa7b9pLvD8Q5UM+Evd2zIHZWXV3usTOa2bhCoD4RBMAmIqOC9q6hLveXMTcL2xEOlu4XzM2hysbQBuQGzEkJPQCR9snEQzXrdwOlxQQoLBe8RrgKEBfCVAtMcrSxzKRtlXGlpWwmzWvbHbttbYKLipmgXDce8Gcy7AlsoGZQYMQH8I3UM8X7Z3dRaEshulmZwqsyBiygKAVT3V6yWOmwrKraEmACSeQp9b4K5EtCjz1P4UrlbkKTZpr+3B5DGM5uHN3KvlCBDbB+kchwSQ4GUHwkHUyGWL9sznM6Tbe6FtXZGbUF/p0RgyxkyDuydD11LUrDcBQ6ZzPpT4djc2zN+FK60UHYy64X26kNMlVDMdVzu+yop+xbE5yfeJBXzK1n2zoGXNdxBVS7lgLZZi0ImjaBQsnuwNyPEINZ5e7C3hqNfUftUbieAXk9623wo+JF8M7a1yjSbftgQd0xObK7vcVS9sEuzpbULr7qQ7ESpIXTMAadXPbUgFwlnzdzCMpbPnzZVAR5TRPExMyRuM0DGLuHg6zPnSTIacU2TB+2py8ki0SQNDnUpmRhJYEW2guC2oknQCKWf23OUujwgqwNvR2LBg3h12CQgzTJMn62mNoaNmpXcdWNYf2w+BRDs+RSWzm2EZVzlVC6lTcJAXYKqQZFSVn2z/AElvxFhlth8zMqgqBnjSSSCwDeGTEjQGsUBpRLtB3CrGxWfa6SDdzZbiuq5GLMBZMAhDIzHNDeIknXlArlz2y3FyzdQ5EBLZTmd4ByZQp0MQTIHOQQKyE3ab37kmljuYz2mv3PbW5tqRdlw40ZHUBc85nCN49GaQvK2o1zEjl/21km2xAzBbjjKMxRir2Vt52kxlhywAJJAPMnHc1KMwqguDV19slwAPnLXWRSwfN3Vt1cqFRQCdUysxHMabkU6HtwZ2AYOiAgkyvikoIYZWlcucZR1B11FY6LlOcKmY67fhQbtkdRizVcB7XrrZT4rWQMe7Vj3RKsHAJZWcq4lSJzA6iATQve2HEi2wB8TuLhIzSkAg2lVgRlYgGQwjvBHums/WIjamuLxYXQan51FVZN2QZQilc0a57brqqXXIjy2a3kusGls3huO3h3fWIltFgQVcb7VlvJajGPZuFLjHKLqWrbFf9QDO11xBCBSFMgnKSQMiFt3bnPnRbqgHUD4a1oTM5uPD/bRaLM5a87kDIGI7u2TmDgIApgDJDNnJ12majOI+1u7bUqtxO8COSxa4wuOxZg6knwZdAEA10GYAQMkw+Ez6jQfzanf9AOZJ8zSOaT5HUW0aJZ9swS81zNibhZLcguQhdbnemAGHdIcxBUKxhMssDNSFz20Wnvghr1u2pYKdNUDI2ZhlZszwwyrkygascxjJmwK8jSLWIpt6YNjRr+J9ta5EWy5CBnLd8rOzCJt2yqsBEgqSJ0ZZzakpXfbzdOdVQZYYjMZLFmhAPsqqkSBqSNwKyFrRrtpYNG4LGyYn2wq1pLd8tcuK+Y3ECMMoZ86aQJZIVSJAzAk6GkOH+1W7fxGt3u1bO0HW3bcIFsl9Az+L38syGbwwoJyhN6n+yWf+pUW8smRLFQokEas4KqNYJI+VI52G2m7JiidVsYxgSYZL10I4kxcQLfVQrjxABQAGGlCnXC+G3zZQjF3F8I8KgMoI0YKVOUgGYjSu1S4lhn7T+xacQtHLlS8s5HYeEtA8LEa6gQDrEbb15y4pwu7hrzWb6FLiGGU/mDswI1BG9ereNXQGPLyImfTptVV7U9kcPxGzluALdA+juj3lJ1g/aQ9Kwuvsm1LgrsvG6MZ4TfsZQtv3yNSw8RPP/inl2zImoHtD2dxHD8R3d4ZWHiRxqrryZDzHluKneE8TW7bn64EMOh6/GjONvMsoMZXwxF7BH704w3E3TmSKWuW59fOkHsVO9+RyxcM7Rg6GZ6VYbPErTiGRT6gVmxswd/lvTnCcVZdNx50kqafAUy+YrsrgsR71sKTzX9qrXEfY+p1sXJ8pg/jpTrAdpJjWrFguMfpypVOpDhhtGRl2P9n9yyfH3i+eUMPmtMD2Z6XB/tNbvYx86EAj4Uhi+zeFvatbVT1Xwn8Kdap9RfCXQw7/ANMn/uD5GjDsyf8AuD/aa1HG+znnZufBh+oqBxnZLEW97cjqpBqqr36i7LFGxHZy6okQ48jr8jUK6mddK0FlZdGBHkaY8R4NbvCfdf7Q5+vWrRqdxZRKWKMTTnHcKuWT4xpyYaj/ABTYCavckEp3h3gb03KUdaWWUNFjwYio+9dJaTv5Uqx01prXQikdOTZIWsQAhOYyfmKbC6W8M6T0FIUrh96O1LIL3JdCIAFOljaohLtOFxFZZQZqjJC9/C84+VNxZJ+qDXTe8zR0xHTeirpAwxE4ZuXyoj4c8wRUil3rR2Iih4jQfDTIxYCwd+tS/Z3KzsnhzOhVcxgZjGXmNzpOwDEnamV+Mp0rnA7Y7xpZli27aJ3gJUZgGWdFMQTrE6giarHzCOLR6pwXCCLaC07LbCqqjPdMAAAAHvNtNPKu1GcA41e/p0yYfIPEMrEFlIYhgchyjxTougEDlXavgz5HPHbpGZXEEyRqYZQwiNdPe2jlURh3gTJ0jf8ACn/aq7OoWfqzrB1k7TssdN+lQdq9AHh0n7R115iK8nUfGaqfA94zwSzjrBs31zKdQdnRuTIfqn8DzrC+1fZDEcKvhpzWmJ7u6B4WH2HH1WjcfEVuti6JOjA+oMeg5+gp1iMNbv2XtXlW5bcQyNp6aHaORpaVVwx0OnC+TDeGcTS+sjRh7y8x+486dm3Mnp8PiaR7dezy9w25/UYcs+GnRvrW5+pdHMcs2x8jTbhXGFvL0YbjnPUeXnWmUU1ujwIpdGOrlr5/yKRu4YDf5U9Lx5aR0/4/nOiGx006z+VTuOR5020/nWnmG4m67/jQe39mCY+MdRyikHsxM69ddR6k010+QFk4fx8dTr5fnNWLCcU/u/Cs0MjbQn+etOsLxdl96SOvT+etJKnfgZSNaw/EP31Ip9bvA7jes2wHGvXy2/EHap3DcZ6nQ9OXXQ1ncGh0yz4jhtu57yqfUfrUNjOxdhvqZT5U5w3FOnOpSzxAHfUUE2glJxXYbcI4I6MKqnFPZo+6KFP3TKn4cq2hUVxp8jSTYSP5+VUjXlEVwTPN/Euzl+x/8lsx9oaj/FRgr062GU7jTzANV/ivs7wWIktb7tvtW/C3xA0NaY6tf5Im6PYwJqTy1pfG/YreUFsLdS8AJyN4Lnw+qfwrPsfw65YcpeRrbjkwg/5rXCpGfwshKLXI1K0a0kUAKOBVGBBpoF6RO9dzGhYO4V76ui9FJxQoWQbsdW8RSpxFMga7mqbgiim0LX78iKdcB7vvYvCUKspbLmKyCuZQTGYZhBgmQIE1E3W1qa7Gsv8AVqHdEBVgM7OqliPACU+/lOpA03FUjGxOU2z0XgeySPbVnFzMwzNkv3rSy2p+jF0ZW110GsmK7S/B8PaXD2Rcs3lfukzCyl/ugSoPhyiPM+ZNCnsJcJ2ttBC8LlzZSrCIO+aeY1bzkx1FVzDuBEkNt00nTSPenzqwdrnAQhgGukgSCohQd8ognYHXmx8qrdp5YW2iZ2yktmAkGQdNJ3OleXXXmNVPgkFuAbkBhoy7Rp08xrtzp9bxQPUjlEHX13jcac6iLWL1kw3WZ5EiJgxtuOlPLGrQPUbg9Y15zPrE1maKE4t0MsGHVlgggMD1Uqdx+dY/7QPZY2HnF4AHuwczWhJe1rqyfaQHcbr5jbURiDmk7gAbR6fzyNPrGIkgzvBnaPWqU6jg7oSUEzz3wXj4fwtAff7pj7PQ1M23030302g7b+ewqye0T2Ti9mxOBULdnM9ldFudWtD6r9V2PKDoc44Tx4hsl6QwldRGuxDA7NynyrVtU1uh9iabWGWGdNOZ+M+v5nlypE29B+EbHzE7f3Glc4PT0+rpz/sHTrRi2h5jfXUj7zDqeQqY4zZecEE9NiesH9aRKH+HSek8/hUg9jUiZ2Jn836n7ooty2AdtTyG8f8A8iimdYYIhG2n5/hr8zUhhuLAb+W35kj96a3resHbkI38gBq3rtSBt66D9Y8idh8Jo4fIC3YPjM6wPiRr+k1MYTjvLT5fwVn1u4UIBYSduvzNSGE4mZ0UAj7Rk/Depyp9hkzSsPxUaSB8h+lSlniB2j8/81nOF408+8dtRt+UmpfCcZB2ZwPMyZ9J2qDgOmXbvVO4iitY57+lQNni8bkj/wAjEdRNSWH4nOuknlpr6Ulgi7WSNj+dNuIcPW+mS/bS6nRgGj0O4p8mKB8tfT86UyTy+VdewTOOL+xmxck4Z2sN9l5e3PSfeH41n/aLsHi8FJu28yf9y3LJ8TEr8RXoJrfMTQW6Rz0O4OxHpWiGpnHnJN04s8sEUFFb52h9nGDxcsFFi6fr2tierJsfhFZ7xr2S4uxLWsmIQfYkPHmh/QmtsNTCXoQdKSKTFFpe/h2RsrqVYbhgQfkaTir3ECCuk12KKwonBGWak+zWL7vEJmNtVLpmZ5hArq+aUBYRl+r+NRhp7wQ/+5tf3qBKh9SYAylWnXyPWDtRFPU3B+C23w9tu6F3MobOxNtmB1BKAaaR67nehSHZ+4wwtoMzM2XUh2XXpCgiRsSNyJgTAFMAa9pQUJWAhctIEnNJYqZVRlkM0k6EsfKqulw+7DamYIBM9ZL+W/n51Yu1XjLsg0mMrKQ7SJuCGiRIX7ukDWq5hsITuhUyPEMiFYP1YkwennXlVviNcOB0GkSMpKjMR4dBsJiZgSRGvWntt4UgEEEjeQYjQwE+EdOdMbWHuTvA/wDyP+nI/vT2zgjmBOXnPvkyRuCW01jSs7KjvDKxPhAka6GAOf2RJp0uIBMzB67axMBTsfw0pnb4bqTmWTH1Ty1IMtrP4U9tYIwASDAIBhgdTOsNtPKlOHlq/JJ5wo5kecHp61Tu3fs2tcRBu2strFwDmOiXuWV/vbeP59Ra1wB+0I5akQPiDTzuWyidYOw3gc/vfIb08JuLuhJRTPM9rGXcJdaxiUZGQ5SGGqxsD1XnpvVhw15Wgg7yQ24P3j8dq1ftr2Is8Rt5bv0d1R9HeC+JfusNM6eXKJFYVxDA4nheINnEIY3G+V15PbbmP4a2pxqrGGRzDktGbKABvqddgObsetI92J1Bg6men2nPPyWmuA4kHUMhmeU/WO8g7AU6F2eZgagn8XPx2HpUmmil7nBhZ8RJAI1nQ/E8httFI3iTtK66aat1gHbWNacZc4G8bhWnX71zoOg8qNeUbjUNyGpc9BPur50DiMVImIPWT/8As/XypNk05R8h/t3anr2pGmUZSAZ1RdJ8I+seRpJ7e0kzyJH0hk8hyFOmATs4pog5tpExOnMKKkcJxUzlnfTxEfPKv70yOF3nw67Dn6mui2BsIrnZhsWzBXxp1ndYX/P41O4TErt131J+c1ntjFMNBPkPOrjwXgeJugFkNsdXlT6hdz8azVLRy2UjngsuHvrERpUjZdT1HxpDA9mlA8dxmPl4R+pqZw3Dba7IPjJ/OsjrR6DtW5G4UHn/AD9aTuYU9J9KmrdkfZHypUYdT9UUVUTJuaRWb1gjkaQuWyNqtxwCny/nnSF7ganb+fKrqMmroCqxKXxHBJeXLetpdH3gD8jVR4j7McJck2y9g+RzL8j+9ajiOzTctvnUZiOEMvMj4GmUpw9BvLL1MY4j7Mb6a23t3R8Vb5HT8areM7PX7fv2nH/iSPmK3u7w3zPwB/Smdzs/cY+Bbh9A37VeOpl1FdNHn9rNPuzmFZsZYCnI3epDTGUgyGn6sGNToNzW2v2EuXtLmGVh1dVU/PQ1Dcf9lC4dbd8P3Cm6EuAMGVUIJLSxEAQBBJBn4HRDUpuzRJ010ZpvA+IXjh7f0JnKAZEkEaESJBgyJ5xQpDg6vbw9pEtJlCLBy3XkROYtaTIxb3iV0k0K2XIWGvaYMH1i5KzmiIyuQQPj+XPcwVl/hU12mxEZ/qwxTIoA3kgqfQCTtJ6zVXOLA1jX7xmvFrztM3U44JVbg6ilkxQH8/eoA487aAeXTpoa4uKI6Dz0/Gs7myu0sy45fM/CnC4/7j/Cq1bxx6z03Nd/qT19dzFTc2NsRaF4yB9R6c2uNLzVx8J/KqvYxLbnbTqNac28Sddfx/SaHiNHbEy2WOLW20zfMU17Q9lsNxCwbN4BhqVZSM1ttsyH6p8tjzFQy3vOac2X2OoPIjl1p46hxYkqKZhXa/sViuEX/F4rTGEugeC4N8rD6rdV+U0pwvji3dOYGq6azplHVRW+4mL1trN9Uv2nEFX6evI9DyrDO3fs3fAk4jCl7mHBmf8AUsGdBcjcdHGh5xz9KlqKdfDwzJKEqfyHgM6EiNMx+03JBHLrSkkaZiCILtyEbW0HM7fCqxwjtDJC3PC3uqw0AJ3YzsfPzq4WWDcgT9TlmYCCQdv+K6cXHkaLuJPhwWA+KqAISdSxnnXTgo13J3P7dB5VMWMHA1gsfeMRJ60lfs1DcVSIS5ap9wbsvcxOo8Fvm5G/kg+sfwqb4P2cDkPeHh+qn2vNug8udW62J2gAfAAdB+1Zqup24iVjSvljLgvZ6xhtUWX+22rfDkvwqcs/wmm6kf5pdG+NedKTk7sva3A8t+tOEuU1tMelOFmuTIyQ8Q0orUjZNLRWiLwY5ciqmlRSKilFr0tPMixQGusoNEmjBq9CFRPysULlijZ6IxrhaourtukEMxFRvHsB3uHZdQwh1IEkMhzLHnIp6TRkes6qqUsjLGSA7PcZc4W1muW3IXKWVHglSV5tuIg+YNCpNeHIugFoAcoI/AEChXqKWANZKP25B7xzqoLkAagNkHibXcyYgdB1qogRMD4fzerz24u++uoJKl9GiV9wa9FOpE6kbVTbNonWdPWK8bUYmzdS+EKiNyAjmI/Cj2bTE7R8vhrS62+ogDz/AEpa1b89vlWVsscs4Y+tPltyNd/50pNNN5Efz4Uc3PP89fWkbGFGBjfrRwxgc+mm/wDBSSMxG2h8unKjoSP5zpGwi9sE9eg/waf4cxrHKm1hZHOeg/kVIWB6eY6/CpNhYtbtjUTHrqI56RIo3czpzMggwVYcxrowPSu94P8AP6+YpW1roRP838j6UtyTMZ9pXsu7lWxeDU91qbtoa9195Bv3fUfV9NqZwLtM+HYBh3iAQBzX+016kW2DOYAyCDI0YHQgj00Irzh7R+yP9BjGtqPonBuWj9wkjL6qdPSK93R1/Fj4dTLME1td4lv4H2htYjRDr0O9T2EwAZszCVHLqfPyFY72S4iLWLtEkKrMFJOwnSTW6LA8OwG/l0H61DWLwnZdTVQ8+WLKdydBzPPyAHWjG9Mch03NM3v5v7Rt+/qa6HjU/wAHwryWbbEhZuTT60dOvXyHWqP2m7c2MEsE57p2tL73kXP1BtvqeQ51lfH+3uLxchrhS2f9O2Sqn+7WX+JrZQ0FStnhGerXjDHLN04n7RMDhpFzEIWH1Um40+iTHxNQy+3HDs+TD4XEX2OwAAJ+GprDcIyCPAbjHTKSQs8tF1b5ipVeJMqgXLvdqJi3aAU7fWCxv5mdK9Bfh1OHdv32MbrOXODdsL7UHJAbAPbkwM9+yGnaMh8U+UVbeHcba6BNh1nnmVh8xXmPAdvLuHH/ALZLdsndyuZyesnnEijXfaXxFv8A7q6s6wsLt6CmWlqp42pfL/v7iOUD1fpRgK8mW/aHxEGRjMR/u/xUjhPa5xRNsSzf3ojfmKqtPJdvoTwepM1ELjqK8+YP298QWM6WLnqjAn5NUthv/qEu/wCpg7Z/tcj8waE4Tax7/UKibaWEb0i19RuwrJbft+tkePBsT/evyox9vVoe7gz8WUfoazTpVJPhDqCNVbFJylj5SaKl5ydLZA6nw1mGB9rPEMUcuDwAbzloHq2g/Gl8Zf4qzL/W4m3g0bSLIUusmJzMTtM6H9xNU0pLdLP0X8lFD09/oarB+0PkKFQnZ5H/AKWyWF24SgYt32ac3i97Nrv+FCvZUF6/dma5We3mLthozSBESAEAIkKGUxMiYIBgeQqjXuPWlzZ7g05CTH6bU+9s+NRCyv3oNwhwFYELcUEL3gZJUlGnwtMADQbY5cxY13J89TWWppd8rtmiNbarGl3u2lhJykuQBEc56NrTFu3jQctoRyJJPw94eVZ+2PPL8qI2MP5Vy0UQPUM0Fu316dBbA21AmPMHc0tY7f3gBJtc9lH4R5bis1OKaZmNZ+O011sW5MljO8z13pvyUDvzEjXcN2+uc0tGI1mBHKY010161ZuH9rEdJNp83hEWyrDoTLHrPyrz6Ma+vjbUZTruo0A9Ip3he0WItkFLrCNtjHoDUJ/hyfwsdarueh34xh1YKbqIx18fgHWAx8M/Gn63Cu4bXWTr+NYpwz2qvomMsWsRb8lCuNtjseeh0M6zUzgOJOma5we+btokZ8HdMECfqAnQAn6pAg84rDPQyjzj16ffp9fuXVdPjP7mqd4Ovl5/GKUOPCiWPqdN/KqV2W7W28YCE8N1R4rZjMNdcp2ZZnUfGNJtmH4Tm0cmsFSm6ctssMstsle4hje2IX3QT+OvL/ms59qGJuYnDpecE92Tsp0VoDSQNBIU61p1zDWregVS3T9T0FJM6XA1twGVxDqdmWDIjpE0+nreHUUrAlTUotJHmAmtf7Bdp/6rDd05+mtQG+/b0Ct8Nj8KzjtXwL+lxDKP/jaXtnqhOgPmNj6U14Hxl8LfW7b3U6jkyn3lPqK+jr0o6ml5fmjzqU3Snn6m7tfAHkNvM9aqPa/t1/TDJag32EiRItqdnI5sd1HLfpRO0Ha9BYFxGU5h9Gm5P9wGwHP0rL8RiGuOzuSzMSST1NedotHue+osLoa9RX2rbEJdulmLMSzEySTJJPMk70e1YnU6Dr+w511LPWlXckyTPL5bCvbb7HnpXDm7EhBlB+JOkGT59KSoUKQY7XQaLXZrghproNEFHVJoBDA0pbQk6VJcI7OXL7AKp1rZuxXsitoFuYgSYnL+9ZKmojF7Y5fYqoWV5YRmPZf2dYvGkd2hVObtoo/etg7M+xbCYcBr837g+17gPko3+NX7D2FtqFQBVGgA0FMuK8VFpSanVlGnHdVd/Rcf37wKpOT2wQ24rxG1hLUKqqAICqAB8hWJ9o+1Bu3zm8QJOmVWAggyUfRhAOmnrUr2x7Um4SM3WqRwbFE4pTOxDfVgspBUEv4VGbLqxAHXasmni6s98lbsuxqcVShbr1PQ3Z/hTHC2iL90goCO8tIrgHYFY0gQI6AUKZcEt4j+ntlbatmUXCy3LiKWfxuQufTxM3qZPOhXvHmmf+2jiF5LDW7rIFNx0WzmVmNtznt3YNtSFBtgSCxBMFuRw6tl9seP75LuRrhU3EY51SCbT3LcWyCDEuAfe91fc543lNMA5QrsVyuOBQoUK44FChQrjgUrhsU1tgyMVYbEUlQrji14XGm+4xGH+jxtrxuo2vAbsg+0B7ybESRzrbsL2la7hbLhSpe2rFjrMge6BvzE+Vea8LimturoSrKQykciNRW0dme2eGXhalzkfvGRVQMWQRnuQF91cxJX+6K8b8RoSlFbFf37sehpJRcvN799SwXcWzbSZkTGpPmedNbdtyGgyT4BEmS2kCNzuKjsb28wssLVvEXV7v6IgC1lcgHMWYg6HUGDVbxHb/EsbRtnDWDazDPOd5ZsxLZhEzroOdeZT0dWXp799D0nVowXcsXaTsQuLw7ZWLMv/wATASO9P+mTuAYIM7ECsTvWSjFWBVlJUg6EEGCCOs1bsXx+44Iv4y7cls5VSchJ3gLAB1mdqrnE1Rjmth/vFtdes7/E17mipzpR2Sd0eVqpRqPdFWErTZlycxqv6r8fz9aKtrr8v1pAGn7NnGedSYb+7r6H85rc8GRZEjXKMVoRSFLBaFGy0YW6651gkV0LTi1hSalcDwed6lOrGI8YNkbhcAznQVcuzfYo3GWRUjwTggBEgQavvCbCr4Rp/OdeNqtbLiJtp0UssmeynZe1YUHKMwq1C5ULZxoUDWfL9q5d44qiTWKlqNnHJCrTnORJY3HhFMmKzbtd2gLAgHT+bUl2k7WSTrHx/WaoPFeKZiTm/X8arGM68t0jRCCpL1I7i2LJJ1mmnB7L3LjBHKSjBo94o3hYBZl9xIHITypvir5Jo3CGfv1NskHYkAGA3gO/XNH/AJV7lGG1GSpK56M4D2na3hraGzi75C63CiKW1J2zctp5xMmZoUwXjtpdDdvJEwqG7kUfVVYWNBA+Gw2rlbbmUoXtws/SA5To5EtsDClltkkkjVDlMZQSQIaayeth9s15bZNu5ctPeZTm8BNweINb8WgClQJGoUqkSWZjj1BjLgEVyK7QFAJzIOgrndCjRXa651kJ9yKKbB5UsK6K67O2obZOsijCz504ovdCu3HbBMWKf4DiFyyrrbaFeMwIBBjYww3Guo602Fs9Z9afYPCjdhU5yVs5KQhnAlexFy60sWYnf+CnOF4I76mB+dPrYHKKe4a9WSdeVvLg0xox6hcH2ctj3vF+XyqWXAplKhFykEERuDyothqkbCV51SrNu7ZpjCK4RmHGeGGxdKHbdT1U7ft8Kb4a/lPUHQjqK0TtXwPv7MqPpEll8xzX47jz9azava01ZVoX69Ty61Pw5EsMN01B1HmKMuDnlXOA4sT3bc/d9enx/Op4WBUqs3B2LU4qauQycPNOrHDqkhZpe2ka1CVZlVTQlhcCOlTODwwAk00t3AKeDF7R6f8ANY6kpMtFJEzhsQAQOXnyqw4bGQDqI3G36fKqbZvgATprpOo+fI0a5xXKABMHltP4QaxypOTKp2Lhf40Y3PqByqu8X7RmDlcnaZUH59D+1QuJ4sY3Px2qExXEST1+AH/NVpaXORZTsGx/Eydz8h+nKoW/c8zXb96TvTVmr16dNRRjnO5xmp72fCf1CG7mKKcxCiWOXUKPEu7QJkRNR7Gn/Z+07YhBaRnefCE94E+EEehI02OxrUkZ2z0pwe7ct2EUW0XTNANq2AXJc+DKcpljIkiZgmhSXAX/AKjDpdtoAjZsoKu5hWK+9buZTty0G1CrkTNva4WZHUtdYi5cAN4JlW3aJb6F0gt4iV8YJ1CzzOQzWq+2m5csP3KuRbuszuihghIuO4bxSASzliAdzMEQayomlY6BQrldoBOzQoRQoBBXRQrsVwwAKOBXAKURaVsZIUs25NSCGm9taVzVlm7mqCsg7a0fDMwP6H96bl6cWtam1gZImMFf6iKm7F0RUDhLgp42IEVgqRuyywSGIxNUHtRw0I/eIPCx1A5N/nf51P4jGdTTTEXw6lX1BEf5HmK06a9KVyFaKqRsU8GrbwniXepr76+95/eqrYiwUYg/8jrSuBuMjBl/PQjmDXq1aaqRPPpzcJFya5/PwNAXf5+lMreJDLIP79CPyrhfzrzNnc9K6eUPGu8x8unn6Ua1itenkefpTFb34fz8qU74Rodfz/au2AuSi4+BoR+ImmF3F6mSTTC7iPSkHf4U0aSQrmPHxhHM+tNbt6edIG5SbPV4wsRczrt50iTXSaIaskSbAafcDtzeVs2XIyuD4ZkOuwZlzegM0wmpPszjO6xdp+7F1hcQqpBYZswK+Ee9rAjz6xToRnpHs4Jwyd3fSygzqLdr6S2mV2XKrkAtqDy3mhSXC+B95ZR7hxGHuFRntWrl9LaMNGCInhVZBIA686FWJGZe2Z1Ny9LMPGpRYuKjMCbbuBlAZxkZS5JEKqrOpGT1vvta4QmIIzYhbS5j3iPMZ1ByMGIMN3YYclGsmTrlb+zzEJlNwMoNs3TCO3hDkQjqCjtkBuRmAjnStDJlVrtTt7sjcREd3tqtwsq6k6oAxkBdiDowkE6TvHeKdjL9hnV8s25NyMxyARqxiNTnUAEmbbdNQMQNGqx3+wWKGaLZZVCwwKkOWBJiSpgZXJ0lchkaGEX7HXwgOR80kEZHI3CjIwUq4zSJB3HTUgNyDAroFTa9lLgS6XnNbZbcLlcG6zEC3KtrIB8QkA6Hepa97L8WuVchLsFOSJbKfefwZh3YJUZjEk7aGANdFSQU4trU83Yi8sSVAI1JDiG0GSWUAksVUQYJI1A1pzhOwV65a7xTCw5lxlDFXRAtsycxOcEkwBrrAJqTTZSLSK4DXc9WFeweKJ0RgJEG5CSpJhveMeGGI5BhyIJIOw2KC3Ge1cGQELCzmbcAHTQiY5sfdB1pNjKqa7kHbjelrZNTtvsFiMjP4RlGbnkKjNmbvPd0gDSZLgDWYGH7JXu7Z4zZdYSH8Okt4TsCVEciYMbVOUWUjJEat00W5fqyv2Py2u/a5lslkCllZS2cMARmgCHUqZP1SRpEtG7GYjxRbLFZDZQSoYBTBYgKDBPOfDtqJnsfYbcu5W7rk01uOy7ajoash7KXwWVkYMGCABS2cnN7kDUZVZvMR1pSx2Ivs1wFH+jVHaEbRXXPJEZhAIJGU/lVYp9iUrPqU7ERcHnyn8qjtRV2vdhLrAsviAVnLqDlVULA5y+XKZUQOebcEEVGnsVec3Ia3FpkS4xMAFnFsEESHSSPGpIiDpWym+hjqrNyF4fjsjQfdbQ/v8KmA/n+3r6UhxLsZibDEXEAClA3jRmXvHZEDojEhiUbwiT8xUxc7HYmwxw91GN1WAAVWdSCGLEOoIMAA5fe1IjSlq075Q1GpbDI/vqJcuzU/d9n+LRmFxCmVgkkMQxK5iyQPEijVmEwBzppZ7GYm53YtJ3jXFzBVmV8fdgNpCzuCeQJ0g1BUy7qIhGbzohNTL9jsUqqXthQ0ZZZZLEgKuWZViWXRgNDO1OeI9hr1q1bYK7M+bQKwgDugJBGnicgmTqpECDTqJNyRWyaJmqf/wDShNwot1S0W2VSCpuC4yL4d1BBuL7xC6HXQ07X2e3mFwjMFtgkl7bKBlzFlZtVVlQKxBP141imSEbKmTRTVsxHs5xFu13twoE8RBQm6CqrOfMmgSSASTuRoaTs+z3EtbJVQ9yLb5FII7q4ARdNz3MskCJkQSQAJpkgXKtNP+C4U3LyhZJHiAVSzMRAChQZOYkCBrrzqZv+zrFKzKQkguAM2rMid4UUbFsktE7Ca5w/s3ibGIQFB4yye8oVlkrKOQVhhmCvsTttTWFPQnB8f9AndW72SPDmOoE6L4lnw+7r0oUTg/aPDJh7SC6cPkRU7rKT3ZQZSuZkzNBG51NCqEydvYRHvgsitlSRKgwSWBInYkVG4bh1qLR7u3KBFQ5V8Km4AQunhGg0HQUKFEAw7GWgQCQCe9viSNY7y6sT/aqj0UdKsGHwaFpKITN3UqCdLhjX4n5mhQoBIxcGhcsUQsLlmCVBIklTB81AHoKXuiOI21Gi9xdeBtmzoM0dY0mhQrjhpxayvc2NB47y59B4vBc977Ww36Cl8PZVsNaZlDMLigMQCQDfCESdfdJHoSKFCgEf3rQbFIGAI7m5uJ+tbH5Urw2yoVoUD6S4dAN8xE+sUKFEAyxqA4d5AOa9DeY79Ug9RlAHoAKF7TE5RovcloGgzd4omOsaTXKFcEYcHwaf01vwJomJYeEb5yJ9YZhP3j1pUoBcwCAAIyXJUaKfo1bUbHXX1oUKR/wP/f8Asa4XB22EsiE97d1KgnS3djUjzPzqTtYZP6xxlWGRXYQPEwyQzdSIGp6ChQrkdIc4BZZZ1g3yJ5HvIkdNCR8ageMWV/p7xgScQxJgSSLlxRJ5+FVHooHKhQovgC5JDhXDbXer9Fb/AOltL7i+6HJA22B1imuBwFv+pvfRp/1AT3R7hsSV290lVMbeEdKFCiDuJ8YwaN3uZEOrbqD/AKtgcxTPBsWxXDwxzA4S9cIOoLwi5zP1oJE7wTQoUwhazhUFowiiO9YQAIZs+YjoTJk85NI43CorFlRVZkcsQACxBQgkjfUk/GhQoBGvDLQdLjOAxCRJAJgBwBJ5Qzf7j1pDtPhU7m/4V/6G+dhuoJU+oLMQeWY9aFCh0O6ifYvBW+5AyJpbw4HhGkWlIjTTUD5USzh1GLe0FUWg9oi3AyAw50TYagcuVChXBHXZzhto2lJtW5BcA5FkAkOQDGgzAN661EXNMTZA0AvXwANgEd8oA5AculChXHC1rBovE8qogUZYAUADPZus+g+0SSes1JcAwqBioRQqtdCrAhQpthco2EB3AjbMepoUKICX4TbAsWwAAAigCNAAIAHlFChQo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8" name="Picture 14" descr="http://t0.gstatic.com/images?q=tbn:ANd9GcRJpw7qyklDIYfF04lDSebvRkSCKmROOOTnf9_9IZPboIpKqYnH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7315200" y="0"/>
            <a:ext cx="1828800" cy="1219199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2973638" y="6483096"/>
            <a:ext cx="3233193" cy="400110"/>
          </a:xfrm>
          <a:prstGeom prst="rect">
            <a:avLst/>
          </a:prstGeom>
          <a:solidFill>
            <a:schemeClr val="tx1"/>
          </a:solidFill>
          <a:effectLst>
            <a:softEdge rad="3175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+mj-lt"/>
              </a:rPr>
              <a:t>The Importance of Warnings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DEFC7-1B96-4A3D-ADE6-11AA145A1FEC}" type="slidenum">
              <a:rPr lang="en-US" b="1" smtClean="0">
                <a:solidFill>
                  <a:schemeClr val="tx1"/>
                </a:solidFill>
              </a:rPr>
              <a:pPr/>
              <a:t>9</a:t>
            </a:fld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4675</TotalTime>
  <Words>636</Words>
  <Application>Microsoft Office PowerPoint</Application>
  <PresentationFormat>On-screen Show (4:3)</PresentationFormat>
  <Paragraphs>59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Franklin Gothic Book</vt:lpstr>
      <vt:lpstr>Franklin Gothic Demi</vt:lpstr>
      <vt:lpstr>Wingdings 2</vt:lpstr>
      <vt:lpstr>Technic</vt:lpstr>
      <vt:lpstr>PowerPoint Presentation</vt:lpstr>
      <vt:lpstr>      INTRODUCTION</vt:lpstr>
      <vt:lpstr>The Importance of Warnings</vt:lpstr>
      <vt:lpstr>        Warnings keep us safe</vt:lpstr>
      <vt:lpstr>        Warnings seem obvious, but are necessary</vt:lpstr>
      <vt:lpstr>        Warnings are to be passed on to others</vt:lpstr>
      <vt:lpstr>        Some specific warnings</vt:lpstr>
      <vt:lpstr>        Some specific warnings</vt:lpstr>
      <vt:lpstr>     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Warnings</dc:title>
  <dc:creator>Ryan Thomas</dc:creator>
  <dc:description>Westside:  12/18/2016 AM</dc:description>
  <cp:lastModifiedBy>Craig V. Thomas</cp:lastModifiedBy>
  <cp:revision>316</cp:revision>
  <dcterms:created xsi:type="dcterms:W3CDTF">2012-07-31T19:08:42Z</dcterms:created>
  <dcterms:modified xsi:type="dcterms:W3CDTF">2016-12-18T13:13:43Z</dcterms:modified>
</cp:coreProperties>
</file>