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0C56A-F403-4719-9380-20435B67C048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FE012-954F-4662-A040-56372035B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91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CBF08-AD69-446A-B9A3-3FA53E49E7B3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378B-1819-47A8-B768-B687567656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0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“What can I do?” “How can I alone make a difference?” “How I can influence</a:t>
            </a:r>
            <a:r>
              <a:rPr lang="en-US" baseline="0" dirty="0"/>
              <a:t> others all by myself?” “How can I alone effect change?” “What can I do, I’m just one person?”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1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Nehemiah,</a:t>
            </a:r>
            <a:r>
              <a:rPr lang="en-US" baseline="0" dirty="0"/>
              <a:t> Josiah, Esther, Elijah, Phinehas (Num. 25:6-15)</a:t>
            </a:r>
          </a:p>
          <a:p>
            <a:r>
              <a:rPr lang="en-US" baseline="0" dirty="0"/>
              <a:t>One person’s zeal ended a plague among the children of Israel (Num. 25:6-15)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37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David, poor widow, Abigail, Elijah,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Job (1:22; 2:10)</a:t>
            </a:r>
            <a:r>
              <a:rPr lang="en-US" baseline="0" dirty="0"/>
              <a:t> – a become an enduring example of perseverance for all of God’s people. Jonah. Samaritan woman. Dorcas. Barnabas (Acts 11:20-24). Philip (Acts 8).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64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leader(s) may be an elder, a preacher,</a:t>
            </a:r>
            <a:r>
              <a:rPr lang="en-US" baseline="0" dirty="0"/>
              <a:t> a deacon, or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1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 am trying</a:t>
            </a:r>
            <a:r>
              <a:rPr lang="en-US" baseline="0" dirty="0"/>
              <a:t> to get across to each and everyone is that YOU cam make a difference!</a:t>
            </a:r>
          </a:p>
          <a:p>
            <a:r>
              <a:rPr lang="en-US" dirty="0"/>
              <a:t>You can make a difference in this world (Matt. 5:14-16).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07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lot. You might be surprised, or maybe not,</a:t>
            </a:r>
            <a:r>
              <a:rPr lang="en-US" baseline="0" dirty="0"/>
              <a:t> after hearing this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378B-1819-47A8-B768-B687567656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7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6351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88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6293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3508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0899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7339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51630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608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2324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00046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22076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F5A2F-3A95-45D7-AF24-E8DD476ED2DC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6EDF1-6E8D-48FB-9797-9D0361BAF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480739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Cambria" panose="02040503050406030204" pitchFamily="18" charset="0"/>
              </a:rPr>
              <a:t>What Can </a:t>
            </a:r>
            <a:r>
              <a:rPr lang="en-US" sz="5000" b="1" dirty="0">
                <a:solidFill>
                  <a:srgbClr val="FF0000"/>
                </a:solidFill>
                <a:latin typeface="Cambria" panose="02040503050406030204" pitchFamily="18" charset="0"/>
              </a:rPr>
              <a:t>One Person </a:t>
            </a:r>
            <a:r>
              <a:rPr lang="en-US" sz="5000" b="1" dirty="0">
                <a:latin typeface="Cambria" panose="02040503050406030204" pitchFamily="18" charset="0"/>
              </a:rPr>
              <a:t>Do?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47900"/>
            <a:ext cx="66294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4367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</a:rPr>
              <a:t>What Can </a:t>
            </a:r>
            <a:r>
              <a:rPr 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One Person</a:t>
            </a:r>
            <a:r>
              <a:rPr lang="en-US" sz="4800" b="1" dirty="0">
                <a:solidFill>
                  <a:srgbClr val="006600"/>
                </a:solidFill>
                <a:latin typeface="Cambria" panose="02040503050406030204" pitchFamily="18" charset="0"/>
              </a:rPr>
              <a:t> </a:t>
            </a:r>
            <a:r>
              <a:rPr lang="en-US" sz="4800" b="1" dirty="0">
                <a:latin typeface="Cambria" panose="02040503050406030204" pitchFamily="18" charset="0"/>
              </a:rPr>
              <a:t>Do?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2596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suffered tremendous loss, and yet persevered! (Job 1:22; 2:10; James 5:11)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person’s </a:t>
            </a:r>
            <a:r>
              <a:rPr lang="en-US" sz="3000" b="1" dirty="0"/>
              <a:t>zeal ended a plague! (Num. 25:6-15)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courageously faced a giant and brought about a great victory! (1 Sam. 17)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turned away the wrath of an angry future king! (1 Sam. 25)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saved 100 prophets (1 Kings 18:3-4)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person’s </a:t>
            </a:r>
            <a:r>
              <a:rPr lang="en-US" sz="3000" b="1" dirty="0"/>
              <a:t>prayer controlled the weather for 3 and ½ years! (1 Kings 17:1; 18:42; Jam. 5:17-18)</a:t>
            </a:r>
          </a:p>
        </p:txBody>
      </p:sp>
    </p:spTree>
    <p:extLst>
      <p:ext uri="{BB962C8B-B14F-4D97-AF65-F5344CB8AC3E}">
        <p14:creationId xmlns:p14="http://schemas.microsoft.com/office/powerpoint/2010/main" val="3711771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</a:rPr>
              <a:t>What Can </a:t>
            </a:r>
            <a:r>
              <a:rPr 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One Person </a:t>
            </a:r>
            <a:r>
              <a:rPr lang="en-US" sz="4800" b="1" dirty="0">
                <a:latin typeface="Cambria" panose="02040503050406030204" pitchFamily="18" charset="0"/>
              </a:rPr>
              <a:t>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stood for the true God and against hundreds of false prophets! (1 Kings 18:17-40)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caused a heathen, sinful nation to repent and be spared! (Jonah 3-4)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turned an ungodly nation back to God for a period of time! (2 Chron. 34-35)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saved a nation from complete annihilation! (Esther)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inspired a people in great distress to rise up and build! (Nehemiah 1-6)</a:t>
            </a:r>
          </a:p>
        </p:txBody>
      </p:sp>
    </p:spTree>
    <p:extLst>
      <p:ext uri="{BB962C8B-B14F-4D97-AF65-F5344CB8AC3E}">
        <p14:creationId xmlns:p14="http://schemas.microsoft.com/office/powerpoint/2010/main" val="7798988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</a:rPr>
              <a:t>What Can </a:t>
            </a:r>
            <a:r>
              <a:rPr 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One Person </a:t>
            </a:r>
            <a:r>
              <a:rPr lang="en-US" sz="4800" b="1" dirty="0">
                <a:latin typeface="Cambria" panose="02040503050406030204" pitchFamily="18" charset="0"/>
              </a:rPr>
              <a:t>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helped convince an entire town to believe in Christ! (John 4:4-42)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gave more than all the rich people by giving only two mites! (Mark 12:41-44)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taught one lost sinner the gospel! (Acts 8:26-39)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was full of good works and charitable deeds! (Acts 9:36-39)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encouraged many new converts to continue with the Lord! (Acts 11:20-24) </a:t>
            </a:r>
          </a:p>
        </p:txBody>
      </p:sp>
    </p:spTree>
    <p:extLst>
      <p:ext uri="{BB962C8B-B14F-4D97-AF65-F5344CB8AC3E}">
        <p14:creationId xmlns:p14="http://schemas.microsoft.com/office/powerpoint/2010/main" val="30667303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</a:rPr>
              <a:t>What Can </a:t>
            </a:r>
            <a:r>
              <a:rPr 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One Person </a:t>
            </a:r>
            <a:r>
              <a:rPr lang="en-US" sz="4800" b="1" dirty="0">
                <a:latin typeface="Cambria" panose="02040503050406030204" pitchFamily="18" charset="0"/>
              </a:rPr>
              <a:t>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One person’s </a:t>
            </a:r>
            <a:r>
              <a:rPr lang="en-US" sz="3000" b="1" dirty="0"/>
              <a:t>attitude toward their trials can inspire others with their own (2 Cor. 12:7-10).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person’s </a:t>
            </a:r>
            <a:r>
              <a:rPr lang="en-US" sz="3000" b="1" dirty="0"/>
              <a:t>zeal can cause many more to be zealous as well (2 Cor. 9:2; Rom. 12:11).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Christian’s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r>
              <a:rPr lang="en-US" sz="3000" b="1" dirty="0"/>
              <a:t>calm, soft answer can turn away the wrath of a brother (Prov. 15:1).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</a:t>
            </a:r>
            <a:r>
              <a:rPr lang="en-US" sz="3000" b="1" dirty="0"/>
              <a:t> effective, fervent prayer of a righteous </a:t>
            </a:r>
            <a:r>
              <a:rPr lang="en-US" sz="3000" b="1" dirty="0">
                <a:solidFill>
                  <a:srgbClr val="FF0000"/>
                </a:solidFill>
              </a:rPr>
              <a:t>person</a:t>
            </a:r>
            <a:r>
              <a:rPr lang="en-US" sz="3000" b="1" dirty="0"/>
              <a:t> can accomplish great things (James 5:16).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Christian </a:t>
            </a:r>
            <a:r>
              <a:rPr lang="en-US" sz="3000" b="1" dirty="0"/>
              <a:t>standing for truth can cause others to take a stand (Phil. 1:12-14).</a:t>
            </a:r>
          </a:p>
        </p:txBody>
      </p:sp>
    </p:spTree>
    <p:extLst>
      <p:ext uri="{BB962C8B-B14F-4D97-AF65-F5344CB8AC3E}">
        <p14:creationId xmlns:p14="http://schemas.microsoft.com/office/powerpoint/2010/main" val="30022345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</a:rPr>
              <a:t>What Can </a:t>
            </a:r>
            <a:r>
              <a:rPr 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One Person </a:t>
            </a:r>
            <a:r>
              <a:rPr lang="en-US" sz="4800" b="1" dirty="0">
                <a:latin typeface="Cambria" panose="02040503050406030204" pitchFamily="18" charset="0"/>
              </a:rPr>
              <a:t>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2596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One </a:t>
            </a:r>
            <a:r>
              <a:rPr lang="en-US" sz="3000" b="1" dirty="0"/>
              <a:t>inspiring </a:t>
            </a:r>
            <a:r>
              <a:rPr lang="en-US" sz="3000" b="1" dirty="0">
                <a:solidFill>
                  <a:srgbClr val="FF0000"/>
                </a:solidFill>
              </a:rPr>
              <a:t>leader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r>
              <a:rPr lang="en-US" sz="3000" b="1" dirty="0"/>
              <a:t>in the local church can stir up others to action (Rom. 12:8; 1 Pet. 5:2-3).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Christian </a:t>
            </a:r>
            <a:r>
              <a:rPr lang="en-US" sz="3000" b="1" dirty="0"/>
              <a:t>can give “two mites” to support the work of the Lord (2 Cor. 8:1-5).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child of God </a:t>
            </a:r>
            <a:r>
              <a:rPr lang="en-US" sz="3000" b="1" dirty="0"/>
              <a:t>can convert one lost sinner   who may convert many more (Acts 9:6; 22:16).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Christian </a:t>
            </a:r>
            <a:r>
              <a:rPr lang="en-US" sz="3000" b="1" dirty="0"/>
              <a:t>can effect an untold number for good by being full of good works (Tit. 3:8, 14).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One person </a:t>
            </a:r>
            <a:r>
              <a:rPr lang="en-US" sz="3000" b="1" dirty="0"/>
              <a:t>can encourage many to faithfulness and greater service (Acts 18:23; 1 Thess. 5:11).</a:t>
            </a:r>
          </a:p>
        </p:txBody>
      </p:sp>
    </p:spTree>
    <p:extLst>
      <p:ext uri="{BB962C8B-B14F-4D97-AF65-F5344CB8AC3E}">
        <p14:creationId xmlns:p14="http://schemas.microsoft.com/office/powerpoint/2010/main" val="31155611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You</a:t>
            </a:r>
            <a:r>
              <a:rPr lang="en-US" sz="4800" b="1" dirty="0">
                <a:latin typeface="Cambria" panose="02040503050406030204" pitchFamily="18" charset="0"/>
              </a:rPr>
              <a:t> Can Make A Difference!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382000" cy="4525963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You</a:t>
            </a:r>
            <a:r>
              <a:rPr lang="en-US" b="1" dirty="0"/>
              <a:t> can make a difference in this church!</a:t>
            </a:r>
          </a:p>
          <a:p>
            <a:endParaRPr lang="en-US" sz="1600" b="1" dirty="0"/>
          </a:p>
          <a:p>
            <a:r>
              <a:rPr lang="en-US" b="1" u="sng" dirty="0">
                <a:solidFill>
                  <a:srgbClr val="FF0000"/>
                </a:solidFill>
              </a:rPr>
              <a:t>You</a:t>
            </a:r>
            <a:r>
              <a:rPr lang="en-US" b="1" dirty="0"/>
              <a:t> can make a difference in your family!</a:t>
            </a:r>
          </a:p>
          <a:p>
            <a:endParaRPr lang="en-US" sz="1600" b="1" dirty="0"/>
          </a:p>
          <a:p>
            <a:r>
              <a:rPr lang="en-US" b="1" u="sng" dirty="0">
                <a:solidFill>
                  <a:srgbClr val="FF0000"/>
                </a:solidFill>
              </a:rPr>
              <a:t>You</a:t>
            </a:r>
            <a:r>
              <a:rPr lang="en-US" b="1" dirty="0"/>
              <a:t> can make a difference in your workplace!</a:t>
            </a:r>
          </a:p>
          <a:p>
            <a:endParaRPr lang="en-US" sz="1600" b="1" dirty="0"/>
          </a:p>
          <a:p>
            <a:r>
              <a:rPr lang="en-US" b="1" u="sng" dirty="0">
                <a:solidFill>
                  <a:srgbClr val="FF0000"/>
                </a:solidFill>
              </a:rPr>
              <a:t>You</a:t>
            </a:r>
            <a:r>
              <a:rPr lang="en-US" b="1" dirty="0"/>
              <a:t> can make a difference in your community!</a:t>
            </a:r>
          </a:p>
          <a:p>
            <a:endParaRPr lang="en-US" sz="1600" b="1" dirty="0"/>
          </a:p>
          <a:p>
            <a:r>
              <a:rPr lang="en-US" b="1" u="sng" dirty="0">
                <a:solidFill>
                  <a:srgbClr val="FF0000"/>
                </a:solidFill>
              </a:rPr>
              <a:t>You</a:t>
            </a:r>
            <a:r>
              <a:rPr lang="en-US" b="1" dirty="0"/>
              <a:t> can make a difference in this world!</a:t>
            </a:r>
          </a:p>
        </p:txBody>
      </p:sp>
    </p:spTree>
    <p:extLst>
      <p:ext uri="{BB962C8B-B14F-4D97-AF65-F5344CB8AC3E}">
        <p14:creationId xmlns:p14="http://schemas.microsoft.com/office/powerpoint/2010/main" val="29695182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>
                <a:latin typeface="Cambria" panose="02040503050406030204" pitchFamily="18" charset="0"/>
              </a:rPr>
              <a:t>What Can </a:t>
            </a:r>
            <a:r>
              <a:rPr lang="en-US" sz="5000" b="1" dirty="0">
                <a:solidFill>
                  <a:srgbClr val="FF0000"/>
                </a:solidFill>
                <a:latin typeface="Cambria" panose="02040503050406030204" pitchFamily="18" charset="0"/>
              </a:rPr>
              <a:t>One Person </a:t>
            </a:r>
            <a:r>
              <a:rPr lang="en-US" sz="5000" b="1" dirty="0">
                <a:latin typeface="Cambria" panose="02040503050406030204" pitchFamily="18" charset="0"/>
              </a:rPr>
              <a:t>Do?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47900"/>
            <a:ext cx="66294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88417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756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PowerPoint Presentation</vt:lpstr>
      <vt:lpstr>What Can One Person Do?</vt:lpstr>
      <vt:lpstr>What Can One Person Do?</vt:lpstr>
      <vt:lpstr>What Can One Person Do?</vt:lpstr>
      <vt:lpstr>What Can One Person Do?</vt:lpstr>
      <vt:lpstr>What Can One Person Do?</vt:lpstr>
      <vt:lpstr>What Can One Person Do?</vt:lpstr>
      <vt:lpstr>You Can Make A Difference!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Flowers</dc:creator>
  <cp:lastModifiedBy>Craig V. Thomas</cp:lastModifiedBy>
  <cp:revision>34</cp:revision>
  <cp:lastPrinted>2015-10-10T23:00:58Z</cp:lastPrinted>
  <dcterms:created xsi:type="dcterms:W3CDTF">2015-10-08T22:03:53Z</dcterms:created>
  <dcterms:modified xsi:type="dcterms:W3CDTF">2017-05-01T11:51:56Z</dcterms:modified>
</cp:coreProperties>
</file>