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56" r:id="rId4"/>
    <p:sldId id="297" r:id="rId5"/>
    <p:sldId id="327" r:id="rId6"/>
    <p:sldId id="328" r:id="rId7"/>
    <p:sldId id="329" r:id="rId8"/>
    <p:sldId id="33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3" autoAdjust="0"/>
    <p:restoredTop sz="94660"/>
  </p:normalViewPr>
  <p:slideViewPr>
    <p:cSldViewPr>
      <p:cViewPr varScale="1">
        <p:scale>
          <a:sx n="80" d="100"/>
          <a:sy n="80" d="100"/>
        </p:scale>
        <p:origin x="12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44A6E-EFA6-445A-81C6-8C3FBE740540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B8964-785C-471B-856F-3DC4A1A5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3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1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19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44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0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97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05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60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EB6-6CB1-4C93-87BA-BA96A4E4D9A4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81DD-0D23-4425-AD06-45E7B64F68B2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8D4D-016F-4FE3-93B3-022C94E34E32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BF7-4465-4794-86A3-686CC8D66698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136-3AA4-4983-82A0-E08780568D62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BBA-A5D2-4BD3-BA38-9D4A02AB10B1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1BC-9F53-4316-8CF6-E00E1946096A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AB5A-2B23-4E54-87C0-0141D06599C0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BA28-14C2-48BA-92F6-25FE59A593DD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D393-5D64-4729-BF72-2038F0AF1DC5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37F6BE-1990-47EA-AA33-3AE3A45495C0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A98FE-48F7-48BC-A2FA-B59F86596CF6}" type="datetime1">
              <a:rPr lang="en-US" smtClean="0"/>
              <a:t>5/21/2017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715559"/>
            <a:ext cx="2772156" cy="346604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Introduction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should obey the laws of the land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sake”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Pet. 2:13</a:t>
            </a:r>
            <a:endParaRPr lang="en-US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Whatever we do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sake,”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should also do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our own sake.”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Most believe God is some kind of twisted, control freak.  Not so!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Rom. 6:21-22; Isa. 3:10-11; Deut. 6:24; Matt. 11:28-30; Jer. 29:11; 1 Jn. 5:3</a:t>
            </a:r>
          </a:p>
          <a:p>
            <a:pPr marL="571500" indent="-534988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All we are asked to do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His sake,”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in our best interest!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74" y="1295400"/>
            <a:ext cx="8991600" cy="3124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cap="none" spc="50" dirty="0">
                <a:ln w="11430"/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For the Lord’s Sake and For Ours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95600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www.westsidecoc.org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55224" y="5105400"/>
            <a:ext cx="7239000" cy="762000"/>
          </a:xfrm>
          <a:prstGeom prst="rect">
            <a:avLst/>
          </a:prstGeom>
        </p:spPr>
        <p:txBody>
          <a:bodyPr vert="horz" tIns="0" rIns="45720" bIns="0" anchor="t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Colossians 1:9-14</a:t>
            </a:r>
            <a:endParaRPr lang="en-US" sz="5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0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Attend worship services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Why do you attend, or not attend, as regularly as you should?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Psa. 95:6-7; Matt. 4:10; Jn. 4:24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Paul gives many good reasons to worship: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Eph. 1:3, 4, 5, 6, 7, 11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is the Creator and Sustainer of all physical and spiritual life: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Col. 1:16-22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not have a burning desire to worship Him is the height of apathy and ingratitude: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Mal. 1:13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about worshiping Him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“for our own sake”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?</a:t>
            </a:r>
          </a:p>
          <a:p>
            <a:pPr marL="103505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show we are not ingrates!</a:t>
            </a:r>
          </a:p>
          <a:p>
            <a:pPr marL="103505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Respect for our brethren: 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Heb. 10:24-25</a:t>
            </a:r>
          </a:p>
          <a:p>
            <a:pPr marL="103505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remember the Lord’s sacrifice: 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Cor. 11:26</a:t>
            </a:r>
          </a:p>
          <a:p>
            <a:pPr marL="103505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examine ourselves: 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Cor. 11:28; Jas. 1:25</a:t>
            </a:r>
          </a:p>
          <a:p>
            <a:pPr marL="103505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mutually edify one another: 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Eph. 5:19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195333" y="1557013"/>
            <a:ext cx="8759825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/>
              <a:t>What will the lost think about the worship services they chose to miss?</a:t>
            </a:r>
          </a:p>
          <a:p>
            <a:pPr algn="ctr"/>
            <a:endParaRPr lang="en-US" sz="1600" b="1" i="1" dirty="0"/>
          </a:p>
          <a:p>
            <a:pPr algn="ctr"/>
            <a:r>
              <a:rPr lang="en-US" sz="4800" b="1" i="1" dirty="0">
                <a:solidFill>
                  <a:srgbClr val="FFFF00"/>
                </a:solidFill>
              </a:rPr>
              <a:t>Happy?  Sad?  Regret?</a:t>
            </a:r>
          </a:p>
        </p:txBody>
      </p:sp>
    </p:spTree>
    <p:extLst>
      <p:ext uri="{BB962C8B-B14F-4D97-AF65-F5344CB8AC3E}">
        <p14:creationId xmlns:p14="http://schemas.microsoft.com/office/powerpoint/2010/main" val="253665431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2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6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Choose a good mate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First criteria is to pick someone who meets the Lord’s criteria; i.e.,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sake”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19:9</a:t>
            </a:r>
          </a:p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Many Christians make the mistake of using the “Matthew 19:9 test” as their </a:t>
            </a: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only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criteria.</a:t>
            </a:r>
          </a:p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Our choice in a mate should also be done in light of what is best for our own souls; i.e.,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our own sake”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lang="en-US" sz="2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103505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should chose a mate that will be our closest friend and greatest ally in life!</a:t>
            </a:r>
          </a:p>
          <a:p>
            <a:pPr marL="103505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 mate who is not just a Christian, but is totally committed to Christ!</a:t>
            </a:r>
          </a:p>
          <a:p>
            <a:pPr marL="103505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P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Must also use the “Luke 9:23 test”!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176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7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Make good moral choices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should make good moral choices that reflect spiritual-mindedness,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Phil. 3:20; Titus 2:14; Rom. 8:5-8; 13:13-14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It should be part of our gratitude toward God for all He’s done for us: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6:33; 5:6; Rom. 12:11; 2 Cor. 5:9; Col. 1:9-10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But we also make these choices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our own sake”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“works of the flesh”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vs.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“fruit of the Spirit”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Gal. 5:19-26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sake of our prayers: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 Jn. 3:22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sake of our children: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 Tim. 4:12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sake of our soul: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Cor. 5:9-11a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8320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Oppose error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 of our missions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sake”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to oppose error: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Eph. 5:11; Jude 3-4; 1 Pet. 3:15</a:t>
            </a:r>
          </a:p>
          <a:p>
            <a:pPr marL="571500" indent="-5349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Like the faithful of all times; we must defend the truth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“for the Lord’s sake”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Noah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2 Pet. 2:5; Gen. 6:3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Elijah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 Kgs. 18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Paul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Phil. 1:17; Gal. 2:5; 2 Tim. 4:7</a:t>
            </a:r>
          </a:p>
          <a:p>
            <a:pPr marL="509588" indent="-50958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"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But we must battle error </a:t>
            </a:r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“for our own sake”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can be led astray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Eph. 4:14; 2 Pet. 3:17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Protect the weak in the faith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Rom. 16:17-18</a:t>
            </a:r>
          </a:p>
          <a:p>
            <a:pPr marL="914400" indent="-427038"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Protect the church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Tim. 3:15; Eph. 4:4; Col. 1:21-22; Isa. 6:8-9a; Acts 20:27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465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marL="914400" indent="-914400"/>
            <a:r>
              <a:rPr lang="en-US" sz="28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Love others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Autofit/>
          </a:bodyPr>
          <a:lstStyle/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the Lord’s sake”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are admonished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“let brotherly love continue”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Heb. 13:1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are to love as He loved us: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Jn. 13:34</a:t>
            </a:r>
          </a:p>
          <a:p>
            <a:pPr marL="571500" indent="-53498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should also love the brethren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“for our own sake”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Rom. 12:9 </a:t>
            </a:r>
          </a:p>
          <a:p>
            <a:pPr marL="914400" indent="-42703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imitate Christ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Phil. 2:1-5</a:t>
            </a:r>
          </a:p>
          <a:p>
            <a:pPr marL="914400" indent="-42703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allow God to abide is us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1 Jn. 3:17</a:t>
            </a:r>
          </a:p>
          <a:p>
            <a:pPr marL="914400" indent="-42703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lay up treasure in heaven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Mk. 10:21</a:t>
            </a:r>
          </a:p>
          <a:p>
            <a:pPr marL="914400" indent="-427038"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E"/>
            </a:pPr>
            <a:r>
              <a:rPr lang="en-US" sz="2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 become perfect like our Father in heaven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 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Matt. 5:43-48</a:t>
            </a:r>
            <a:endParaRPr lang="en-US" sz="2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4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338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9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9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C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ONCLUSION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334000"/>
          </a:xfrm>
        </p:spPr>
        <p:txBody>
          <a:bodyPr>
            <a:normAutofit/>
          </a:bodyPr>
          <a:lstStyle/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Every decision we make should be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sake.”</a:t>
            </a:r>
          </a:p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is always our first priority: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6:33</a:t>
            </a:r>
          </a:p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But, everything done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“for the Lord’s sake”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also in our own best interest!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Jn. 5:3; 2 Tim. 4:6-8; 1 Pet. 1:9</a:t>
            </a:r>
          </a:p>
          <a:p>
            <a:pPr marL="688975" indent="-652463"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 you pleasing the Lord by your life?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Col. 1:10</a:t>
            </a:r>
            <a:endParaRPr lang="en-US" sz="32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64373" y="6483096"/>
            <a:ext cx="3251724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For God's Sake and For Ours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6834</TotalTime>
  <Words>868</Words>
  <Application>Microsoft Office PowerPoint</Application>
  <PresentationFormat>On-screen Show (4:3)</PresentationFormat>
  <Paragraphs>82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Demi</vt:lpstr>
      <vt:lpstr>Wingdings 2</vt:lpstr>
      <vt:lpstr>Technic</vt:lpstr>
      <vt:lpstr>PowerPoint Presentation</vt:lpstr>
      <vt:lpstr>          Introduction</vt:lpstr>
      <vt:lpstr>For the Lord’s Sake and For Ours</vt:lpstr>
      <vt:lpstr>             Attend worship services</vt:lpstr>
      <vt:lpstr>          Choose a good mate</vt:lpstr>
      <vt:lpstr>          Make good moral choices</vt:lpstr>
      <vt:lpstr>          Oppose error</vt:lpstr>
      <vt:lpstr>          Love others</vt:lpstr>
      <vt:lpstr>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Lord's Sake and For Ours</dc:title>
  <dc:creator>Ryan Thomas</dc:creator>
  <dc:description>Westside:  05/21/2017 AM</dc:description>
  <cp:lastModifiedBy>Craig V. Thomas</cp:lastModifiedBy>
  <cp:revision>619</cp:revision>
  <dcterms:created xsi:type="dcterms:W3CDTF">2012-07-31T19:08:42Z</dcterms:created>
  <dcterms:modified xsi:type="dcterms:W3CDTF">2017-05-21T11:40:32Z</dcterms:modified>
</cp:coreProperties>
</file>