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8" r:id="rId2"/>
    <p:sldId id="259" r:id="rId3"/>
    <p:sldId id="256" r:id="rId4"/>
    <p:sldId id="297" r:id="rId5"/>
    <p:sldId id="327" r:id="rId6"/>
    <p:sldId id="328" r:id="rId7"/>
    <p:sldId id="329" r:id="rId8"/>
    <p:sldId id="330" r:id="rId9"/>
    <p:sldId id="331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43" autoAdjust="0"/>
    <p:restoredTop sz="94660"/>
  </p:normalViewPr>
  <p:slideViewPr>
    <p:cSldViewPr>
      <p:cViewPr varScale="1">
        <p:scale>
          <a:sx n="80" d="100"/>
          <a:sy n="80" d="100"/>
        </p:scale>
        <p:origin x="129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77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44A6E-EFA6-445A-81C6-8C3FBE740540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B8964-785C-471B-856F-3DC4A1A58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30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324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18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19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944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106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97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05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60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939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9EB6-6CB1-4C93-87BA-BA96A4E4D9A4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81DD-0D23-4425-AD06-45E7B64F68B2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8D4D-016F-4FE3-93B3-022C94E34E32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7BF7-4465-4794-86A3-686CC8D66698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5136-3AA4-4983-82A0-E08780568D62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BBA-A5D2-4BD3-BA38-9D4A02AB10B1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F1BC-9F53-4316-8CF6-E00E1946096A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AB5A-2B23-4E54-87C0-0141D06599C0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BA28-14C2-48BA-92F6-25FE59A593DD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D393-5D64-4729-BF72-2038F0AF1DC5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37F6BE-1990-47EA-AA33-3AE3A45495C0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9A98FE-48F7-48BC-A2FA-B59F86596CF6}" type="datetime1">
              <a:rPr lang="en-US" smtClean="0"/>
              <a:t>6/3/2017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4003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1715559"/>
            <a:ext cx="2772156" cy="3466041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C</a:t>
            </a: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ONCLUSION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9067800" cy="5334000"/>
          </a:xfrm>
        </p:spPr>
        <p:txBody>
          <a:bodyPr>
            <a:normAutofit fontScale="77500" lnSpcReduction="20000"/>
          </a:bodyPr>
          <a:lstStyle/>
          <a:p>
            <a:pPr marL="688975" indent="-652463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Let us very carefully consider the six things we cannot escape:</a:t>
            </a:r>
          </a:p>
          <a:p>
            <a:pPr marL="1774825" indent="-652463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"/>
            </a:pPr>
            <a:r>
              <a:rPr lang="en-US" sz="3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Personal responsibility</a:t>
            </a:r>
          </a:p>
          <a:p>
            <a:pPr marL="1774825" indent="-652463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"/>
            </a:pPr>
            <a:r>
              <a:rPr lang="en-US" sz="3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Our influence on others</a:t>
            </a:r>
          </a:p>
          <a:p>
            <a:pPr marL="1774825" indent="-652463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"/>
            </a:pPr>
            <a:r>
              <a:rPr lang="en-US" sz="3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presence of God</a:t>
            </a:r>
          </a:p>
          <a:p>
            <a:pPr marL="1774825" indent="-652463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"/>
            </a:pPr>
            <a:r>
              <a:rPr lang="en-US" sz="3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consequences of sin</a:t>
            </a:r>
          </a:p>
          <a:p>
            <a:pPr marL="1774825" indent="-652463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"/>
            </a:pPr>
            <a:r>
              <a:rPr lang="en-US" sz="3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Death</a:t>
            </a:r>
          </a:p>
          <a:p>
            <a:pPr marL="1774825" indent="-652463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"/>
            </a:pPr>
            <a:r>
              <a:rPr lang="en-US" sz="3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Judgment</a:t>
            </a:r>
          </a:p>
          <a:p>
            <a:pPr marL="688975" indent="-652463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If we’re not careful, we can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“escape”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“great salvation”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the Lord offers! 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Heb. 2:3</a:t>
            </a:r>
            <a:endParaRPr lang="en-US" sz="32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3099346" y="6483096"/>
            <a:ext cx="2981777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Things We Cannot Escape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10</a:t>
            </a:fld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3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8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3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marL="914400" indent="-914400"/>
            <a:r>
              <a:rPr lang="en-US" sz="32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Introduction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5278"/>
            <a:ext cx="9144000" cy="5334000"/>
          </a:xfrm>
        </p:spPr>
        <p:txBody>
          <a:bodyPr>
            <a:noAutofit/>
          </a:bodyPr>
          <a:lstStyle/>
          <a:p>
            <a:pPr marL="571500" indent="-534988">
              <a:spcBef>
                <a:spcPts val="0"/>
              </a:spcBef>
              <a:spcAft>
                <a:spcPts val="36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Bible tells us to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“flee”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certain things: 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 Tim. 6:11-12; 1 Cor. 6:18; 10:14; 2 Tim. 2:22</a:t>
            </a:r>
            <a:endParaRPr lang="en-US" sz="36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71500" indent="-534988">
              <a:spcBef>
                <a:spcPts val="0"/>
              </a:spcBef>
              <a:spcAft>
                <a:spcPts val="36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It is essential for our spiritual health to flee these things.</a:t>
            </a:r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71500" indent="-534988">
              <a:spcBef>
                <a:spcPts val="0"/>
              </a:spcBef>
              <a:spcAft>
                <a:spcPts val="36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But, the Bible also tells us there are certain things we </a:t>
            </a:r>
            <a:r>
              <a:rPr lang="en-US" sz="3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cannot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escape.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3099347" y="6483096"/>
            <a:ext cx="2981777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Things We Cannot Escape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2</a:t>
            </a:fld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974" y="1295400"/>
            <a:ext cx="8991600" cy="31242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cap="none" spc="50" dirty="0">
                <a:ln w="11430"/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Things We Cannot Escape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895600" cy="40011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www.westsidecoc.org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55224" y="5105400"/>
            <a:ext cx="7239000" cy="762000"/>
          </a:xfrm>
          <a:prstGeom prst="rect">
            <a:avLst/>
          </a:prstGeom>
        </p:spPr>
        <p:txBody>
          <a:bodyPr vert="horz" tIns="0" rIns="45720" bIns="0" anchor="t">
            <a:noAutofit/>
          </a:bodyPr>
          <a:lstStyle>
            <a:lvl1pPr marL="0" indent="0" algn="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Romans 2:3-11</a:t>
            </a:r>
            <a:endParaRPr lang="en-US" sz="54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marL="914400" indent="-914400"/>
            <a:r>
              <a:rPr lang="en-US" sz="20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    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Personal responsibility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Autofit/>
          </a:bodyPr>
          <a:lstStyle/>
          <a:p>
            <a:pPr marL="571500" indent="-534988"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Few in our day and age want to take </a:t>
            </a:r>
            <a:r>
              <a:rPr lang="en-US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real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personal responsibility for their actions.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71500" indent="-534988"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Most people “take responsibility” and then quickly turn and make excuses for their sins.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71500" indent="-534988"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Adam and Eve tried this when God confronted them about their sin: 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Gen. 3:12-13</a:t>
            </a:r>
          </a:p>
          <a:p>
            <a:pPr marL="571500" indent="-534988"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People like to blame others for their mistakes and problems; some even blame God: 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Ezek. 18:20</a:t>
            </a:r>
          </a:p>
          <a:p>
            <a:pPr marL="571500" indent="-534988"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We must stop making excuses and start taking responsibility for our actions and attitudes. 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Full and complete responsibility! 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Rom. 14:11-12; 2 Cor. 5:10-11a</a:t>
            </a:r>
            <a:endParaRPr lang="en-US" sz="2400" dirty="0">
              <a:solidFill>
                <a:srgbClr val="FFFF00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3099347" y="6483096"/>
            <a:ext cx="2981777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Things We Cannot Escape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4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65431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4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9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marL="914400" indent="-914400"/>
            <a:r>
              <a:rPr lang="en-US" sz="28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Our influence upon others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Autofit/>
          </a:bodyPr>
          <a:lstStyle/>
          <a:p>
            <a:pPr marL="571500" indent="-534988"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Many in our society have the “Frank Sinatra” attitude:  “I did it my way.”</a:t>
            </a:r>
            <a:endParaRPr lang="en-US" sz="2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71500" indent="-534988"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“I don’t care, that’s their problem.”</a:t>
            </a:r>
          </a:p>
          <a:p>
            <a:pPr marL="571500" indent="-534988"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That’s NOT how a Christian behaves and views his/her relationship with others: 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Rom. 14:7</a:t>
            </a:r>
          </a:p>
          <a:p>
            <a:pPr marL="571500" indent="-534988"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God wants us to be an influence for good in the world: 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 Cor. 15:33; 10:32; Matt. 5:13-16</a:t>
            </a:r>
          </a:p>
          <a:p>
            <a:pPr marL="571500" indent="-534988"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Christian is obligated by </a:t>
            </a:r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“love”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to look out for the best interests of others: 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Phil. 2:3-4</a:t>
            </a:r>
          </a:p>
          <a:p>
            <a:pPr marL="571500" indent="-534988"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We’ll give an answer on Judgment Day for our influence.</a:t>
            </a:r>
            <a:endParaRPr lang="en-US" sz="26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3099347" y="6483096"/>
            <a:ext cx="2981777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Things We Cannot Escape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5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81765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marL="914400" indent="-914400"/>
            <a:r>
              <a:rPr lang="en-US" sz="28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The presence of God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Autofit/>
          </a:bodyPr>
          <a:lstStyle/>
          <a:p>
            <a:pPr marL="571500" indent="-534988">
              <a:spcBef>
                <a:spcPts val="0"/>
              </a:spcBef>
              <a:spcAft>
                <a:spcPts val="30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We can often hide our secrets from others; but we never can hide them from God: 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Psa. 139:7-12; Prov. 15:3; Job 34:21-22; Jer. 16:17; Heb. 4:13</a:t>
            </a:r>
          </a:p>
          <a:p>
            <a:pPr marL="571500" indent="-534988">
              <a:spcBef>
                <a:spcPts val="0"/>
              </a:spcBef>
              <a:spcAft>
                <a:spcPts val="30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It’s an awesome thing to know God sees every- thing we do, He knows everything we think!</a:t>
            </a:r>
          </a:p>
          <a:p>
            <a:pPr marL="571500" indent="-534988">
              <a:spcBef>
                <a:spcPts val="0"/>
              </a:spcBef>
              <a:spcAft>
                <a:spcPts val="30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It is even more awesome to know the one Person we cannot hide from is the same Person we must stand before in judgment! 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 Cor. 5:10-11a</a:t>
            </a:r>
            <a:endParaRPr lang="en-US" sz="2800" dirty="0">
              <a:solidFill>
                <a:srgbClr val="FFFF00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3099347" y="6483096"/>
            <a:ext cx="2981777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Things We Cannot Escape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6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83200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marL="914400" indent="-914400"/>
            <a:r>
              <a:rPr lang="en-US" sz="28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The consequences of sin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pPr marL="571500" indent="-534988"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We sometimes can hide our sins from others, but we cannot escape their consequences!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914400" indent="-427038"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E"/>
            </a:pPr>
            <a:r>
              <a:rPr lang="en-US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Eternal consequences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Rom. 6:23; Matt. 25:41; Rev. 20:15</a:t>
            </a:r>
          </a:p>
          <a:p>
            <a:pPr marL="914400" indent="-427038"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E"/>
            </a:pPr>
            <a:r>
              <a:rPr lang="en-US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Temporal consequences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Gal. 6:7-8; Prov. 5:21-22; Num. 32:23</a:t>
            </a:r>
          </a:p>
          <a:p>
            <a:pPr marL="509588" indent="-509588"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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Sin always leads to misery and regret: 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 Tim. 4:2; Matt. 26:34, 75</a:t>
            </a:r>
          </a:p>
          <a:p>
            <a:pPr marL="509588" indent="-509588"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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Think of the regret and misery of:</a:t>
            </a:r>
          </a:p>
          <a:p>
            <a:pPr marL="914400" indent="-427038"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E"/>
            </a:pPr>
            <a:r>
              <a:rPr lang="en-US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abortionist on Mother’s Day.</a:t>
            </a:r>
          </a:p>
          <a:p>
            <a:pPr marL="914400" indent="-427038"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E"/>
            </a:pPr>
            <a:r>
              <a:rPr lang="en-US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One who’s body damaged by smoking, alcohol, drugs.</a:t>
            </a:r>
          </a:p>
          <a:p>
            <a:pPr marL="914400" indent="-427038"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E"/>
            </a:pPr>
            <a:r>
              <a:rPr lang="en-US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One dealing with the consequences of fornication.</a:t>
            </a:r>
          </a:p>
          <a:p>
            <a:pPr marL="914400" indent="-427038"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E"/>
            </a:pPr>
            <a:r>
              <a:rPr lang="en-US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One dealing with the consequences of gossip and slander.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3099347" y="6483096"/>
            <a:ext cx="2981777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Things We Cannot Escape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7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14653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4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9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4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9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marL="914400" indent="-914400"/>
            <a:r>
              <a:rPr lang="en-US" sz="28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Death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Autofit/>
          </a:bodyPr>
          <a:lstStyle/>
          <a:p>
            <a:pPr marL="571500" indent="-534988"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We all tend to live as if we’ll live forever: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Heb. 9:27</a:t>
            </a:r>
          </a:p>
          <a:p>
            <a:pPr marL="571500" indent="-534988"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Man has sought the “fountain of youth” for centuries (with no luck!).</a:t>
            </a:r>
          </a:p>
          <a:p>
            <a:pPr marL="571500" indent="-534988"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Daily obituaries and cemeteries dotting the landscape tell us our appointment with death is inevitable.</a:t>
            </a:r>
          </a:p>
          <a:p>
            <a:pPr marL="571500" indent="-534988"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Remember Jim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Fixx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?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71500" indent="-534988"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It is foolish to deny the reality of death.</a:t>
            </a:r>
          </a:p>
          <a:p>
            <a:pPr marL="571500" indent="-534988"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We should live each day as if it were our last.  Paul did! 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 Tim. 4:6-8</a:t>
            </a:r>
            <a:endParaRPr lang="en-US" sz="2600" dirty="0">
              <a:solidFill>
                <a:srgbClr val="FFFF00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3099347" y="6483096"/>
            <a:ext cx="2981777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Things We Cannot Escape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8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03384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4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marL="914400" indent="-914400"/>
            <a:r>
              <a:rPr lang="en-US" sz="28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Judgment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Autofit/>
          </a:bodyPr>
          <a:lstStyle/>
          <a:p>
            <a:pPr marL="571500" indent="-534988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We cannot escape death, nor can we escape God’s judgment: 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Heb. 9:27</a:t>
            </a:r>
          </a:p>
          <a:p>
            <a:pPr marL="571500" indent="-534988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 </a:t>
            </a:r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“must”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is something mandatory, it is not optional; it cannot be avoided no-way</a:t>
            </a:r>
            <a:r>
              <a:rPr lang="en-US"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no-how.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71500" indent="-534988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Judgment is a </a:t>
            </a:r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“must”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 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 Cor. 5:10</a:t>
            </a:r>
          </a:p>
          <a:p>
            <a:pPr marL="571500" indent="-534988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On that final day, everyone who has ever lived will stand before the Lord in judgment: 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Matt. 25:31-32; Rom. 14:10-12; Rev. 20:11-15</a:t>
            </a:r>
          </a:p>
          <a:p>
            <a:pPr marL="571500" indent="-534988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Everything we’ve ever done will be made known for all the world to see: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Rom. 2:16; Lk. 12:2-3; 1 Cor. 4:5</a:t>
            </a:r>
          </a:p>
          <a:p>
            <a:pPr marL="571500" indent="-534988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There’s no excuse for not making proper preparation: 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Eccl. 12:13-14</a:t>
            </a:r>
            <a:endParaRPr lang="en-US" sz="2600" dirty="0">
              <a:solidFill>
                <a:srgbClr val="FFFF00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3099347" y="6483096"/>
            <a:ext cx="2981777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Things We Cannot Escape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9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88954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7001</TotalTime>
  <Words>769</Words>
  <Application>Microsoft Office PowerPoint</Application>
  <PresentationFormat>On-screen Show (4:3)</PresentationFormat>
  <Paragraphs>82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Book</vt:lpstr>
      <vt:lpstr>Franklin Gothic Demi</vt:lpstr>
      <vt:lpstr>Wingdings 2</vt:lpstr>
      <vt:lpstr>Technic</vt:lpstr>
      <vt:lpstr>PowerPoint Presentation</vt:lpstr>
      <vt:lpstr>          Introduction</vt:lpstr>
      <vt:lpstr>Things We Cannot Escape</vt:lpstr>
      <vt:lpstr>             Personal responsibility</vt:lpstr>
      <vt:lpstr>          Our influence upon others</vt:lpstr>
      <vt:lpstr>          The presence of God</vt:lpstr>
      <vt:lpstr>          The consequences of sin</vt:lpstr>
      <vt:lpstr>          Death</vt:lpstr>
      <vt:lpstr>          Judgment</vt:lpstr>
      <vt:lpstr>     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We Cannot Escape</dc:title>
  <dc:creator>Ryan Thomas</dc:creator>
  <dc:description>Westside:  06/04/2017 PM</dc:description>
  <cp:lastModifiedBy>Craig Thomas</cp:lastModifiedBy>
  <cp:revision>639</cp:revision>
  <dcterms:created xsi:type="dcterms:W3CDTF">2012-07-31T19:08:42Z</dcterms:created>
  <dcterms:modified xsi:type="dcterms:W3CDTF">2017-06-03T17:09:01Z</dcterms:modified>
</cp:coreProperties>
</file>