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9" r:id="rId1"/>
  </p:sldMasterIdLst>
  <p:notesMasterIdLst>
    <p:notesMasterId r:id="rId13"/>
  </p:notesMasterIdLst>
  <p:sldIdLst>
    <p:sldId id="386" r:id="rId2"/>
    <p:sldId id="278" r:id="rId3"/>
    <p:sldId id="387" r:id="rId4"/>
    <p:sldId id="259" r:id="rId5"/>
    <p:sldId id="349" r:id="rId6"/>
    <p:sldId id="388" r:id="rId7"/>
    <p:sldId id="389" r:id="rId8"/>
    <p:sldId id="390" r:id="rId9"/>
    <p:sldId id="391" r:id="rId10"/>
    <p:sldId id="392" r:id="rId11"/>
    <p:sldId id="393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0000"/>
    <a:srgbClr val="000000"/>
    <a:srgbClr val="720000"/>
    <a:srgbClr val="FFFF00"/>
    <a:srgbClr val="000099"/>
    <a:srgbClr val="FFCC66"/>
    <a:srgbClr val="0000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64" autoAdjust="0"/>
  </p:normalViewPr>
  <p:slideViewPr>
    <p:cSldViewPr showGuides="1">
      <p:cViewPr varScale="1">
        <p:scale>
          <a:sx n="80" d="100"/>
          <a:sy n="80" d="100"/>
        </p:scale>
        <p:origin x="82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A9928983-C108-4DE4-AE6B-8BF098B31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51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8DDE5-11E4-4EB3-BE8E-3FB096665C1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9041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3FF9AF-5E2A-42BE-9182-2A7BDA5B74A4}" type="slidenum">
              <a:rPr lang="en-US"/>
              <a:pPr/>
              <a:t>10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026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3FF9AF-5E2A-42BE-9182-2A7BDA5B74A4}" type="slidenum">
              <a:rPr lang="en-US"/>
              <a:pPr/>
              <a:t>11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39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2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18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3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92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28983-C108-4DE4-AE6B-8BF098B31C3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65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3FF9AF-5E2A-42BE-9182-2A7BDA5B74A4}" type="slidenum">
              <a:rPr lang="en-US"/>
              <a:pPr/>
              <a:t>5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56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3FF9AF-5E2A-42BE-9182-2A7BDA5B74A4}" type="slidenum">
              <a:rPr lang="en-US"/>
              <a:pPr/>
              <a:t>6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25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3FF9AF-5E2A-42BE-9182-2A7BDA5B74A4}" type="slidenum">
              <a:rPr lang="en-US"/>
              <a:pPr/>
              <a:t>7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30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3FF9AF-5E2A-42BE-9182-2A7BDA5B74A4}" type="slidenum">
              <a:rPr lang="en-US"/>
              <a:pPr/>
              <a:t>8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013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3FF9AF-5E2A-42BE-9182-2A7BDA5B74A4}" type="slidenum">
              <a:rPr lang="en-US"/>
              <a:pPr/>
              <a:t>9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87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DFC8D4B-B43D-49EB-87B8-6F5F6502BF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5C94D-1805-40EE-A531-07BE9BBC8E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13042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1921E-3512-40EF-9429-D0A16B0A0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53675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7D034F6-3D3B-4160-A356-3238D9000F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93694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E7828-17CB-442F-849A-4BD1330939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66227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82B86-3863-4648-9F79-324D12F20F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0279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2D179-9563-4981-83E4-FB6A0F044C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97012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E271A-47BA-4902-87DE-4EFB4E11FC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67003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73E2D-B632-4C09-A038-CB2A228A62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01781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3E908-D789-45A9-9EAA-832F023054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42375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E0208-53B5-495B-BBE1-E2EEB04BCF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65986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EFD51-0667-4F90-A0AB-B6B38B32C7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86907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765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2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C60D702-4A5F-4DE3-AB9F-E940FB1C2D1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ransition>
    <p:random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79227">
              <a:schemeClr val="tx1"/>
            </a:gs>
            <a:gs pos="57170">
              <a:schemeClr val="accent4">
                <a:lumMod val="75000"/>
              </a:schemeClr>
            </a:gs>
            <a:gs pos="31800">
              <a:schemeClr val="accent4">
                <a:lumMod val="75000"/>
              </a:schemeClr>
            </a:gs>
            <a:gs pos="0">
              <a:schemeClr val="tx1"/>
            </a:gs>
            <a:gs pos="100000">
              <a:schemeClr val="accent4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4003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1D648A49-65D0-4040-AB43-429D7070B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0"/>
            <a:ext cx="8839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Ascended to heaven</a:t>
            </a:r>
            <a:r>
              <a:rPr lang="en-US" sz="28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 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: 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Lk. 24:51; Acts 1:9; 1 Thess. 4:16-17; Matt. 25:21; 2 Tim. 4:8; Rev. 21:4</a:t>
            </a:r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782786A5-954A-4B6E-9494-93E2909DC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59858"/>
            <a:ext cx="8839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Appeared</a:t>
            </a:r>
            <a:r>
              <a:rPr lang="en-US" sz="28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 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: 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Mk. 16:9, 12, 14; 1 Cor. 15:5-8; Acts 1:3; Lk. 1:3-4; 2 Pet. 1:16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D16D70ED-8CA5-4FC8-B047-E6F34AEDD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998893"/>
            <a:ext cx="8839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Sat down on the right hand of God</a:t>
            </a:r>
            <a:r>
              <a:rPr lang="en-US" sz="28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 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: 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Heb. 1:3; 10:12; Acts 2:33; Rom. 8:17; Col. 1:21-23</a:t>
            </a: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EAB31CD7-B57B-49DB-8049-E5B10B6B8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446693"/>
            <a:ext cx="8839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Set a good example</a:t>
            </a:r>
            <a:r>
              <a:rPr lang="en-US" sz="28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 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: 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Jn. 13:15; 1 Pet. 2:21; Phil. 3:10; Rom. 8:29; Phil. 3:21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D396A344-7D21-434F-99C6-502156416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153" y="-11113"/>
            <a:ext cx="6400800" cy="52322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  <a:latin typeface="Tahoma" panose="020B0604030504040204" pitchFamily="34" charset="0"/>
              </a:rPr>
              <a:t>Conformed to the Image of Christ</a:t>
            </a:r>
          </a:p>
        </p:txBody>
      </p:sp>
    </p:spTree>
    <p:extLst>
      <p:ext uri="{BB962C8B-B14F-4D97-AF65-F5344CB8AC3E}">
        <p14:creationId xmlns:p14="http://schemas.microsoft.com/office/powerpoint/2010/main" val="304427362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  <p:bldP spid="8" grpId="0"/>
      <p:bldP spid="9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Text Box 3"/>
          <p:cNvSpPr txBox="1">
            <a:spLocks noChangeArrowheads="1"/>
          </p:cNvSpPr>
          <p:nvPr/>
        </p:nvSpPr>
        <p:spPr bwMode="auto">
          <a:xfrm>
            <a:off x="0" y="-11113"/>
            <a:ext cx="2286000" cy="52322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  <a:latin typeface="Tahoma" panose="020B0604030504040204" pitchFamily="34" charset="0"/>
              </a:rPr>
              <a:t>Conclusion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E4EA6F89-5C37-4165-A356-615E349ED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05244"/>
            <a:ext cx="8534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This topic is </a:t>
            </a: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almost endless: 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Jn. 21:25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96635C2E-618D-48D9-B847-D2E4D6915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8534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Peter expressed all Jesus did in four short words, He </a:t>
            </a:r>
            <a:r>
              <a:rPr 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“…went about doing good…” </a:t>
            </a:r>
            <a:r>
              <a:rPr lang="en-U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: 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Acts 10:38</a:t>
            </a: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F3D707B3-FDAB-4AB9-8BA1-A3B46FABD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409182"/>
            <a:ext cx="8534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Let us be determined to follow His example, if we do, we’ll receive the same eternal glory! 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Phil. 3:21</a:t>
            </a:r>
          </a:p>
        </p:txBody>
      </p:sp>
    </p:spTree>
    <p:extLst>
      <p:ext uri="{BB962C8B-B14F-4D97-AF65-F5344CB8AC3E}">
        <p14:creationId xmlns:p14="http://schemas.microsoft.com/office/powerpoint/2010/main" val="161375992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3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9" grpId="0" animBg="1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-11113" y="-11113"/>
            <a:ext cx="2982913" cy="52322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  <a:latin typeface="Tahoma" panose="020B0604030504040204" pitchFamily="34" charset="0"/>
              </a:rPr>
              <a:t>Introduction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304800" y="685800"/>
            <a:ext cx="85344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God expects His people to make a difference in the world:  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Matt. 5:13, 14-16; Phil. 2:15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C8362483-737F-49D9-AB14-DADA3E53F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36693"/>
            <a:ext cx="85344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There are so many worthy saints in the Bible who set a good example:</a:t>
            </a:r>
            <a:endParaRPr lang="en-US" sz="2600" dirty="0">
              <a:effectLst>
                <a:outerShdw blurRad="38100" dist="38100" dir="2700000" algn="tl">
                  <a:srgbClr val="000000"/>
                </a:outerShdw>
              </a:effectLst>
              <a:latin typeface="Eras Bold ITC" panose="020B0907030504020204" pitchFamily="34" charset="0"/>
            </a:endParaRP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0BB146CA-C125-491F-B1EA-DC6738705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85344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R"/>
            </a:pPr>
            <a:r>
              <a:rPr lang="en-US" sz="22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Enoch:  </a:t>
            </a:r>
            <a:r>
              <a:rPr lang="en-U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Gen. 5:24; Heb. 11:5</a:t>
            </a: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62DD0C36-55C9-4938-AD32-A490EE6CF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021106"/>
            <a:ext cx="85344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R"/>
            </a:pPr>
            <a:r>
              <a:rPr lang="en-US" sz="22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Noah:  </a:t>
            </a:r>
            <a:r>
              <a:rPr lang="en-U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Gen. 6:8; Heb. 11:7</a:t>
            </a: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46A695BB-24FE-45AA-A829-1BCC9F25E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953" y="3478306"/>
            <a:ext cx="85344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R"/>
            </a:pPr>
            <a:r>
              <a:rPr lang="en-US" sz="22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Abraham:  </a:t>
            </a:r>
            <a:r>
              <a:rPr lang="en-U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Rom. 4:3; Heb. 11:16</a:t>
            </a: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297BA1B5-4453-4CE6-A56C-CF9E82E13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506" y="3962400"/>
            <a:ext cx="85344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R"/>
            </a:pPr>
            <a:r>
              <a:rPr lang="en-US" sz="22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Joseph:  </a:t>
            </a:r>
            <a:r>
              <a:rPr lang="en-U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Gen. 39:8-9; Heb. 11:22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57AD33A7-0133-4CA1-85DB-3B496F8B1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024" y="4442012"/>
            <a:ext cx="85344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R"/>
            </a:pPr>
            <a:r>
              <a:rPr lang="en-US" sz="22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David:  </a:t>
            </a:r>
            <a:r>
              <a:rPr lang="en-U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1 Sam. 13:14</a:t>
            </a:r>
          </a:p>
        </p:txBody>
      </p:sp>
      <p:sp>
        <p:nvSpPr>
          <p:cNvPr id="17" name="Text Box 13">
            <a:extLst>
              <a:ext uri="{FF2B5EF4-FFF2-40B4-BE49-F238E27FC236}">
                <a16:creationId xmlns:a16="http://schemas.microsoft.com/office/drawing/2014/main" id="{596C3918-B071-4063-BD61-D07091C97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506" y="4939553"/>
            <a:ext cx="85344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R"/>
            </a:pPr>
            <a:r>
              <a:rPr lang="en-US" sz="22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Esther:  </a:t>
            </a:r>
            <a:r>
              <a:rPr lang="en-U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Est. 4:14</a:t>
            </a:r>
          </a:p>
        </p:txBody>
      </p:sp>
      <p:sp>
        <p:nvSpPr>
          <p:cNvPr id="18" name="Text Box 13">
            <a:extLst>
              <a:ext uri="{FF2B5EF4-FFF2-40B4-BE49-F238E27FC236}">
                <a16:creationId xmlns:a16="http://schemas.microsoft.com/office/drawing/2014/main" id="{2087F466-0BD7-4811-AFC5-952BDD152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953" y="5410200"/>
            <a:ext cx="85344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R"/>
            </a:pPr>
            <a:r>
              <a:rPr lang="en-US" sz="22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Nehemiah:  </a:t>
            </a:r>
            <a:r>
              <a:rPr lang="en-U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Neh. 1:4</a:t>
            </a:r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5E61425F-2CE5-4D0F-A7FE-E5249E30C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893713"/>
            <a:ext cx="85344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R"/>
            </a:pPr>
            <a:r>
              <a:rPr lang="en-US" sz="22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Peter:  </a:t>
            </a:r>
            <a:r>
              <a:rPr lang="en-U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Mk. 14:72</a:t>
            </a:r>
          </a:p>
        </p:txBody>
      </p:sp>
      <p:sp>
        <p:nvSpPr>
          <p:cNvPr id="20" name="Text Box 13">
            <a:extLst>
              <a:ext uri="{FF2B5EF4-FFF2-40B4-BE49-F238E27FC236}">
                <a16:creationId xmlns:a16="http://schemas.microsoft.com/office/drawing/2014/main" id="{D4B5078A-B86F-474B-915F-B8D178DE3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350913"/>
            <a:ext cx="85344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R"/>
            </a:pPr>
            <a:r>
              <a:rPr lang="en-US" sz="2200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Paul:  </a:t>
            </a:r>
            <a:r>
              <a:rPr lang="en-US" sz="22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1 Tim. 1:15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9" grpId="0" animBg="1"/>
      <p:bldP spid="56333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-11113" y="-11113"/>
            <a:ext cx="2982913" cy="52322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  <a:latin typeface="Tahoma" panose="020B0604030504040204" pitchFamily="34" charset="0"/>
              </a:rPr>
              <a:t>Introduction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304800" y="1005244"/>
            <a:ext cx="8534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The ultimate example for us to follow is our Lord Jesus Christ: 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Rom. 8:29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C8362483-737F-49D9-AB14-DADA3E53F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732782"/>
            <a:ext cx="8534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We are instructed to </a:t>
            </a:r>
            <a:r>
              <a:rPr lang="en-US" sz="32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“put”  </a:t>
            </a:r>
            <a:r>
              <a:rPr lang="en-U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Him on, follow His example: 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Rom. 13:14</a:t>
            </a:r>
          </a:p>
        </p:txBody>
      </p:sp>
      <p:sp>
        <p:nvSpPr>
          <p:cNvPr id="21" name="Text Box 13">
            <a:extLst>
              <a:ext uri="{FF2B5EF4-FFF2-40B4-BE49-F238E27FC236}">
                <a16:creationId xmlns:a16="http://schemas.microsoft.com/office/drawing/2014/main" id="{167EAE41-C9AF-400A-97EA-24A187949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409182"/>
            <a:ext cx="8534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If we remain faithful to His example, we have a glorious fate! 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Phil. 3:21</a:t>
            </a:r>
          </a:p>
        </p:txBody>
      </p:sp>
    </p:spTree>
    <p:extLst>
      <p:ext uri="{BB962C8B-B14F-4D97-AF65-F5344CB8AC3E}">
        <p14:creationId xmlns:p14="http://schemas.microsoft.com/office/powerpoint/2010/main" val="268793150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9" grpId="0" animBg="1"/>
      <p:bldP spid="56333" grpId="0"/>
      <p:bldP spid="1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720000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027"/>
          <p:cNvSpPr>
            <a:spLocks noChangeArrowheads="1"/>
          </p:cNvSpPr>
          <p:nvPr/>
        </p:nvSpPr>
        <p:spPr bwMode="auto">
          <a:xfrm>
            <a:off x="1371600" y="5943600"/>
            <a:ext cx="6400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800" b="1" i="1" dirty="0">
                <a:effectLst/>
              </a:rPr>
              <a:t>Romans 8:28-30</a:t>
            </a:r>
          </a:p>
        </p:txBody>
      </p:sp>
      <p:sp>
        <p:nvSpPr>
          <p:cNvPr id="7175" name="WordArt 1031"/>
          <p:cNvSpPr>
            <a:spLocks noChangeArrowheads="1" noChangeShapeType="1" noTextEdit="1"/>
          </p:cNvSpPr>
          <p:nvPr/>
        </p:nvSpPr>
        <p:spPr bwMode="auto">
          <a:xfrm>
            <a:off x="-609600" y="685800"/>
            <a:ext cx="8991600" cy="5486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70301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9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Conformed</a:t>
            </a:r>
          </a:p>
          <a:p>
            <a:pPr algn="ctr"/>
            <a:r>
              <a:rPr lang="en-US" sz="9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to the Image</a:t>
            </a:r>
          </a:p>
          <a:p>
            <a:pPr algn="ctr"/>
            <a:r>
              <a:rPr lang="en-US" sz="9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of Christ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Text Box 3"/>
          <p:cNvSpPr txBox="1">
            <a:spLocks noChangeArrowheads="1"/>
          </p:cNvSpPr>
          <p:nvPr/>
        </p:nvSpPr>
        <p:spPr bwMode="auto">
          <a:xfrm>
            <a:off x="1358153" y="-11113"/>
            <a:ext cx="6400800" cy="52322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  <a:latin typeface="Tahoma" panose="020B0604030504040204" pitchFamily="34" charset="0"/>
              </a:rPr>
              <a:t>Conformed to the Image of Christ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49373AEE-D8DA-4736-908A-186CCE00C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534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Obeyed His parents</a:t>
            </a:r>
            <a:r>
              <a:rPr lang="en-US" sz="28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 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: 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Lk. 2:42, 51; Eph. 6:1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26BCACD7-A723-479C-B6DF-D9D8F1B85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19345"/>
            <a:ext cx="8534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Was baptized</a:t>
            </a:r>
            <a:r>
              <a:rPr lang="en-US" sz="28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 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: 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Lk. 3:21; Matt. 3:15-16; Acts 2:38; 1 Pet. 2:22; Mk. 16:16; Gal. 3:27</a:t>
            </a: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395EBCCC-521D-4AC9-90CB-B6E3E3214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654187"/>
            <a:ext cx="8534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Resisted the Devil</a:t>
            </a:r>
            <a:r>
              <a:rPr lang="en-US" sz="28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 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: 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Lk. 4:1-13; 1 Jn. 2:16; Psa. 119:11; Jas. 4:7-8</a:t>
            </a: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FA3015BD-6B26-4CED-93CC-11A689ED6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07540"/>
            <a:ext cx="8534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Taught and preached</a:t>
            </a:r>
            <a:r>
              <a:rPr lang="en-US" sz="28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 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: 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Lk. 4:15, 32; 8:1; Acts 8:4; 1 Thess. 1:8</a:t>
            </a: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B8106DEA-7143-4255-8446-AA17014A6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756410"/>
            <a:ext cx="8534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Read the Scriptures</a:t>
            </a:r>
            <a:r>
              <a:rPr lang="en-US" sz="28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 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: 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Lk. 4:16; 1 Tim. 4:13; 2 Tim. 3:16-17; Eph. 4:3; Rev. 1:3; Rom. 1:16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B12CC936-2D3B-4E51-AE59-EA72EEC54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751493"/>
            <a:ext cx="8534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Fulfilled the Scriptures</a:t>
            </a:r>
            <a:r>
              <a:rPr lang="en-US" sz="28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 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: 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Lk. 4:16ff; Isa. 61:1-2; Lk. 4:21; Matt. 1:22; Lk. 24:44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3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9" grpId="0" animBg="1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49373AEE-D8DA-4736-908A-186CCE00C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534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Cast out devils</a:t>
            </a:r>
            <a:r>
              <a:rPr lang="en-US" sz="28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 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: 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Lk. 4:31-46; 16:28-30, 33-36; 2 Cor. 10:4-5; 2:16</a:t>
            </a: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395EBCCC-521D-4AC9-90CB-B6E3E3214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81200"/>
            <a:ext cx="8534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Healed the sick</a:t>
            </a:r>
            <a:r>
              <a:rPr lang="en-US" sz="28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 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: 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Matt. 8:14-15; Lk. 4:38-40</a:t>
            </a: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FA3015BD-6B26-4CED-93CC-11A689ED6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729753"/>
            <a:ext cx="8534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Prayed</a:t>
            </a:r>
            <a:r>
              <a:rPr lang="en-US" sz="28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 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: 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Lk. 5:16; Matt. 14:23; Lk. 6:12; 1 Thess. 5:17; Matt. 6:9-13; Lk. 18:8</a:t>
            </a: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B8106DEA-7143-4255-8446-AA17014A6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0"/>
            <a:ext cx="8534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Chose twelve apostles</a:t>
            </a:r>
            <a:r>
              <a:rPr lang="en-US" sz="28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 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: 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Lk. 6:12-13; 9:1-2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B12CC936-2D3B-4E51-AE59-EA72EEC54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608493"/>
            <a:ext cx="8839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Forgave sins</a:t>
            </a:r>
            <a:r>
              <a:rPr lang="en-US" sz="28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 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: 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Lk. 5:20-24; 7:37-38, 48; Matt. 9:2; Jn. 5:14; 8:11; Eph. 4:32; Col. 3:13; Matt. 6:14-15</a:t>
            </a: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C1905135-FE00-40B4-B1A8-E711342B1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153" y="-11113"/>
            <a:ext cx="6400800" cy="52322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  <a:latin typeface="Tahoma" panose="020B0604030504040204" pitchFamily="34" charset="0"/>
              </a:rPr>
              <a:t>Conformed to the Image of Christ</a:t>
            </a:r>
          </a:p>
        </p:txBody>
      </p:sp>
    </p:spTree>
    <p:extLst>
      <p:ext uri="{BB962C8B-B14F-4D97-AF65-F5344CB8AC3E}">
        <p14:creationId xmlns:p14="http://schemas.microsoft.com/office/powerpoint/2010/main" val="356660386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49373AEE-D8DA-4736-908A-186CCE00C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534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Raised the dead</a:t>
            </a:r>
            <a:r>
              <a:rPr lang="en-US" sz="28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 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: 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Eph. 2:1; Jas. 5:19-20</a:t>
            </a: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FA3015BD-6B26-4CED-93CC-11A689ED6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788" y="1627094"/>
            <a:ext cx="7794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R"/>
            </a:pPr>
            <a:r>
              <a:rPr lang="en-US" sz="24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Widow of Nain’s son</a:t>
            </a:r>
            <a:r>
              <a:rPr lang="en-US" sz="24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 </a:t>
            </a:r>
            <a:r>
              <a:rPr lang="en-US" sz="24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: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Lk. 7:11-16</a:t>
            </a: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B8106DEA-7143-4255-8446-AA17014A6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998893"/>
            <a:ext cx="8534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Calmed the storm</a:t>
            </a:r>
            <a:r>
              <a:rPr lang="en-US" sz="28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 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: 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Matt. 8:23-27; Lk. 8:23-24; 2 Cor. 1:3-4; Gal. 6:2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B12CC936-2D3B-4E51-AE59-EA72EEC54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446693"/>
            <a:ext cx="8839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Fed the multitudes</a:t>
            </a:r>
            <a:r>
              <a:rPr lang="en-US" sz="28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 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: 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Matt. 14:13-21; 15:32-39; Lk. 9:17; Mk. 8:8; 1 Jn. 3:17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43DE64B8-9281-4354-AB64-417199DB6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788" y="2350959"/>
            <a:ext cx="7794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R"/>
            </a:pPr>
            <a:r>
              <a:rPr lang="en-US" sz="24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Jairus’ daughter</a:t>
            </a:r>
            <a:r>
              <a:rPr lang="en-US" sz="24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 </a:t>
            </a:r>
            <a:r>
              <a:rPr lang="en-US" sz="24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: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Matt. 9:18-19</a:t>
            </a:r>
          </a:p>
        </p:txBody>
      </p:sp>
      <p:sp>
        <p:nvSpPr>
          <p:cNvPr id="17" name="Text Box 13">
            <a:extLst>
              <a:ext uri="{FF2B5EF4-FFF2-40B4-BE49-F238E27FC236}">
                <a16:creationId xmlns:a16="http://schemas.microsoft.com/office/drawing/2014/main" id="{33F03E70-A0BD-4C8E-8541-54312A414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043535"/>
            <a:ext cx="7794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R"/>
            </a:pPr>
            <a:r>
              <a:rPr lang="en-US" sz="24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Lazarus</a:t>
            </a:r>
            <a:r>
              <a:rPr lang="en-US" sz="24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 </a:t>
            </a:r>
            <a:r>
              <a:rPr lang="en-US" sz="24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: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Jn. 11:1-44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F759BF6D-069C-4743-A49E-62C638475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153" y="-11113"/>
            <a:ext cx="6400800" cy="52322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  <a:latin typeface="Tahoma" panose="020B0604030504040204" pitchFamily="34" charset="0"/>
              </a:rPr>
              <a:t>Conformed to the Image of Christ</a:t>
            </a:r>
          </a:p>
        </p:txBody>
      </p:sp>
    </p:spTree>
    <p:extLst>
      <p:ext uri="{BB962C8B-B14F-4D97-AF65-F5344CB8AC3E}">
        <p14:creationId xmlns:p14="http://schemas.microsoft.com/office/powerpoint/2010/main" val="326264323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6" grpId="0"/>
      <p:bldP spid="12" grpId="0"/>
      <p:bldP spid="17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B8106DEA-7143-4255-8446-AA17014A6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717400"/>
            <a:ext cx="85344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Was transfigured</a:t>
            </a:r>
            <a:r>
              <a:rPr lang="en-US" sz="26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 </a:t>
            </a:r>
            <a:r>
              <a:rPr lang="en-US" sz="26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:  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Matt. 17:1-5; Lk. 9:28-35; 2 Pet. 1:17; Heb. 1:1-3; Matt. 28:18-20; 5:16; 1 Pet. 2:12</a:t>
            </a:r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1D648A49-65D0-4040-AB43-429D7070B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270023"/>
            <a:ext cx="88392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Wept</a:t>
            </a:r>
            <a:r>
              <a:rPr lang="en-US" sz="26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 </a:t>
            </a:r>
            <a:r>
              <a:rPr lang="en-US" sz="26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:  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Lk. 19:41-44; Matt. 24:21-22; Jn. 11:35-36; Matt. 1:23; 9:36; Prov. 19:17; Heb. 13:16; Jn. 4:35	</a:t>
            </a:r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782786A5-954A-4B6E-9494-93E2909DC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8392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Gave thanks</a:t>
            </a:r>
            <a:r>
              <a:rPr lang="en-US" sz="26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 </a:t>
            </a:r>
            <a:r>
              <a:rPr lang="en-US" sz="26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:  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Jn. 6:11, 23; Matt. 15:36; Lk. 22:17; Matt. 11:25; Jn. 11:41; 1 Thess. 5:18; Eph. 5:20; Phil. 4:6; Col. 3:17; Heb. 13:15; Jas. 1:17; Rom. 1:21; Psa. 107:31	</a:t>
            </a: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E8C056A1-34DA-48E1-B51C-904BBCEDC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736848"/>
            <a:ext cx="88392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Cast some out of the temple</a:t>
            </a:r>
            <a:r>
              <a:rPr lang="en-US" sz="26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 </a:t>
            </a:r>
            <a:r>
              <a:rPr lang="en-US" sz="26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:  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Jn. 2:13-22; Matt. 21:13; Jn. 2:17; Lk. 19:47; Jn. 3:19-21; 2 Cor. 2:16	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24D838EF-AE9D-4AFE-B1E3-E29083C02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153" y="-11113"/>
            <a:ext cx="6400800" cy="52322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  <a:latin typeface="Tahoma" panose="020B0604030504040204" pitchFamily="34" charset="0"/>
              </a:rPr>
              <a:t>Conformed to the Image of Christ</a:t>
            </a:r>
          </a:p>
        </p:txBody>
      </p:sp>
    </p:spTree>
    <p:extLst>
      <p:ext uri="{BB962C8B-B14F-4D97-AF65-F5344CB8AC3E}">
        <p14:creationId xmlns:p14="http://schemas.microsoft.com/office/powerpoint/2010/main" val="216380908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9" grpId="0"/>
      <p:bldP spid="13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B8106DEA-7143-4255-8446-AA17014A6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85344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Spoke in parables</a:t>
            </a:r>
            <a:r>
              <a:rPr lang="en-US" sz="26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 </a:t>
            </a:r>
            <a:r>
              <a:rPr lang="en-US" sz="26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:  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Matt. 13:10-17; 2 Cor. 8:9; Matt. 16:25</a:t>
            </a:r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1D648A49-65D0-4040-AB43-429D7070B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0"/>
            <a:ext cx="88392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Walked on water</a:t>
            </a:r>
            <a:r>
              <a:rPr lang="en-US" sz="26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 </a:t>
            </a:r>
            <a:r>
              <a:rPr lang="en-US" sz="26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:  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Matt. 14:22-33; Jn. 6:21; Matt. 14:30-32; Eph. 3:20</a:t>
            </a:r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782786A5-954A-4B6E-9494-93E2909DC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94765"/>
            <a:ext cx="88392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The Father’s will</a:t>
            </a:r>
            <a:r>
              <a:rPr lang="en-US" sz="26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 </a:t>
            </a:r>
            <a:r>
              <a:rPr lang="en-US" sz="26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:  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Lk. 22:42; Matt. 26:38-44</a:t>
            </a: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E8C056A1-34DA-48E1-B51C-904BBCEDC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276600"/>
            <a:ext cx="88392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Forgave His enemies</a:t>
            </a:r>
            <a:r>
              <a:rPr lang="en-US" sz="26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 </a:t>
            </a:r>
            <a:r>
              <a:rPr lang="en-US" sz="26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:  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Lk. 23:34; Matt. 5:11-12, 43-48; 2 Cor. 2:16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D16D70ED-8CA5-4FC8-B047-E6F34AEDD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343400"/>
            <a:ext cx="88392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Gave Himself for us</a:t>
            </a:r>
            <a:r>
              <a:rPr lang="en-US" sz="26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 </a:t>
            </a:r>
            <a:r>
              <a:rPr lang="en-US" sz="26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:  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Titus 2:14; 1 Tim. 2:6; Rom. 5:8; Phil. 2:17; 2 Cor. 12:15; Phil. 2:3-9</a:t>
            </a: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EAB31CD7-B57B-49DB-8049-E5B10B6B8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412938"/>
            <a:ext cx="88392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1175" indent="-511175">
              <a:buClr>
                <a:schemeClr val="tx1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Rose from the grave</a:t>
            </a:r>
            <a:r>
              <a:rPr lang="en-US" sz="26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 </a:t>
            </a:r>
            <a:r>
              <a:rPr lang="en-US" sz="26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:  </a:t>
            </a: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Eras Bold ITC" panose="020B0907030504020204" pitchFamily="34" charset="0"/>
              </a:rPr>
              <a:t>1 Cor. 15:4; Rom. 1:4; Matt. 16:18; Acts 2:36; Heb. 12:2; 1 Cor. 15; Phil. 2:5-11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6991750F-09CB-405D-8202-03593E054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153" y="-11113"/>
            <a:ext cx="6400800" cy="52322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  <a:latin typeface="Tahoma" panose="020B0604030504040204" pitchFamily="34" charset="0"/>
              </a:rPr>
              <a:t>Conformed to the Image of Christ</a:t>
            </a:r>
          </a:p>
        </p:txBody>
      </p:sp>
    </p:spTree>
    <p:extLst>
      <p:ext uri="{BB962C8B-B14F-4D97-AF65-F5344CB8AC3E}">
        <p14:creationId xmlns:p14="http://schemas.microsoft.com/office/powerpoint/2010/main" val="298909133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9" grpId="0"/>
      <p:bldP spid="13" grpId="0"/>
      <p:bldP spid="8" grpId="0"/>
      <p:bldP spid="9" grpId="0"/>
      <p:bldP spid="11" grpId="0" animBg="1"/>
    </p:bld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4049</TotalTime>
  <Words>946</Words>
  <Application>Microsoft Office PowerPoint</Application>
  <PresentationFormat>On-screen Show (4:3)</PresentationFormat>
  <Paragraphs>81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Eras Bold ITC</vt:lpstr>
      <vt:lpstr>Impact</vt:lpstr>
      <vt:lpstr>Tahoma</vt:lpstr>
      <vt:lpstr>Times New Roman</vt:lpstr>
      <vt:lpstr>Wingdings</vt:lpstr>
      <vt:lpstr>Wingdings 2</vt:lpstr>
      <vt:lpstr>Slit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Cornformed to the Image of Christ</dc:title>
  <dc:creator>Craig Thomas</dc:creator>
  <dc:description>Westside:  07/30/2017 AM &amp; PM</dc:description>
  <cp:lastModifiedBy>Craig Thomas</cp:lastModifiedBy>
  <cp:revision>307</cp:revision>
  <dcterms:created xsi:type="dcterms:W3CDTF">2003-10-05T01:10:12Z</dcterms:created>
  <dcterms:modified xsi:type="dcterms:W3CDTF">2017-07-30T11:47:09Z</dcterms:modified>
</cp:coreProperties>
</file>