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1"/>
  </p:notesMasterIdLst>
  <p:sldIdLst>
    <p:sldId id="333" r:id="rId2"/>
    <p:sldId id="334" r:id="rId3"/>
    <p:sldId id="337" r:id="rId4"/>
    <p:sldId id="338" r:id="rId5"/>
    <p:sldId id="339" r:id="rId6"/>
    <p:sldId id="340" r:id="rId7"/>
    <p:sldId id="341" r:id="rId8"/>
    <p:sldId id="342" r:id="rId9"/>
    <p:sldId id="343" r:id="rId10"/>
    <p:sldId id="344" r:id="rId11"/>
    <p:sldId id="345" r:id="rId12"/>
    <p:sldId id="346" r:id="rId13"/>
    <p:sldId id="347" r:id="rId14"/>
    <p:sldId id="348" r:id="rId15"/>
    <p:sldId id="349" r:id="rId16"/>
    <p:sldId id="350" r:id="rId17"/>
    <p:sldId id="352" r:id="rId18"/>
    <p:sldId id="353" r:id="rId19"/>
    <p:sldId id="260" r:id="rId20"/>
  </p:sldIdLst>
  <p:sldSz cx="9144000" cy="6858000" type="screen4x3"/>
  <p:notesSz cx="6858000" cy="9144000"/>
  <p:embeddedFontLst>
    <p:embeddedFont>
      <p:font typeface="Narkisim" panose="020B0604020202020204" charset="-79"/>
      <p:regular r:id="rId22"/>
    </p:embeddedFont>
    <p:embeddedFont>
      <p:font typeface="Berlin Sans FB" panose="020E0602020502020306" pitchFamily="34" charset="0"/>
      <p:regular r:id="rId23"/>
      <p:bold r:id="rId24"/>
    </p:embeddedFont>
    <p:embeddedFont>
      <p:font typeface="Calibri" panose="020F0502020204030204" pitchFamily="34" charset="0"/>
      <p:regular r:id="rId25"/>
      <p:bold r:id="rId26"/>
      <p:italic r:id="rId27"/>
      <p:boldItalic r:id="rId28"/>
    </p:embeddedFont>
    <p:embeddedFont>
      <p:font typeface="Corbel" panose="020B0503020204020204" pitchFamily="34" charset="0"/>
      <p:regular r:id="rId29"/>
      <p:bold r:id="rId30"/>
      <p:italic r:id="rId31"/>
      <p:boldItalic r:id="rId32"/>
    </p:embeddedFont>
    <p:embeddedFont>
      <p:font typeface="Lucida Fax" panose="02060602050505020204" pitchFamily="18" charset="0"/>
      <p:regular r:id="rId33"/>
      <p:bold r:id="rId34"/>
      <p:italic r:id="rId35"/>
      <p:boldItalic r:id="rId36"/>
    </p:embeddedFont>
    <p:embeddedFont>
      <p:font typeface="Wingdings 3" panose="05040102010807070707" pitchFamily="18" charset="2"/>
      <p:regular r:id="rId37"/>
    </p:embeddedFont>
    <p:embeddedFont>
      <p:font typeface="Wingdings 2" panose="05020102010507070707" pitchFamily="18" charset="2"/>
      <p:regular r:id="rId38"/>
    </p:embeddedFont>
    <p:embeddedFont>
      <p:font typeface="Footlight MT Light" panose="0204060206030A020304" pitchFamily="18" charset="0"/>
      <p:regular r:id="rId39"/>
    </p:embeddedFont>
    <p:embeddedFont>
      <p:font typeface="Estrangelo Edessa" panose="020B0604020202020204" charset="0"/>
      <p:regular r:id="rId40"/>
    </p:embeddedFont>
    <p:embeddedFont>
      <p:font typeface="Cambria Math" panose="02040503050406030204" pitchFamily="18" charset="0"/>
      <p:regular r:id="rId41"/>
    </p:embeddedFont>
    <p:embeddedFont>
      <p:font typeface="Constantia" panose="02030602050306030303" pitchFamily="18"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414F"/>
    <a:srgbClr val="323844"/>
    <a:srgbClr val="000066"/>
    <a:srgbClr val="FFC819"/>
    <a:srgbClr val="2246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45" autoAdjust="0"/>
    <p:restoredTop sz="94660"/>
  </p:normalViewPr>
  <p:slideViewPr>
    <p:cSldViewPr>
      <p:cViewPr varScale="1">
        <p:scale>
          <a:sx n="69" d="100"/>
          <a:sy n="69" d="100"/>
        </p:scale>
        <p:origin x="129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font" Target="fonts/font2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font" Target="fonts/font2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8A41B-6B2C-4455-BB85-6CABA7F2ABC2}" type="datetimeFigureOut">
              <a:rPr lang="en-US" smtClean="0"/>
              <a:pPr/>
              <a:t>10/15/2017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E4AE31-B324-4FD5-90C1-06EA003A9246}"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E4AE31-B324-4FD5-90C1-06EA003A9246}" type="slidenum">
              <a:rPr lang="en-US" smtClean="0"/>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E4AE31-B324-4FD5-90C1-06EA003A9246}"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E4AE31-B324-4FD5-90C1-06EA003A9246}"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E4AE31-B324-4FD5-90C1-06EA003A9246}"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E4AE31-B324-4FD5-90C1-06EA003A9246}"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E4AE31-B324-4FD5-90C1-06EA003A9246}" type="slidenum">
              <a:rPr lang="en-US" smtClean="0"/>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E4AE31-B324-4FD5-90C1-06EA003A9246}"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E4AE31-B324-4FD5-90C1-06EA003A9246}" type="slidenum">
              <a:rPr lang="en-US" smtClean="0"/>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E4AE31-B324-4FD5-90C1-06EA003A9246}"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E4AE31-B324-4FD5-90C1-06EA003A9246}"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E4AE31-B324-4FD5-90C1-06EA003A9246}"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E4AE31-B324-4FD5-90C1-06EA003A9246}"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E4AE31-B324-4FD5-90C1-06EA003A9246}"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E4AE31-B324-4FD5-90C1-06EA003A9246}"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E4AE31-B324-4FD5-90C1-06EA003A9246}"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E4AE31-B324-4FD5-90C1-06EA003A9246}"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089DB195-4A6D-4568-9AC3-D128850D936E}" type="datetimeFigureOut">
              <a:rPr lang="en-US" smtClean="0"/>
              <a:pPr/>
              <a:t>10/15/2017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550496-982E-41DF-B53F-DFD22C9CF57D}"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89DB195-4A6D-4568-9AC3-D128850D936E}" type="datetimeFigureOut">
              <a:rPr lang="en-US" smtClean="0"/>
              <a:pPr/>
              <a:t>10/15/2017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550496-982E-41DF-B53F-DFD22C9CF57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89DB195-4A6D-4568-9AC3-D128850D936E}" type="datetimeFigureOut">
              <a:rPr lang="en-US" smtClean="0"/>
              <a:pPr/>
              <a:t>10/15/2017</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FC550496-982E-41DF-B53F-DFD22C9CF57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89DB195-4A6D-4568-9AC3-D128850D936E}" type="datetimeFigureOut">
              <a:rPr lang="en-US" smtClean="0"/>
              <a:pPr/>
              <a:t>10/15/2017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550496-982E-41DF-B53F-DFD22C9CF57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89DB195-4A6D-4568-9AC3-D128850D936E}" type="datetimeFigureOut">
              <a:rPr lang="en-US" smtClean="0"/>
              <a:pPr/>
              <a:t>10/15/2017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550496-982E-41DF-B53F-DFD22C9CF57D}"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89DB195-4A6D-4568-9AC3-D128850D936E}" type="datetimeFigureOut">
              <a:rPr lang="en-US" smtClean="0"/>
              <a:pPr/>
              <a:t>10/15/2017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550496-982E-41DF-B53F-DFD22C9CF57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89DB195-4A6D-4568-9AC3-D128850D936E}" type="datetimeFigureOut">
              <a:rPr lang="en-US" smtClean="0"/>
              <a:pPr/>
              <a:t>10/15/2017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C550496-982E-41DF-B53F-DFD22C9CF57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89DB195-4A6D-4568-9AC3-D128850D936E}" type="datetimeFigureOut">
              <a:rPr lang="en-US" smtClean="0"/>
              <a:pPr/>
              <a:t>10/15/2017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C550496-982E-41DF-B53F-DFD22C9CF57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9DB195-4A6D-4568-9AC3-D128850D936E}" type="datetimeFigureOut">
              <a:rPr lang="en-US" smtClean="0"/>
              <a:pPr/>
              <a:t>10/15/2017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C550496-982E-41DF-B53F-DFD22C9CF57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89DB195-4A6D-4568-9AC3-D128850D936E}" type="datetimeFigureOut">
              <a:rPr lang="en-US" smtClean="0"/>
              <a:pPr/>
              <a:t>10/15/2017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550496-982E-41DF-B53F-DFD22C9CF57D}"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a:t>Click icon to add picture</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089DB195-4A6D-4568-9AC3-D128850D936E}" type="datetimeFigureOut">
              <a:rPr lang="en-US" smtClean="0"/>
              <a:pPr/>
              <a:t>10/15/2017</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FC550496-982E-41DF-B53F-DFD22C9CF57D}"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089DB195-4A6D-4568-9AC3-D128850D936E}" type="datetimeFigureOut">
              <a:rPr lang="en-US" smtClean="0"/>
              <a:pPr/>
              <a:t>10/15/2017</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C550496-982E-41DF-B53F-DFD22C9CF57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j0400301.jpg"/>
          <p:cNvPicPr>
            <a:picLocks noChangeAspect="1"/>
          </p:cNvPicPr>
          <p:nvPr/>
        </p:nvPicPr>
        <p:blipFill>
          <a:blip r:embed="rId2" cstate="print"/>
          <a:stretch>
            <a:fillRect/>
          </a:stretch>
        </p:blipFill>
        <p:spPr>
          <a:xfrm>
            <a:off x="3200400" y="838200"/>
            <a:ext cx="2772156" cy="3466041"/>
          </a:xfrm>
          <a:prstGeom prst="roundRect">
            <a:avLst>
              <a:gd name="adj" fmla="val 16667"/>
            </a:avLst>
          </a:prstGeom>
          <a:noFill/>
          <a:ln>
            <a:solidFill>
              <a:schemeClr val="bg1"/>
            </a:solidFill>
          </a:ln>
          <a:effectLst>
            <a:reflection blurRad="12700" stA="50000" endPos="75000" dist="101600" dir="5400000" sy="-100000" algn="bl" rotWithShape="0"/>
          </a:effectLst>
          <a:scene3d>
            <a:camera prst="isometricOffAxis2Left"/>
            <a:lightRig rig="threePt" dir="t"/>
          </a:scene3d>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0" y="0"/>
            <a:ext cx="9144000" cy="1447800"/>
          </a:xfr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normAutofit/>
          </a:bodyPr>
          <a:lstStyle/>
          <a:p>
            <a:pPr marL="974725" indent="-974725"/>
            <a:r>
              <a:rPr lang="en-US" sz="4400" b="1" dirty="0">
                <a:solidFill>
                  <a:srgbClr val="FFC000"/>
                </a:solidFill>
                <a:effectLst>
                  <a:outerShdw blurRad="38100" dist="38100" dir="2700000" algn="tl">
                    <a:srgbClr val="000000">
                      <a:alpha val="43137"/>
                    </a:srgbClr>
                  </a:outerShdw>
                </a:effectLst>
              </a:rPr>
              <a:t>  </a:t>
            </a:r>
            <a:r>
              <a:rPr lang="en-US" sz="4400" b="0" dirty="0">
                <a:solidFill>
                  <a:schemeClr val="accent1"/>
                </a:solidFill>
                <a:sym typeface="Wingdings 2"/>
              </a:rPr>
              <a:t></a:t>
            </a:r>
            <a:r>
              <a:rPr lang="en-US" sz="4400" b="0" dirty="0">
                <a:solidFill>
                  <a:schemeClr val="accent1"/>
                </a:solidFill>
                <a:sym typeface="Wingdings"/>
              </a:rPr>
              <a:t>  </a:t>
            </a:r>
            <a:r>
              <a:rPr lang="en-US" sz="3600" dirty="0">
                <a:solidFill>
                  <a:schemeClr val="bg1"/>
                </a:solidFill>
                <a:effectLst>
                  <a:outerShdw blurRad="38100" dist="38100" dir="2700000" algn="tl">
                    <a:srgbClr val="000000">
                      <a:alpha val="43137"/>
                    </a:srgbClr>
                  </a:outerShdw>
                </a:effectLst>
                <a:latin typeface="Lucida Fax" pitchFamily="18" charset="0"/>
                <a:ea typeface="Cambria Math" pitchFamily="18" charset="0"/>
                <a:cs typeface="Narkisim" pitchFamily="34" charset="-79"/>
                <a:sym typeface="Wingdings"/>
              </a:rPr>
              <a:t>The Fool Does Not               Study His Bible</a:t>
            </a:r>
          </a:p>
        </p:txBody>
      </p:sp>
      <p:sp>
        <p:nvSpPr>
          <p:cNvPr id="7" name="Content Placeholder 21"/>
          <p:cNvSpPr>
            <a:spLocks noGrp="1"/>
          </p:cNvSpPr>
          <p:nvPr>
            <p:ph idx="1"/>
          </p:nvPr>
        </p:nvSpPr>
        <p:spPr>
          <a:xfrm>
            <a:off x="381000" y="1600200"/>
            <a:ext cx="8382000" cy="5105400"/>
          </a:xfrm>
          <a:solidFill>
            <a:schemeClr val="bg1"/>
          </a:solidFill>
          <a:ln w="28575" cmpd="thickThin">
            <a:solidFill>
              <a:schemeClr val="tx1"/>
            </a:solidFill>
          </a:ln>
        </p:spPr>
        <p:style>
          <a:lnRef idx="2">
            <a:schemeClr val="accent1"/>
          </a:lnRef>
          <a:fillRef idx="1">
            <a:schemeClr val="lt1"/>
          </a:fillRef>
          <a:effectRef idx="0">
            <a:schemeClr val="accent1"/>
          </a:effectRef>
          <a:fontRef idx="minor">
            <a:schemeClr val="dk1"/>
          </a:fontRef>
        </p:style>
        <p:txBody>
          <a:bodyPr>
            <a:noAutofit/>
          </a:bodyPr>
          <a:lstStyle/>
          <a:p>
            <a:pPr lvl="0">
              <a:buClr>
                <a:srgbClr val="002060"/>
              </a:buClr>
              <a:defRPr/>
            </a:pPr>
            <a:r>
              <a:rPr lang="en-US" sz="2800" u="sng" dirty="0">
                <a:latin typeface="Berlin Sans FB" pitchFamily="34" charset="0"/>
              </a:rPr>
              <a:t>Jeremiah 4:22</a:t>
            </a:r>
          </a:p>
          <a:p>
            <a:pPr marL="896112" lvl="1" indent="-320040">
              <a:buClr>
                <a:schemeClr val="accent1"/>
              </a:buClr>
              <a:buSzPct val="120000"/>
              <a:buFont typeface="Arial" pitchFamily="34" charset="0"/>
              <a:buChar char="•"/>
              <a:defRPr/>
            </a:pPr>
            <a:r>
              <a:rPr lang="en-US" sz="2200" dirty="0">
                <a:latin typeface="Berlin Sans FB" pitchFamily="34" charset="0"/>
              </a:rPr>
              <a:t>For my people is foolish, they have not known me; they are sottish children, and they have none understanding: they are wise to do evil, but to do good they have no knowledge.</a:t>
            </a:r>
          </a:p>
          <a:p>
            <a:pPr marL="896112" lvl="1" indent="-320040">
              <a:buClr>
                <a:schemeClr val="accent1"/>
              </a:buClr>
              <a:buSzPct val="120000"/>
              <a:buFont typeface="Arial" pitchFamily="34" charset="0"/>
              <a:buChar char="•"/>
              <a:defRPr/>
            </a:pPr>
            <a:endParaRPr lang="en-US" sz="2200" dirty="0">
              <a:latin typeface="Berlin Sans FB" pitchFamily="34" charset="0"/>
            </a:endParaRPr>
          </a:p>
          <a:p>
            <a:pPr lvl="0">
              <a:buClr>
                <a:srgbClr val="002060"/>
              </a:buClr>
              <a:defRPr/>
            </a:pPr>
            <a:r>
              <a:rPr lang="en-US" sz="2800" u="sng" dirty="0">
                <a:latin typeface="Berlin Sans FB" pitchFamily="34" charset="0"/>
              </a:rPr>
              <a:t>2 Timothy 2:15</a:t>
            </a:r>
          </a:p>
          <a:p>
            <a:pPr marL="896112" lvl="1" indent="-320040">
              <a:buClr>
                <a:schemeClr val="accent1"/>
              </a:buClr>
              <a:buSzPct val="120000"/>
              <a:buFont typeface="Arial" pitchFamily="34" charset="0"/>
              <a:buChar char="•"/>
              <a:defRPr/>
            </a:pPr>
            <a:r>
              <a:rPr lang="en-US" sz="2200" dirty="0">
                <a:latin typeface="Berlin Sans FB" pitchFamily="34" charset="0"/>
              </a:rPr>
              <a:t>Study to shew thyself approved unto God, a workman that needeth not to be ashamed, rightly dividing the word of truth.</a:t>
            </a:r>
            <a:endParaRPr lang="en-US" sz="3000" dirty="0">
              <a:latin typeface="Berlin Sans FB" pitchFamily="34" charset="0"/>
            </a:endParaRPr>
          </a:p>
        </p:txBody>
      </p:sp>
      <p:sp>
        <p:nvSpPr>
          <p:cNvPr id="6" name="TextBox 5"/>
          <p:cNvSpPr txBox="1"/>
          <p:nvPr/>
        </p:nvSpPr>
        <p:spPr>
          <a:xfrm>
            <a:off x="3048000" y="6336268"/>
            <a:ext cx="2971800" cy="369332"/>
          </a:xfrm>
          <a:prstGeom prst="rect">
            <a:avLst/>
          </a:prstGeom>
          <a:solidFill>
            <a:schemeClr val="tx1">
              <a:lumMod val="95000"/>
              <a:lumOff val="5000"/>
            </a:schemeClr>
          </a:solidFill>
          <a:ln>
            <a:noFill/>
          </a:ln>
        </p:spPr>
        <p:txBody>
          <a:bodyPr wrap="square" rtlCol="0">
            <a:spAutoFit/>
          </a:bodyPr>
          <a:lstStyle/>
          <a:p>
            <a:pPr algn="ctr"/>
            <a:r>
              <a:rPr lang="en-US" dirty="0">
                <a:ln w="18415" cmpd="sng">
                  <a:solidFill>
                    <a:schemeClr val="bg1"/>
                  </a:solidFill>
                  <a:prstDash val="solid"/>
                </a:ln>
                <a:solidFill>
                  <a:schemeClr val="bg1"/>
                </a:solidFill>
                <a:latin typeface="Footlight MT Light" pitchFamily="18" charset="0"/>
                <a:cs typeface="Estrangelo Edessa" pitchFamily="66" charset="0"/>
              </a:rPr>
              <a:t>“Acting A Fool”</a:t>
            </a:r>
          </a:p>
        </p:txBody>
      </p:sp>
      <p:pic>
        <p:nvPicPr>
          <p:cNvPr id="11" name="Picture 2" descr="Image result for bible pic"/>
          <p:cNvPicPr>
            <a:picLocks noChangeAspect="1" noChangeArrowheads="1"/>
          </p:cNvPicPr>
          <p:nvPr/>
        </p:nvPicPr>
        <p:blipFill>
          <a:blip r:embed="rId3" cstate="print"/>
          <a:srcRect/>
          <a:stretch>
            <a:fillRect/>
          </a:stretch>
        </p:blipFill>
        <p:spPr bwMode="auto">
          <a:xfrm>
            <a:off x="6891688" y="0"/>
            <a:ext cx="2252312" cy="1426464"/>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fade">
                                      <p:cBhvr>
                                        <p:cTn id="10"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0" y="0"/>
            <a:ext cx="9144000" cy="1447800"/>
          </a:xfr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normAutofit/>
          </a:bodyPr>
          <a:lstStyle/>
          <a:p>
            <a:pPr marL="974725" indent="-974725"/>
            <a:r>
              <a:rPr lang="en-US" sz="4400" b="1" dirty="0">
                <a:solidFill>
                  <a:srgbClr val="FFC000"/>
                </a:solidFill>
                <a:effectLst>
                  <a:outerShdw blurRad="38100" dist="38100" dir="2700000" algn="tl">
                    <a:srgbClr val="000000">
                      <a:alpha val="43137"/>
                    </a:srgbClr>
                  </a:outerShdw>
                </a:effectLst>
              </a:rPr>
              <a:t>  </a:t>
            </a:r>
            <a:r>
              <a:rPr lang="en-US" sz="4400" b="0" dirty="0">
                <a:solidFill>
                  <a:schemeClr val="accent1"/>
                </a:solidFill>
                <a:sym typeface="Wingdings 2"/>
              </a:rPr>
              <a:t></a:t>
            </a:r>
            <a:r>
              <a:rPr lang="en-US" sz="4400" b="0" dirty="0">
                <a:solidFill>
                  <a:schemeClr val="accent1"/>
                </a:solidFill>
                <a:sym typeface="Wingdings"/>
              </a:rPr>
              <a:t>  </a:t>
            </a:r>
            <a:r>
              <a:rPr lang="en-US" sz="3600" dirty="0">
                <a:solidFill>
                  <a:schemeClr val="bg1"/>
                </a:solidFill>
                <a:effectLst>
                  <a:outerShdw blurRad="38100" dist="38100" dir="2700000" algn="tl">
                    <a:srgbClr val="000000">
                      <a:alpha val="43137"/>
                    </a:srgbClr>
                  </a:outerShdw>
                </a:effectLst>
                <a:latin typeface="Lucida Fax" pitchFamily="18" charset="0"/>
                <a:ea typeface="Cambria Math" pitchFamily="18" charset="0"/>
                <a:cs typeface="Narkisim" pitchFamily="34" charset="-79"/>
                <a:sym typeface="Wingdings"/>
              </a:rPr>
              <a:t>The Fool Despises His        Father Instructions</a:t>
            </a:r>
          </a:p>
        </p:txBody>
      </p:sp>
      <p:sp>
        <p:nvSpPr>
          <p:cNvPr id="7" name="Content Placeholder 21"/>
          <p:cNvSpPr>
            <a:spLocks noGrp="1"/>
          </p:cNvSpPr>
          <p:nvPr>
            <p:ph idx="1"/>
          </p:nvPr>
        </p:nvSpPr>
        <p:spPr>
          <a:xfrm>
            <a:off x="381000" y="1600200"/>
            <a:ext cx="8382000" cy="5105400"/>
          </a:xfrm>
          <a:solidFill>
            <a:schemeClr val="bg1"/>
          </a:solidFill>
          <a:ln w="28575" cmpd="thickThin">
            <a:solidFill>
              <a:schemeClr val="tx1"/>
            </a:solidFill>
          </a:ln>
        </p:spPr>
        <p:style>
          <a:lnRef idx="2">
            <a:schemeClr val="accent1"/>
          </a:lnRef>
          <a:fillRef idx="1">
            <a:schemeClr val="lt1"/>
          </a:fillRef>
          <a:effectRef idx="0">
            <a:schemeClr val="accent1"/>
          </a:effectRef>
          <a:fontRef idx="minor">
            <a:schemeClr val="dk1"/>
          </a:fontRef>
        </p:style>
        <p:txBody>
          <a:bodyPr>
            <a:noAutofit/>
          </a:bodyPr>
          <a:lstStyle/>
          <a:p>
            <a:pPr lvl="0">
              <a:buClr>
                <a:srgbClr val="002060"/>
              </a:buClr>
              <a:defRPr/>
            </a:pPr>
            <a:r>
              <a:rPr lang="en-US" sz="2800" u="sng" dirty="0">
                <a:latin typeface="Berlin Sans FB" pitchFamily="34" charset="0"/>
              </a:rPr>
              <a:t>Proverbs 15:5</a:t>
            </a:r>
          </a:p>
          <a:p>
            <a:pPr marL="896112" lvl="1" indent="-320040">
              <a:buClr>
                <a:schemeClr val="accent1"/>
              </a:buClr>
              <a:buSzPct val="120000"/>
              <a:buFont typeface="Arial" pitchFamily="34" charset="0"/>
              <a:buChar char="•"/>
              <a:defRPr/>
            </a:pPr>
            <a:r>
              <a:rPr lang="en-US" sz="2200" dirty="0">
                <a:latin typeface="Berlin Sans FB" pitchFamily="34" charset="0"/>
              </a:rPr>
              <a:t>A fool despiseth his father's instruction: but he that regardeth reproof is prudent.</a:t>
            </a:r>
          </a:p>
          <a:p>
            <a:pPr marL="896112" lvl="1" indent="-320040">
              <a:buClr>
                <a:schemeClr val="accent1"/>
              </a:buClr>
              <a:buSzPct val="120000"/>
              <a:buFont typeface="Arial" pitchFamily="34" charset="0"/>
              <a:buChar char="•"/>
              <a:defRPr/>
            </a:pPr>
            <a:endParaRPr lang="en-US" sz="2200" dirty="0">
              <a:latin typeface="Berlin Sans FB" pitchFamily="34" charset="0"/>
            </a:endParaRPr>
          </a:p>
          <a:p>
            <a:pPr lvl="0">
              <a:buClr>
                <a:srgbClr val="002060"/>
              </a:buClr>
              <a:defRPr/>
            </a:pPr>
            <a:r>
              <a:rPr lang="en-US" sz="2800" u="sng" dirty="0">
                <a:latin typeface="Berlin Sans FB" pitchFamily="34" charset="0"/>
              </a:rPr>
              <a:t>Ephesians 6:1-3</a:t>
            </a:r>
          </a:p>
          <a:p>
            <a:pPr marL="896112" lvl="1" indent="-320040">
              <a:buClr>
                <a:schemeClr val="accent1"/>
              </a:buClr>
              <a:buSzPct val="120000"/>
              <a:buFont typeface="Arial" pitchFamily="34" charset="0"/>
              <a:buChar char="•"/>
              <a:defRPr/>
            </a:pPr>
            <a:r>
              <a:rPr lang="en-US" sz="2200" baseline="30000" dirty="0">
                <a:solidFill>
                  <a:srgbClr val="C00000"/>
                </a:solidFill>
                <a:latin typeface="Berlin Sans FB" pitchFamily="34" charset="0"/>
              </a:rPr>
              <a:t>1</a:t>
            </a:r>
            <a:r>
              <a:rPr lang="en-US" sz="2200" dirty="0">
                <a:latin typeface="Berlin Sans FB" pitchFamily="34" charset="0"/>
              </a:rPr>
              <a:t>Children, obey your parents in the Lord: for this is right.  </a:t>
            </a:r>
            <a:r>
              <a:rPr lang="en-US" sz="2200" baseline="30000" dirty="0">
                <a:solidFill>
                  <a:srgbClr val="C00000"/>
                </a:solidFill>
                <a:latin typeface="Berlin Sans FB" pitchFamily="34" charset="0"/>
              </a:rPr>
              <a:t>2</a:t>
            </a:r>
            <a:r>
              <a:rPr lang="en-US" sz="2200" dirty="0">
                <a:latin typeface="Berlin Sans FB" pitchFamily="34" charset="0"/>
              </a:rPr>
              <a:t>Honour thy father and mother; (which is the first commandment with promise;)  </a:t>
            </a:r>
            <a:r>
              <a:rPr lang="en-US" sz="2200" baseline="30000" dirty="0">
                <a:solidFill>
                  <a:srgbClr val="C00000"/>
                </a:solidFill>
                <a:latin typeface="Berlin Sans FB" pitchFamily="34" charset="0"/>
              </a:rPr>
              <a:t>3</a:t>
            </a:r>
            <a:r>
              <a:rPr lang="en-US" sz="2200" dirty="0">
                <a:latin typeface="Berlin Sans FB" pitchFamily="34" charset="0"/>
              </a:rPr>
              <a:t>That it may be well with thee, and thou mayest live long on the earth.</a:t>
            </a:r>
          </a:p>
        </p:txBody>
      </p:sp>
      <p:sp>
        <p:nvSpPr>
          <p:cNvPr id="6" name="TextBox 5"/>
          <p:cNvSpPr txBox="1"/>
          <p:nvPr/>
        </p:nvSpPr>
        <p:spPr>
          <a:xfrm>
            <a:off x="3048000" y="6336268"/>
            <a:ext cx="2971800" cy="369332"/>
          </a:xfrm>
          <a:prstGeom prst="rect">
            <a:avLst/>
          </a:prstGeom>
          <a:solidFill>
            <a:schemeClr val="tx1">
              <a:lumMod val="95000"/>
              <a:lumOff val="5000"/>
            </a:schemeClr>
          </a:solidFill>
          <a:ln>
            <a:noFill/>
          </a:ln>
        </p:spPr>
        <p:txBody>
          <a:bodyPr wrap="square" rtlCol="0">
            <a:spAutoFit/>
          </a:bodyPr>
          <a:lstStyle/>
          <a:p>
            <a:pPr algn="ctr"/>
            <a:r>
              <a:rPr lang="en-US" dirty="0">
                <a:ln w="18415" cmpd="sng">
                  <a:solidFill>
                    <a:schemeClr val="bg1"/>
                  </a:solidFill>
                  <a:prstDash val="solid"/>
                </a:ln>
                <a:solidFill>
                  <a:schemeClr val="bg1"/>
                </a:solidFill>
                <a:latin typeface="Footlight MT Light" pitchFamily="18" charset="0"/>
                <a:cs typeface="Estrangelo Edessa" pitchFamily="66" charset="0"/>
              </a:rPr>
              <a:t>“Acting A Fool”</a:t>
            </a:r>
          </a:p>
        </p:txBody>
      </p:sp>
      <p:pic>
        <p:nvPicPr>
          <p:cNvPr id="11" name="Picture 2" descr="Image result for bible pic"/>
          <p:cNvPicPr>
            <a:picLocks noChangeAspect="1" noChangeArrowheads="1"/>
          </p:cNvPicPr>
          <p:nvPr/>
        </p:nvPicPr>
        <p:blipFill>
          <a:blip r:embed="rId3" cstate="print"/>
          <a:srcRect/>
          <a:stretch>
            <a:fillRect/>
          </a:stretch>
        </p:blipFill>
        <p:spPr bwMode="auto">
          <a:xfrm>
            <a:off x="6891688" y="0"/>
            <a:ext cx="2252312" cy="1426464"/>
          </a:xfrm>
          <a:prstGeom prst="rect">
            <a:avLst/>
          </a:prstGeom>
          <a:noFill/>
          <a:ln>
            <a:noFill/>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500"/>
                                        <p:tgtEl>
                                          <p:spTgt spid="7">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0" y="0"/>
            <a:ext cx="9144000" cy="1447800"/>
          </a:xfr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normAutofit/>
          </a:bodyPr>
          <a:lstStyle/>
          <a:p>
            <a:pPr marL="974725" indent="-974725"/>
            <a:r>
              <a:rPr lang="en-US" sz="4400" b="1" dirty="0">
                <a:solidFill>
                  <a:srgbClr val="FFC000"/>
                </a:solidFill>
                <a:effectLst>
                  <a:outerShdw blurRad="38100" dist="38100" dir="2700000" algn="tl">
                    <a:srgbClr val="000000">
                      <a:alpha val="43137"/>
                    </a:srgbClr>
                  </a:outerShdw>
                </a:effectLst>
              </a:rPr>
              <a:t>  </a:t>
            </a:r>
            <a:r>
              <a:rPr lang="en-US" sz="4400" b="0" dirty="0">
                <a:solidFill>
                  <a:schemeClr val="accent1"/>
                </a:solidFill>
                <a:sym typeface="Wingdings 2"/>
              </a:rPr>
              <a:t></a:t>
            </a:r>
            <a:r>
              <a:rPr lang="en-US" sz="4400" b="0" dirty="0">
                <a:solidFill>
                  <a:schemeClr val="accent1"/>
                </a:solidFill>
                <a:sym typeface="Wingdings"/>
              </a:rPr>
              <a:t>  </a:t>
            </a:r>
            <a:r>
              <a:rPr lang="en-US" sz="3600" dirty="0">
                <a:solidFill>
                  <a:schemeClr val="bg1"/>
                </a:solidFill>
                <a:effectLst>
                  <a:outerShdw blurRad="38100" dist="38100" dir="2700000" algn="tl">
                    <a:srgbClr val="000000">
                      <a:alpha val="43137"/>
                    </a:srgbClr>
                  </a:outerShdw>
                </a:effectLst>
                <a:latin typeface="Lucida Fax" pitchFamily="18" charset="0"/>
                <a:ea typeface="Cambria Math" pitchFamily="18" charset="0"/>
                <a:cs typeface="Narkisim" pitchFamily="34" charset="-79"/>
                <a:sym typeface="Wingdings"/>
              </a:rPr>
              <a:t>The Fool Trusts In His           Own Heart</a:t>
            </a:r>
          </a:p>
        </p:txBody>
      </p:sp>
      <p:sp>
        <p:nvSpPr>
          <p:cNvPr id="7" name="Content Placeholder 21"/>
          <p:cNvSpPr>
            <a:spLocks noGrp="1"/>
          </p:cNvSpPr>
          <p:nvPr>
            <p:ph idx="1"/>
          </p:nvPr>
        </p:nvSpPr>
        <p:spPr>
          <a:xfrm>
            <a:off x="381000" y="1600200"/>
            <a:ext cx="8382000" cy="5105400"/>
          </a:xfrm>
          <a:solidFill>
            <a:schemeClr val="bg1"/>
          </a:solidFill>
          <a:ln w="28575" cmpd="thickThin">
            <a:solidFill>
              <a:schemeClr val="tx1"/>
            </a:solidFill>
          </a:ln>
        </p:spPr>
        <p:style>
          <a:lnRef idx="2">
            <a:schemeClr val="accent1"/>
          </a:lnRef>
          <a:fillRef idx="1">
            <a:schemeClr val="lt1"/>
          </a:fillRef>
          <a:effectRef idx="0">
            <a:schemeClr val="accent1"/>
          </a:effectRef>
          <a:fontRef idx="minor">
            <a:schemeClr val="dk1"/>
          </a:fontRef>
        </p:style>
        <p:txBody>
          <a:bodyPr>
            <a:noAutofit/>
          </a:bodyPr>
          <a:lstStyle/>
          <a:p>
            <a:pPr lvl="0">
              <a:buClr>
                <a:srgbClr val="002060"/>
              </a:buClr>
              <a:defRPr/>
            </a:pPr>
            <a:r>
              <a:rPr lang="en-US" sz="2800" u="sng" dirty="0">
                <a:latin typeface="Berlin Sans FB" pitchFamily="34" charset="0"/>
              </a:rPr>
              <a:t>Proverbs 28:26</a:t>
            </a:r>
          </a:p>
          <a:p>
            <a:pPr marL="896112" lvl="1" indent="-320040">
              <a:buClr>
                <a:schemeClr val="accent1"/>
              </a:buClr>
              <a:buSzPct val="120000"/>
              <a:buFont typeface="Arial" pitchFamily="34" charset="0"/>
              <a:buChar char="•"/>
              <a:defRPr/>
            </a:pPr>
            <a:r>
              <a:rPr lang="en-US" sz="2200" dirty="0">
                <a:latin typeface="Berlin Sans FB" pitchFamily="34" charset="0"/>
              </a:rPr>
              <a:t>He that trusteth in his own heart is a fool: but whoso walketh wisely, he shall be delivered.</a:t>
            </a:r>
          </a:p>
          <a:p>
            <a:pPr marL="896112" lvl="1" indent="-320040">
              <a:buClr>
                <a:schemeClr val="accent1"/>
              </a:buClr>
              <a:buSzPct val="120000"/>
              <a:buFont typeface="Arial" pitchFamily="34" charset="0"/>
              <a:buChar char="•"/>
              <a:defRPr/>
            </a:pPr>
            <a:endParaRPr lang="en-US" sz="1100" dirty="0">
              <a:latin typeface="Berlin Sans FB" pitchFamily="34" charset="0"/>
            </a:endParaRPr>
          </a:p>
          <a:p>
            <a:pPr lvl="0">
              <a:buClr>
                <a:srgbClr val="002060"/>
              </a:buClr>
              <a:defRPr/>
            </a:pPr>
            <a:r>
              <a:rPr lang="en-US" sz="2800" u="sng" dirty="0">
                <a:latin typeface="Berlin Sans FB" pitchFamily="34" charset="0"/>
              </a:rPr>
              <a:t>Proverbs 21:2</a:t>
            </a:r>
          </a:p>
          <a:p>
            <a:pPr marL="896112" lvl="1" indent="-320040">
              <a:buClr>
                <a:schemeClr val="accent1"/>
              </a:buClr>
              <a:buSzPct val="120000"/>
              <a:buFont typeface="Arial" pitchFamily="34" charset="0"/>
              <a:buChar char="•"/>
              <a:defRPr/>
            </a:pPr>
            <a:r>
              <a:rPr lang="en-US" sz="2200" dirty="0">
                <a:latin typeface="Berlin Sans FB" pitchFamily="34" charset="0"/>
              </a:rPr>
              <a:t>Every way of a man is right in his own eyes: but the Lord pondereth the hearts.</a:t>
            </a:r>
          </a:p>
          <a:p>
            <a:pPr marL="896112" lvl="1" indent="-320040">
              <a:buClr>
                <a:schemeClr val="accent1"/>
              </a:buClr>
              <a:buSzPct val="120000"/>
              <a:buFont typeface="Arial" pitchFamily="34" charset="0"/>
              <a:buChar char="•"/>
              <a:defRPr/>
            </a:pPr>
            <a:endParaRPr lang="en-US" sz="1100" dirty="0">
              <a:latin typeface="Berlin Sans FB" pitchFamily="34" charset="0"/>
            </a:endParaRPr>
          </a:p>
          <a:p>
            <a:pPr lvl="0">
              <a:buClr>
                <a:srgbClr val="002060"/>
              </a:buClr>
              <a:defRPr/>
            </a:pPr>
            <a:r>
              <a:rPr lang="en-US" sz="2800" u="sng" dirty="0">
                <a:latin typeface="Berlin Sans FB" pitchFamily="34" charset="0"/>
              </a:rPr>
              <a:t>Isaiah 55:8-9</a:t>
            </a:r>
          </a:p>
          <a:p>
            <a:pPr marL="896112" lvl="1" indent="-320040">
              <a:buClr>
                <a:schemeClr val="accent1"/>
              </a:buClr>
              <a:buSzPct val="120000"/>
              <a:buFont typeface="Arial" pitchFamily="34" charset="0"/>
              <a:buChar char="•"/>
              <a:defRPr/>
            </a:pPr>
            <a:r>
              <a:rPr lang="en-US" sz="2200" baseline="30000" dirty="0">
                <a:solidFill>
                  <a:srgbClr val="C00000"/>
                </a:solidFill>
                <a:latin typeface="Berlin Sans FB" pitchFamily="34" charset="0"/>
              </a:rPr>
              <a:t>8</a:t>
            </a:r>
            <a:r>
              <a:rPr lang="en-US" sz="2200" dirty="0">
                <a:latin typeface="Berlin Sans FB" pitchFamily="34" charset="0"/>
              </a:rPr>
              <a:t>For my thoughts are not your thoughts, neither are your ways my ways, saith the Lord.  </a:t>
            </a:r>
            <a:r>
              <a:rPr lang="en-US" sz="2200" baseline="30000" dirty="0">
                <a:solidFill>
                  <a:srgbClr val="C00000"/>
                </a:solidFill>
                <a:latin typeface="Berlin Sans FB" pitchFamily="34" charset="0"/>
              </a:rPr>
              <a:t>9</a:t>
            </a:r>
            <a:r>
              <a:rPr lang="en-US" sz="2200" dirty="0">
                <a:latin typeface="Berlin Sans FB" pitchFamily="34" charset="0"/>
              </a:rPr>
              <a:t>For as the heavens are higher than the earth, so are my ways higher than your ways, and my thoughts than your thoughts.</a:t>
            </a:r>
          </a:p>
        </p:txBody>
      </p:sp>
      <p:sp>
        <p:nvSpPr>
          <p:cNvPr id="6" name="TextBox 5"/>
          <p:cNvSpPr txBox="1"/>
          <p:nvPr/>
        </p:nvSpPr>
        <p:spPr>
          <a:xfrm>
            <a:off x="3048000" y="6336268"/>
            <a:ext cx="2971800" cy="369332"/>
          </a:xfrm>
          <a:prstGeom prst="rect">
            <a:avLst/>
          </a:prstGeom>
          <a:solidFill>
            <a:schemeClr val="tx1">
              <a:lumMod val="95000"/>
              <a:lumOff val="5000"/>
            </a:schemeClr>
          </a:solidFill>
          <a:ln>
            <a:noFill/>
          </a:ln>
        </p:spPr>
        <p:txBody>
          <a:bodyPr wrap="square" rtlCol="0">
            <a:spAutoFit/>
          </a:bodyPr>
          <a:lstStyle/>
          <a:p>
            <a:pPr algn="ctr"/>
            <a:r>
              <a:rPr lang="en-US" dirty="0">
                <a:ln w="18415" cmpd="sng">
                  <a:solidFill>
                    <a:schemeClr val="bg1"/>
                  </a:solidFill>
                  <a:prstDash val="solid"/>
                </a:ln>
                <a:solidFill>
                  <a:schemeClr val="bg1"/>
                </a:solidFill>
                <a:latin typeface="Footlight MT Light" pitchFamily="18" charset="0"/>
                <a:cs typeface="Estrangelo Edessa" pitchFamily="66" charset="0"/>
              </a:rPr>
              <a:t>“Acting A Fool”</a:t>
            </a:r>
          </a:p>
        </p:txBody>
      </p:sp>
      <p:pic>
        <p:nvPicPr>
          <p:cNvPr id="11" name="Picture 2" descr="Image result for bible pic"/>
          <p:cNvPicPr>
            <a:picLocks noChangeAspect="1" noChangeArrowheads="1"/>
          </p:cNvPicPr>
          <p:nvPr/>
        </p:nvPicPr>
        <p:blipFill>
          <a:blip r:embed="rId3" cstate="print"/>
          <a:srcRect/>
          <a:stretch>
            <a:fillRect/>
          </a:stretch>
        </p:blipFill>
        <p:spPr bwMode="auto">
          <a:xfrm>
            <a:off x="6891688" y="0"/>
            <a:ext cx="2252312" cy="1426464"/>
          </a:xfrm>
          <a:prstGeom prst="rect">
            <a:avLst/>
          </a:prstGeom>
          <a:noFill/>
          <a:ln>
            <a:noFill/>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500"/>
                                        <p:tgtEl>
                                          <p:spTgt spid="7">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500"/>
                                        <p:tgtEl>
                                          <p:spTgt spid="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animEffect transition="in" filter="fade">
                                      <p:cBhvr>
                                        <p:cTn id="30" dur="500"/>
                                        <p:tgtEl>
                                          <p:spTgt spid="7">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animEffect transition="in" filter="fade">
                                      <p:cBhvr>
                                        <p:cTn id="33"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0" y="0"/>
            <a:ext cx="9144000" cy="1447800"/>
          </a:xfr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normAutofit/>
          </a:bodyPr>
          <a:lstStyle/>
          <a:p>
            <a:pPr marL="974725" indent="-974725"/>
            <a:r>
              <a:rPr lang="en-US" sz="4400" b="1" dirty="0">
                <a:solidFill>
                  <a:srgbClr val="FFC000"/>
                </a:solidFill>
                <a:effectLst>
                  <a:outerShdw blurRad="38100" dist="38100" dir="2700000" algn="tl">
                    <a:srgbClr val="000000">
                      <a:alpha val="43137"/>
                    </a:srgbClr>
                  </a:outerShdw>
                </a:effectLst>
              </a:rPr>
              <a:t>  </a:t>
            </a:r>
            <a:r>
              <a:rPr lang="en-US" sz="4400" b="0" dirty="0">
                <a:solidFill>
                  <a:schemeClr val="accent1"/>
                </a:solidFill>
                <a:sym typeface="Wingdings 2"/>
              </a:rPr>
              <a:t></a:t>
            </a:r>
            <a:r>
              <a:rPr lang="en-US" sz="4400" b="0" dirty="0">
                <a:solidFill>
                  <a:schemeClr val="accent1"/>
                </a:solidFill>
                <a:sym typeface="Wingdings"/>
              </a:rPr>
              <a:t>  </a:t>
            </a:r>
            <a:r>
              <a:rPr lang="en-US" sz="3600" dirty="0">
                <a:solidFill>
                  <a:schemeClr val="bg1"/>
                </a:solidFill>
                <a:effectLst>
                  <a:outerShdw blurRad="38100" dist="38100" dir="2700000" algn="tl">
                    <a:srgbClr val="000000">
                      <a:alpha val="43137"/>
                    </a:srgbClr>
                  </a:outerShdw>
                </a:effectLst>
                <a:latin typeface="Lucida Fax" pitchFamily="18" charset="0"/>
                <a:ea typeface="Cambria Math" pitchFamily="18" charset="0"/>
                <a:cs typeface="Narkisim" pitchFamily="34" charset="-79"/>
                <a:sym typeface="Wingdings"/>
              </a:rPr>
              <a:t>The Fool Trusts In His           Own Heart</a:t>
            </a:r>
          </a:p>
        </p:txBody>
      </p:sp>
      <p:sp>
        <p:nvSpPr>
          <p:cNvPr id="7" name="Content Placeholder 21"/>
          <p:cNvSpPr>
            <a:spLocks noGrp="1"/>
          </p:cNvSpPr>
          <p:nvPr>
            <p:ph idx="1"/>
          </p:nvPr>
        </p:nvSpPr>
        <p:spPr>
          <a:xfrm>
            <a:off x="381000" y="1600200"/>
            <a:ext cx="8382000" cy="5105400"/>
          </a:xfrm>
          <a:solidFill>
            <a:schemeClr val="bg1"/>
          </a:solidFill>
          <a:ln w="28575" cmpd="thickThin">
            <a:solidFill>
              <a:schemeClr val="tx1"/>
            </a:solidFill>
          </a:ln>
        </p:spPr>
        <p:style>
          <a:lnRef idx="2">
            <a:schemeClr val="accent1"/>
          </a:lnRef>
          <a:fillRef idx="1">
            <a:schemeClr val="lt1"/>
          </a:fillRef>
          <a:effectRef idx="0">
            <a:schemeClr val="accent1"/>
          </a:effectRef>
          <a:fontRef idx="minor">
            <a:schemeClr val="dk1"/>
          </a:fontRef>
        </p:style>
        <p:txBody>
          <a:bodyPr>
            <a:noAutofit/>
          </a:bodyPr>
          <a:lstStyle/>
          <a:p>
            <a:pPr lvl="0">
              <a:buClr>
                <a:srgbClr val="002060"/>
              </a:buClr>
              <a:defRPr/>
            </a:pPr>
            <a:r>
              <a:rPr lang="en-US" sz="2800" u="sng" dirty="0">
                <a:latin typeface="Berlin Sans FB" pitchFamily="34" charset="0"/>
              </a:rPr>
              <a:t>Proverbs 14:12</a:t>
            </a:r>
          </a:p>
          <a:p>
            <a:pPr marL="896112" lvl="1" indent="-320040">
              <a:buClr>
                <a:schemeClr val="accent1"/>
              </a:buClr>
              <a:buSzPct val="120000"/>
              <a:buFont typeface="Arial" pitchFamily="34" charset="0"/>
              <a:buChar char="•"/>
              <a:defRPr/>
            </a:pPr>
            <a:r>
              <a:rPr lang="en-US" sz="2200" dirty="0">
                <a:latin typeface="Berlin Sans FB" pitchFamily="34" charset="0"/>
              </a:rPr>
              <a:t>There is a way which seemeth right unto a man, but the end thereof are the ways of death.</a:t>
            </a:r>
          </a:p>
          <a:p>
            <a:pPr marL="896112" lvl="1" indent="-320040">
              <a:buClr>
                <a:schemeClr val="accent1"/>
              </a:buClr>
              <a:buSzPct val="120000"/>
              <a:buNone/>
              <a:defRPr/>
            </a:pPr>
            <a:endParaRPr lang="en-US" sz="2200" dirty="0">
              <a:latin typeface="Berlin Sans FB" pitchFamily="34" charset="0"/>
            </a:endParaRPr>
          </a:p>
          <a:p>
            <a:pPr lvl="0">
              <a:buClr>
                <a:srgbClr val="002060"/>
              </a:buClr>
              <a:defRPr/>
            </a:pPr>
            <a:r>
              <a:rPr lang="en-US" sz="2800" u="sng" dirty="0">
                <a:latin typeface="Berlin Sans FB" pitchFamily="34" charset="0"/>
              </a:rPr>
              <a:t>Jeremiah 10:23</a:t>
            </a:r>
          </a:p>
          <a:p>
            <a:pPr marL="896112" lvl="1" indent="-320040">
              <a:buClr>
                <a:schemeClr val="accent1"/>
              </a:buClr>
              <a:buSzPct val="120000"/>
              <a:buFont typeface="Arial" pitchFamily="34" charset="0"/>
              <a:buChar char="•"/>
              <a:defRPr/>
            </a:pPr>
            <a:r>
              <a:rPr lang="en-US" sz="2200" dirty="0">
                <a:latin typeface="Berlin Sans FB" pitchFamily="34" charset="0"/>
              </a:rPr>
              <a:t>O Lord, I know that the way of man is not in himself: it is not in man that walketh to direct his steps.</a:t>
            </a:r>
          </a:p>
        </p:txBody>
      </p:sp>
      <p:sp>
        <p:nvSpPr>
          <p:cNvPr id="6" name="TextBox 5"/>
          <p:cNvSpPr txBox="1"/>
          <p:nvPr/>
        </p:nvSpPr>
        <p:spPr>
          <a:xfrm>
            <a:off x="3048000" y="6336268"/>
            <a:ext cx="2971800" cy="369332"/>
          </a:xfrm>
          <a:prstGeom prst="rect">
            <a:avLst/>
          </a:prstGeom>
          <a:solidFill>
            <a:schemeClr val="tx1">
              <a:lumMod val="95000"/>
              <a:lumOff val="5000"/>
            </a:schemeClr>
          </a:solidFill>
          <a:ln>
            <a:noFill/>
          </a:ln>
        </p:spPr>
        <p:txBody>
          <a:bodyPr wrap="square" rtlCol="0">
            <a:spAutoFit/>
          </a:bodyPr>
          <a:lstStyle/>
          <a:p>
            <a:pPr algn="ctr"/>
            <a:r>
              <a:rPr lang="en-US" dirty="0">
                <a:ln w="18415" cmpd="sng">
                  <a:solidFill>
                    <a:schemeClr val="bg1"/>
                  </a:solidFill>
                  <a:prstDash val="solid"/>
                </a:ln>
                <a:solidFill>
                  <a:schemeClr val="bg1"/>
                </a:solidFill>
                <a:latin typeface="Footlight MT Light" pitchFamily="18" charset="0"/>
                <a:cs typeface="Estrangelo Edessa" pitchFamily="66" charset="0"/>
              </a:rPr>
              <a:t>“Acting A Fool”</a:t>
            </a:r>
          </a:p>
        </p:txBody>
      </p:sp>
      <p:pic>
        <p:nvPicPr>
          <p:cNvPr id="11" name="Picture 2" descr="Image result for bible pic"/>
          <p:cNvPicPr>
            <a:picLocks noChangeAspect="1" noChangeArrowheads="1"/>
          </p:cNvPicPr>
          <p:nvPr/>
        </p:nvPicPr>
        <p:blipFill>
          <a:blip r:embed="rId3" cstate="print"/>
          <a:srcRect/>
          <a:stretch>
            <a:fillRect/>
          </a:stretch>
        </p:blipFill>
        <p:spPr bwMode="auto">
          <a:xfrm>
            <a:off x="6891688" y="0"/>
            <a:ext cx="2252312" cy="1426464"/>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fade">
                                      <p:cBhvr>
                                        <p:cTn id="10"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0" y="0"/>
            <a:ext cx="9144000" cy="1447800"/>
          </a:xfr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normAutofit/>
          </a:bodyPr>
          <a:lstStyle/>
          <a:p>
            <a:pPr marL="974725" indent="-974725"/>
            <a:r>
              <a:rPr lang="en-US" sz="4400" b="1" dirty="0">
                <a:solidFill>
                  <a:srgbClr val="FFC000"/>
                </a:solidFill>
                <a:effectLst>
                  <a:outerShdw blurRad="38100" dist="38100" dir="2700000" algn="tl">
                    <a:srgbClr val="000000">
                      <a:alpha val="43137"/>
                    </a:srgbClr>
                  </a:outerShdw>
                </a:effectLst>
              </a:rPr>
              <a:t>  </a:t>
            </a:r>
            <a:r>
              <a:rPr lang="en-US" sz="4400" b="0" dirty="0">
                <a:solidFill>
                  <a:schemeClr val="accent1"/>
                </a:solidFill>
                <a:sym typeface="Wingdings 2"/>
              </a:rPr>
              <a:t></a:t>
            </a:r>
            <a:r>
              <a:rPr lang="en-US" sz="4400" b="0" dirty="0">
                <a:solidFill>
                  <a:schemeClr val="accent1"/>
                </a:solidFill>
                <a:sym typeface="Wingdings"/>
              </a:rPr>
              <a:t>  </a:t>
            </a:r>
            <a:r>
              <a:rPr lang="en-US" sz="3600" dirty="0">
                <a:solidFill>
                  <a:schemeClr val="bg1"/>
                </a:solidFill>
                <a:effectLst>
                  <a:outerShdw blurRad="38100" dist="38100" dir="2700000" algn="tl">
                    <a:srgbClr val="000000">
                      <a:alpha val="43137"/>
                    </a:srgbClr>
                  </a:outerShdw>
                </a:effectLst>
                <a:latin typeface="Lucida Fax" pitchFamily="18" charset="0"/>
                <a:ea typeface="Cambria Math" pitchFamily="18" charset="0"/>
                <a:cs typeface="Narkisim" pitchFamily="34" charset="-79"/>
                <a:sym typeface="Wingdings"/>
              </a:rPr>
              <a:t>The Fool Gets Angry               Too Easily</a:t>
            </a:r>
          </a:p>
        </p:txBody>
      </p:sp>
      <p:sp>
        <p:nvSpPr>
          <p:cNvPr id="7" name="Content Placeholder 21"/>
          <p:cNvSpPr>
            <a:spLocks noGrp="1"/>
          </p:cNvSpPr>
          <p:nvPr>
            <p:ph idx="1"/>
          </p:nvPr>
        </p:nvSpPr>
        <p:spPr>
          <a:xfrm>
            <a:off x="381000" y="1600200"/>
            <a:ext cx="8382000" cy="5105400"/>
          </a:xfrm>
          <a:solidFill>
            <a:schemeClr val="bg1"/>
          </a:solidFill>
          <a:ln w="28575" cmpd="thickThin">
            <a:solidFill>
              <a:schemeClr val="tx1"/>
            </a:solidFill>
          </a:ln>
        </p:spPr>
        <p:style>
          <a:lnRef idx="2">
            <a:schemeClr val="accent1"/>
          </a:lnRef>
          <a:fillRef idx="1">
            <a:schemeClr val="lt1"/>
          </a:fillRef>
          <a:effectRef idx="0">
            <a:schemeClr val="accent1"/>
          </a:effectRef>
          <a:fontRef idx="minor">
            <a:schemeClr val="dk1"/>
          </a:fontRef>
        </p:style>
        <p:txBody>
          <a:bodyPr>
            <a:noAutofit/>
          </a:bodyPr>
          <a:lstStyle/>
          <a:p>
            <a:pPr lvl="0">
              <a:buClr>
                <a:srgbClr val="002060"/>
              </a:buClr>
              <a:defRPr/>
            </a:pPr>
            <a:r>
              <a:rPr lang="en-US" sz="2800" u="sng" dirty="0">
                <a:latin typeface="Berlin Sans FB" pitchFamily="34" charset="0"/>
              </a:rPr>
              <a:t>Ecclesiastes 7:9</a:t>
            </a:r>
          </a:p>
          <a:p>
            <a:pPr marL="896112" lvl="1" indent="-320040">
              <a:buClr>
                <a:schemeClr val="accent1"/>
              </a:buClr>
              <a:buSzPct val="120000"/>
              <a:buFont typeface="Arial" pitchFamily="34" charset="0"/>
              <a:buChar char="•"/>
              <a:defRPr/>
            </a:pPr>
            <a:r>
              <a:rPr lang="en-US" sz="2200" dirty="0">
                <a:latin typeface="Berlin Sans FB" pitchFamily="34" charset="0"/>
              </a:rPr>
              <a:t>Be not hasty in thy spirit to be angry: for anger resteth in the bosom of fools.</a:t>
            </a:r>
          </a:p>
          <a:p>
            <a:pPr marL="896112" lvl="1" indent="-320040">
              <a:buClr>
                <a:schemeClr val="accent1"/>
              </a:buClr>
              <a:buSzPct val="120000"/>
              <a:buNone/>
              <a:defRPr/>
            </a:pPr>
            <a:endParaRPr lang="en-US" sz="2200" dirty="0">
              <a:latin typeface="Berlin Sans FB" pitchFamily="34" charset="0"/>
            </a:endParaRPr>
          </a:p>
          <a:p>
            <a:pPr lvl="0">
              <a:buClr>
                <a:srgbClr val="002060"/>
              </a:buClr>
              <a:defRPr/>
            </a:pPr>
            <a:r>
              <a:rPr lang="en-US" sz="2800" u="sng" dirty="0">
                <a:latin typeface="Berlin Sans FB" pitchFamily="34" charset="0"/>
              </a:rPr>
              <a:t>James 1:19-20</a:t>
            </a:r>
          </a:p>
          <a:p>
            <a:pPr marL="896112" lvl="1" indent="-320040">
              <a:buClr>
                <a:schemeClr val="accent1"/>
              </a:buClr>
              <a:buSzPct val="120000"/>
              <a:buFont typeface="Arial" pitchFamily="34" charset="0"/>
              <a:buChar char="•"/>
              <a:defRPr/>
            </a:pPr>
            <a:r>
              <a:rPr lang="en-US" sz="2200" baseline="30000" dirty="0">
                <a:solidFill>
                  <a:srgbClr val="C00000"/>
                </a:solidFill>
                <a:latin typeface="Berlin Sans FB" pitchFamily="34" charset="0"/>
              </a:rPr>
              <a:t>19</a:t>
            </a:r>
            <a:r>
              <a:rPr lang="en-US" sz="2200" dirty="0">
                <a:latin typeface="Berlin Sans FB" pitchFamily="34" charset="0"/>
              </a:rPr>
              <a:t>Wherefore, my beloved brethren, let every man be swift to hear, slow to speak, slow to wrath:  </a:t>
            </a:r>
            <a:r>
              <a:rPr lang="en-US" sz="2200" baseline="30000" dirty="0">
                <a:solidFill>
                  <a:srgbClr val="C00000"/>
                </a:solidFill>
                <a:latin typeface="Berlin Sans FB" pitchFamily="34" charset="0"/>
              </a:rPr>
              <a:t>20</a:t>
            </a:r>
            <a:r>
              <a:rPr lang="en-US" sz="2200" dirty="0">
                <a:latin typeface="Berlin Sans FB" pitchFamily="34" charset="0"/>
              </a:rPr>
              <a:t>For the wrath of man worketh not the righteousness of God.</a:t>
            </a:r>
          </a:p>
        </p:txBody>
      </p:sp>
      <p:sp>
        <p:nvSpPr>
          <p:cNvPr id="6" name="TextBox 5"/>
          <p:cNvSpPr txBox="1"/>
          <p:nvPr/>
        </p:nvSpPr>
        <p:spPr>
          <a:xfrm>
            <a:off x="3048000" y="6336268"/>
            <a:ext cx="2971800" cy="369332"/>
          </a:xfrm>
          <a:prstGeom prst="rect">
            <a:avLst/>
          </a:prstGeom>
          <a:solidFill>
            <a:schemeClr val="tx1">
              <a:lumMod val="95000"/>
              <a:lumOff val="5000"/>
            </a:schemeClr>
          </a:solidFill>
          <a:ln>
            <a:noFill/>
          </a:ln>
        </p:spPr>
        <p:txBody>
          <a:bodyPr wrap="square" rtlCol="0">
            <a:spAutoFit/>
          </a:bodyPr>
          <a:lstStyle/>
          <a:p>
            <a:pPr algn="ctr"/>
            <a:r>
              <a:rPr lang="en-US" dirty="0">
                <a:ln w="18415" cmpd="sng">
                  <a:solidFill>
                    <a:schemeClr val="bg1"/>
                  </a:solidFill>
                  <a:prstDash val="solid"/>
                </a:ln>
                <a:solidFill>
                  <a:schemeClr val="bg1"/>
                </a:solidFill>
                <a:latin typeface="Footlight MT Light" pitchFamily="18" charset="0"/>
                <a:cs typeface="Estrangelo Edessa" pitchFamily="66" charset="0"/>
              </a:rPr>
              <a:t>“Acting A Fool”</a:t>
            </a:r>
          </a:p>
        </p:txBody>
      </p:sp>
      <p:pic>
        <p:nvPicPr>
          <p:cNvPr id="11" name="Picture 2" descr="Image result for bible pic"/>
          <p:cNvPicPr>
            <a:picLocks noChangeAspect="1" noChangeArrowheads="1"/>
          </p:cNvPicPr>
          <p:nvPr/>
        </p:nvPicPr>
        <p:blipFill>
          <a:blip r:embed="rId3" cstate="print"/>
          <a:srcRect/>
          <a:stretch>
            <a:fillRect/>
          </a:stretch>
        </p:blipFill>
        <p:spPr bwMode="auto">
          <a:xfrm>
            <a:off x="6891688" y="0"/>
            <a:ext cx="2252312" cy="1426464"/>
          </a:xfrm>
          <a:prstGeom prst="rect">
            <a:avLst/>
          </a:prstGeom>
          <a:noFill/>
          <a:ln>
            <a:noFill/>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500"/>
                                        <p:tgtEl>
                                          <p:spTgt spid="7">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0" y="0"/>
            <a:ext cx="9144000" cy="1447800"/>
          </a:xfr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normAutofit/>
          </a:bodyPr>
          <a:lstStyle/>
          <a:p>
            <a:pPr marL="974725" indent="-974725"/>
            <a:r>
              <a:rPr lang="en-US" sz="4400" b="1" dirty="0">
                <a:solidFill>
                  <a:srgbClr val="FFC000"/>
                </a:solidFill>
                <a:effectLst>
                  <a:outerShdw blurRad="38100" dist="38100" dir="2700000" algn="tl">
                    <a:srgbClr val="000000">
                      <a:alpha val="43137"/>
                    </a:srgbClr>
                  </a:outerShdw>
                </a:effectLst>
              </a:rPr>
              <a:t>  </a:t>
            </a:r>
            <a:r>
              <a:rPr lang="en-US" sz="4400" b="0" dirty="0">
                <a:solidFill>
                  <a:schemeClr val="accent1"/>
                </a:solidFill>
                <a:sym typeface="Wingdings 2"/>
              </a:rPr>
              <a:t></a:t>
            </a:r>
            <a:r>
              <a:rPr lang="en-US" sz="4400" b="0" dirty="0">
                <a:solidFill>
                  <a:schemeClr val="accent1"/>
                </a:solidFill>
                <a:sym typeface="Wingdings"/>
              </a:rPr>
              <a:t>  </a:t>
            </a:r>
            <a:r>
              <a:rPr lang="en-US" sz="3600" dirty="0">
                <a:solidFill>
                  <a:schemeClr val="bg1"/>
                </a:solidFill>
                <a:effectLst>
                  <a:outerShdw blurRad="38100" dist="38100" dir="2700000" algn="tl">
                    <a:srgbClr val="000000">
                      <a:alpha val="43137"/>
                    </a:srgbClr>
                  </a:outerShdw>
                </a:effectLst>
                <a:latin typeface="Lucida Fax" pitchFamily="18" charset="0"/>
                <a:ea typeface="Cambria Math" pitchFamily="18" charset="0"/>
                <a:cs typeface="Narkisim" pitchFamily="34" charset="-79"/>
                <a:sym typeface="Wingdings"/>
              </a:rPr>
              <a:t>The Fool Gets Angry               Too Easily</a:t>
            </a:r>
          </a:p>
        </p:txBody>
      </p:sp>
      <p:sp>
        <p:nvSpPr>
          <p:cNvPr id="7" name="Content Placeholder 21"/>
          <p:cNvSpPr>
            <a:spLocks noGrp="1"/>
          </p:cNvSpPr>
          <p:nvPr>
            <p:ph idx="1"/>
          </p:nvPr>
        </p:nvSpPr>
        <p:spPr>
          <a:xfrm>
            <a:off x="381000" y="1600200"/>
            <a:ext cx="8382000" cy="5105400"/>
          </a:xfrm>
          <a:solidFill>
            <a:schemeClr val="bg1"/>
          </a:solidFill>
          <a:ln w="28575" cmpd="thickThin">
            <a:solidFill>
              <a:schemeClr val="tx1"/>
            </a:solidFill>
          </a:ln>
        </p:spPr>
        <p:style>
          <a:lnRef idx="2">
            <a:schemeClr val="accent1"/>
          </a:lnRef>
          <a:fillRef idx="1">
            <a:schemeClr val="lt1"/>
          </a:fillRef>
          <a:effectRef idx="0">
            <a:schemeClr val="accent1"/>
          </a:effectRef>
          <a:fontRef idx="minor">
            <a:schemeClr val="dk1"/>
          </a:fontRef>
        </p:style>
        <p:txBody>
          <a:bodyPr>
            <a:noAutofit/>
          </a:bodyPr>
          <a:lstStyle/>
          <a:p>
            <a:pPr lvl="0">
              <a:buClr>
                <a:srgbClr val="002060"/>
              </a:buClr>
              <a:defRPr/>
            </a:pPr>
            <a:r>
              <a:rPr lang="en-US" sz="2800" u="sng" dirty="0">
                <a:latin typeface="Berlin Sans FB" pitchFamily="34" charset="0"/>
              </a:rPr>
              <a:t>Ephesians 4:26, 31</a:t>
            </a:r>
          </a:p>
          <a:p>
            <a:pPr marL="896112" lvl="1" indent="-320040">
              <a:buClr>
                <a:schemeClr val="accent1"/>
              </a:buClr>
              <a:buSzPct val="120000"/>
              <a:buFont typeface="Arial" pitchFamily="34" charset="0"/>
              <a:buChar char="•"/>
              <a:defRPr/>
            </a:pPr>
            <a:r>
              <a:rPr lang="en-US" sz="2200" baseline="30000" dirty="0">
                <a:solidFill>
                  <a:srgbClr val="C00000"/>
                </a:solidFill>
                <a:latin typeface="Berlin Sans FB" pitchFamily="34" charset="0"/>
              </a:rPr>
              <a:t>26</a:t>
            </a:r>
            <a:r>
              <a:rPr lang="en-US" sz="2200" dirty="0">
                <a:latin typeface="Berlin Sans FB" pitchFamily="34" charset="0"/>
              </a:rPr>
              <a:t>Be ye angry, and sin not: let not the sun go down upon your wrath...</a:t>
            </a:r>
            <a:r>
              <a:rPr lang="en-US" sz="2200" baseline="30000" dirty="0">
                <a:solidFill>
                  <a:srgbClr val="C00000"/>
                </a:solidFill>
                <a:latin typeface="Berlin Sans FB" pitchFamily="34" charset="0"/>
              </a:rPr>
              <a:t>31</a:t>
            </a:r>
            <a:r>
              <a:rPr lang="en-US" sz="2200" dirty="0">
                <a:latin typeface="Berlin Sans FB" pitchFamily="34" charset="0"/>
              </a:rPr>
              <a:t>Let all bitterness, and wrath, and anger, and clamour, and evil speaking, be put away from you, with all malice.</a:t>
            </a:r>
          </a:p>
        </p:txBody>
      </p:sp>
      <p:sp>
        <p:nvSpPr>
          <p:cNvPr id="6" name="TextBox 5"/>
          <p:cNvSpPr txBox="1"/>
          <p:nvPr/>
        </p:nvSpPr>
        <p:spPr>
          <a:xfrm>
            <a:off x="3048000" y="6336268"/>
            <a:ext cx="2971800" cy="369332"/>
          </a:xfrm>
          <a:prstGeom prst="rect">
            <a:avLst/>
          </a:prstGeom>
          <a:solidFill>
            <a:schemeClr val="tx1">
              <a:lumMod val="95000"/>
              <a:lumOff val="5000"/>
            </a:schemeClr>
          </a:solidFill>
          <a:ln>
            <a:noFill/>
          </a:ln>
        </p:spPr>
        <p:txBody>
          <a:bodyPr wrap="square" rtlCol="0">
            <a:spAutoFit/>
          </a:bodyPr>
          <a:lstStyle/>
          <a:p>
            <a:pPr algn="ctr"/>
            <a:r>
              <a:rPr lang="en-US" dirty="0">
                <a:ln w="18415" cmpd="sng">
                  <a:solidFill>
                    <a:schemeClr val="bg1"/>
                  </a:solidFill>
                  <a:prstDash val="solid"/>
                </a:ln>
                <a:solidFill>
                  <a:schemeClr val="bg1"/>
                </a:solidFill>
                <a:latin typeface="Footlight MT Light" pitchFamily="18" charset="0"/>
                <a:cs typeface="Estrangelo Edessa" pitchFamily="66" charset="0"/>
              </a:rPr>
              <a:t>“Acting A Fool”</a:t>
            </a:r>
          </a:p>
        </p:txBody>
      </p:sp>
      <p:pic>
        <p:nvPicPr>
          <p:cNvPr id="11" name="Picture 2" descr="Image result for bible pic"/>
          <p:cNvPicPr>
            <a:picLocks noChangeAspect="1" noChangeArrowheads="1"/>
          </p:cNvPicPr>
          <p:nvPr/>
        </p:nvPicPr>
        <p:blipFill>
          <a:blip r:embed="rId3" cstate="print"/>
          <a:srcRect/>
          <a:stretch>
            <a:fillRect/>
          </a:stretch>
        </p:blipFill>
        <p:spPr bwMode="auto">
          <a:xfrm>
            <a:off x="6891688" y="0"/>
            <a:ext cx="2252312" cy="1426464"/>
          </a:xfrm>
          <a:prstGeom prst="rect">
            <a:avLst/>
          </a:prstGeom>
          <a:noFill/>
          <a:ln>
            <a:noFill/>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0" y="0"/>
            <a:ext cx="9144000" cy="1447800"/>
          </a:xfr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normAutofit/>
          </a:bodyPr>
          <a:lstStyle/>
          <a:p>
            <a:pPr marL="974725" indent="-974725"/>
            <a:r>
              <a:rPr lang="en-US" sz="4400" b="1" dirty="0">
                <a:solidFill>
                  <a:srgbClr val="FFC000"/>
                </a:solidFill>
                <a:effectLst>
                  <a:outerShdw blurRad="38100" dist="38100" dir="2700000" algn="tl">
                    <a:srgbClr val="000000">
                      <a:alpha val="43137"/>
                    </a:srgbClr>
                  </a:outerShdw>
                </a:effectLst>
              </a:rPr>
              <a:t>  </a:t>
            </a:r>
            <a:r>
              <a:rPr lang="en-US" sz="4400" b="0" dirty="0">
                <a:solidFill>
                  <a:schemeClr val="accent1"/>
                </a:solidFill>
                <a:sym typeface="Wingdings 2"/>
              </a:rPr>
              <a:t></a:t>
            </a:r>
            <a:r>
              <a:rPr lang="en-US" sz="4400" b="0" dirty="0">
                <a:solidFill>
                  <a:schemeClr val="accent1"/>
                </a:solidFill>
                <a:sym typeface="Wingdings"/>
              </a:rPr>
              <a:t>  </a:t>
            </a:r>
            <a:r>
              <a:rPr lang="en-US" sz="3600" dirty="0">
                <a:solidFill>
                  <a:schemeClr val="bg1"/>
                </a:solidFill>
                <a:effectLst>
                  <a:outerShdw blurRad="38100" dist="38100" dir="2700000" algn="tl">
                    <a:srgbClr val="000000">
                      <a:alpha val="43137"/>
                    </a:srgbClr>
                  </a:outerShdw>
                </a:effectLst>
                <a:latin typeface="Lucida Fax" pitchFamily="18" charset="0"/>
                <a:ea typeface="Cambria Math" pitchFamily="18" charset="0"/>
                <a:cs typeface="Narkisim" pitchFamily="34" charset="-79"/>
                <a:sym typeface="Wingdings"/>
              </a:rPr>
              <a:t>The Fool Talks Too              Much</a:t>
            </a:r>
          </a:p>
        </p:txBody>
      </p:sp>
      <p:sp>
        <p:nvSpPr>
          <p:cNvPr id="7" name="Content Placeholder 21"/>
          <p:cNvSpPr>
            <a:spLocks noGrp="1"/>
          </p:cNvSpPr>
          <p:nvPr>
            <p:ph idx="1"/>
          </p:nvPr>
        </p:nvSpPr>
        <p:spPr>
          <a:xfrm>
            <a:off x="381000" y="1600200"/>
            <a:ext cx="8382000" cy="5105400"/>
          </a:xfrm>
          <a:solidFill>
            <a:schemeClr val="bg1"/>
          </a:solidFill>
          <a:ln w="28575" cmpd="thickThin">
            <a:solidFill>
              <a:schemeClr val="tx1"/>
            </a:solidFill>
          </a:ln>
        </p:spPr>
        <p:style>
          <a:lnRef idx="2">
            <a:schemeClr val="accent1"/>
          </a:lnRef>
          <a:fillRef idx="1">
            <a:schemeClr val="lt1"/>
          </a:fillRef>
          <a:effectRef idx="0">
            <a:schemeClr val="accent1"/>
          </a:effectRef>
          <a:fontRef idx="minor">
            <a:schemeClr val="dk1"/>
          </a:fontRef>
        </p:style>
        <p:txBody>
          <a:bodyPr>
            <a:noAutofit/>
          </a:bodyPr>
          <a:lstStyle/>
          <a:p>
            <a:pPr lvl="0">
              <a:buClr>
                <a:srgbClr val="002060"/>
              </a:buClr>
              <a:defRPr/>
            </a:pPr>
            <a:r>
              <a:rPr lang="en-US" sz="2800" u="sng" dirty="0">
                <a:latin typeface="Berlin Sans FB" pitchFamily="34" charset="0"/>
              </a:rPr>
              <a:t>Ecclesiastes 5:2-3</a:t>
            </a:r>
          </a:p>
          <a:p>
            <a:pPr marL="896112" lvl="1" indent="-320040">
              <a:buClr>
                <a:schemeClr val="accent1"/>
              </a:buClr>
              <a:buSzPct val="120000"/>
              <a:buFont typeface="Arial" pitchFamily="34" charset="0"/>
              <a:buChar char="•"/>
              <a:defRPr/>
            </a:pPr>
            <a:r>
              <a:rPr lang="en-US" sz="2200" baseline="30000" dirty="0">
                <a:solidFill>
                  <a:srgbClr val="C00000"/>
                </a:solidFill>
                <a:latin typeface="Berlin Sans FB" pitchFamily="34" charset="0"/>
              </a:rPr>
              <a:t>2</a:t>
            </a:r>
            <a:r>
              <a:rPr lang="en-US" sz="2200" dirty="0">
                <a:latin typeface="Berlin Sans FB" pitchFamily="34" charset="0"/>
              </a:rPr>
              <a:t>Be not rash with thy mouth, and let not thine heart be hasty to utter any thing before God: for God is in heaven, and thou upon earth: therefore let thy words be few.  </a:t>
            </a:r>
            <a:r>
              <a:rPr lang="en-US" sz="2200" baseline="30000" dirty="0">
                <a:solidFill>
                  <a:srgbClr val="C00000"/>
                </a:solidFill>
                <a:latin typeface="Berlin Sans FB" pitchFamily="34" charset="0"/>
              </a:rPr>
              <a:t>3</a:t>
            </a:r>
            <a:r>
              <a:rPr lang="en-US" sz="2200" dirty="0">
                <a:latin typeface="Berlin Sans FB" pitchFamily="34" charset="0"/>
              </a:rPr>
              <a:t>For a dream cometh through the multitude of business; and a fool's voice is known by multitude of words.</a:t>
            </a:r>
          </a:p>
          <a:p>
            <a:pPr marL="896112" lvl="1" indent="-320040">
              <a:buClr>
                <a:schemeClr val="accent1"/>
              </a:buClr>
              <a:buSzPct val="120000"/>
              <a:buFont typeface="Arial" pitchFamily="34" charset="0"/>
              <a:buChar char="•"/>
              <a:defRPr/>
            </a:pPr>
            <a:endParaRPr lang="en-US" sz="2200" dirty="0">
              <a:latin typeface="Berlin Sans FB" pitchFamily="34" charset="0"/>
            </a:endParaRPr>
          </a:p>
          <a:p>
            <a:pPr lvl="0">
              <a:buClr>
                <a:srgbClr val="002060"/>
              </a:buClr>
              <a:defRPr/>
            </a:pPr>
            <a:r>
              <a:rPr lang="en-US" sz="2800" u="sng" dirty="0">
                <a:latin typeface="Berlin Sans FB" pitchFamily="34" charset="0"/>
              </a:rPr>
              <a:t>Proverbs 17:27-28</a:t>
            </a:r>
          </a:p>
          <a:p>
            <a:pPr marL="896112" lvl="1" indent="-320040">
              <a:buClr>
                <a:schemeClr val="accent1"/>
              </a:buClr>
              <a:buSzPct val="120000"/>
              <a:buFont typeface="Arial" pitchFamily="34" charset="0"/>
              <a:buChar char="•"/>
              <a:defRPr/>
            </a:pPr>
            <a:r>
              <a:rPr lang="en-US" sz="2200" baseline="30000" dirty="0">
                <a:solidFill>
                  <a:srgbClr val="C00000"/>
                </a:solidFill>
                <a:latin typeface="Berlin Sans FB" pitchFamily="34" charset="0"/>
              </a:rPr>
              <a:t>27</a:t>
            </a:r>
            <a:r>
              <a:rPr lang="en-US" sz="2200" dirty="0">
                <a:latin typeface="Berlin Sans FB" pitchFamily="34" charset="0"/>
              </a:rPr>
              <a:t>He that hath knowledge spareth his words: and a man of understanding is of an excellent spirit.  </a:t>
            </a:r>
            <a:r>
              <a:rPr lang="en-US" sz="2200" baseline="30000" dirty="0">
                <a:solidFill>
                  <a:srgbClr val="C00000"/>
                </a:solidFill>
                <a:latin typeface="Berlin Sans FB" pitchFamily="34" charset="0"/>
              </a:rPr>
              <a:t>28</a:t>
            </a:r>
            <a:r>
              <a:rPr lang="en-US" sz="2200" dirty="0">
                <a:latin typeface="Berlin Sans FB" pitchFamily="34" charset="0"/>
              </a:rPr>
              <a:t>Even a fool, when he holdeth his peace, is counted wise: and he that shutteth his lips is esteemed a man of understanding.  (cf. Job 32:7; 12:12-13)</a:t>
            </a:r>
          </a:p>
          <a:p>
            <a:pPr marL="896112" lvl="1" indent="-320040">
              <a:buClr>
                <a:schemeClr val="accent1"/>
              </a:buClr>
              <a:buSzPct val="120000"/>
              <a:buFont typeface="Arial" pitchFamily="34" charset="0"/>
              <a:buChar char="•"/>
              <a:defRPr/>
            </a:pPr>
            <a:endParaRPr lang="en-US" sz="2200" dirty="0">
              <a:latin typeface="Berlin Sans FB" pitchFamily="34" charset="0"/>
            </a:endParaRPr>
          </a:p>
          <a:p>
            <a:pPr marL="896112" lvl="1" indent="-320040">
              <a:buClr>
                <a:schemeClr val="accent1"/>
              </a:buClr>
              <a:buSzPct val="120000"/>
              <a:buFont typeface="Arial" pitchFamily="34" charset="0"/>
              <a:buChar char="•"/>
              <a:defRPr/>
            </a:pPr>
            <a:endParaRPr lang="en-US" sz="2600" dirty="0">
              <a:latin typeface="Berlin Sans FB" pitchFamily="34" charset="0"/>
            </a:endParaRPr>
          </a:p>
          <a:p>
            <a:pPr marL="896112" lvl="1" indent="-320040">
              <a:buClr>
                <a:schemeClr val="accent1"/>
              </a:buClr>
              <a:buSzPct val="120000"/>
              <a:buFont typeface="Arial" pitchFamily="34" charset="0"/>
              <a:buChar char="•"/>
              <a:defRPr/>
            </a:pPr>
            <a:endParaRPr lang="en-US" sz="2200" dirty="0">
              <a:latin typeface="Berlin Sans FB" pitchFamily="34" charset="0"/>
            </a:endParaRPr>
          </a:p>
        </p:txBody>
      </p:sp>
      <p:sp>
        <p:nvSpPr>
          <p:cNvPr id="6" name="TextBox 5"/>
          <p:cNvSpPr txBox="1"/>
          <p:nvPr/>
        </p:nvSpPr>
        <p:spPr>
          <a:xfrm>
            <a:off x="3048000" y="6336268"/>
            <a:ext cx="2971800" cy="369332"/>
          </a:xfrm>
          <a:prstGeom prst="rect">
            <a:avLst/>
          </a:prstGeom>
          <a:solidFill>
            <a:schemeClr val="tx1">
              <a:lumMod val="95000"/>
              <a:lumOff val="5000"/>
            </a:schemeClr>
          </a:solidFill>
          <a:ln>
            <a:noFill/>
          </a:ln>
        </p:spPr>
        <p:txBody>
          <a:bodyPr wrap="square" rtlCol="0">
            <a:spAutoFit/>
          </a:bodyPr>
          <a:lstStyle/>
          <a:p>
            <a:pPr algn="ctr"/>
            <a:r>
              <a:rPr lang="en-US" dirty="0">
                <a:ln w="18415" cmpd="sng">
                  <a:solidFill>
                    <a:schemeClr val="bg1"/>
                  </a:solidFill>
                  <a:prstDash val="solid"/>
                </a:ln>
                <a:solidFill>
                  <a:schemeClr val="bg1"/>
                </a:solidFill>
                <a:latin typeface="Footlight MT Light" pitchFamily="18" charset="0"/>
                <a:cs typeface="Estrangelo Edessa" pitchFamily="66" charset="0"/>
              </a:rPr>
              <a:t>“Acting A Fool”</a:t>
            </a:r>
          </a:p>
        </p:txBody>
      </p:sp>
      <p:pic>
        <p:nvPicPr>
          <p:cNvPr id="11" name="Picture 2" descr="Image result for bible pic"/>
          <p:cNvPicPr>
            <a:picLocks noChangeAspect="1" noChangeArrowheads="1"/>
          </p:cNvPicPr>
          <p:nvPr/>
        </p:nvPicPr>
        <p:blipFill>
          <a:blip r:embed="rId3" cstate="print"/>
          <a:srcRect/>
          <a:stretch>
            <a:fillRect/>
          </a:stretch>
        </p:blipFill>
        <p:spPr bwMode="auto">
          <a:xfrm>
            <a:off x="6891688" y="0"/>
            <a:ext cx="2252312" cy="1426464"/>
          </a:xfrm>
          <a:prstGeom prst="rect">
            <a:avLst/>
          </a:prstGeom>
          <a:noFill/>
          <a:ln>
            <a:noFill/>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500"/>
                                        <p:tgtEl>
                                          <p:spTgt spid="7">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0" y="0"/>
            <a:ext cx="9144000" cy="1447800"/>
          </a:xfr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normAutofit/>
          </a:bodyPr>
          <a:lstStyle/>
          <a:p>
            <a:pPr marL="974725" indent="-974725"/>
            <a:r>
              <a:rPr lang="en-US" sz="4400" b="1" dirty="0">
                <a:solidFill>
                  <a:srgbClr val="FFC000"/>
                </a:solidFill>
                <a:effectLst>
                  <a:outerShdw blurRad="38100" dist="38100" dir="2700000" algn="tl">
                    <a:srgbClr val="000000">
                      <a:alpha val="43137"/>
                    </a:srgbClr>
                  </a:outerShdw>
                </a:effectLst>
              </a:rPr>
              <a:t>  </a:t>
            </a:r>
            <a:r>
              <a:rPr lang="en-US" sz="4400" b="0" dirty="0">
                <a:solidFill>
                  <a:schemeClr val="accent1"/>
                </a:solidFill>
                <a:sym typeface="Wingdings 2"/>
              </a:rPr>
              <a:t></a:t>
            </a:r>
            <a:r>
              <a:rPr lang="en-US" sz="4400" b="0" dirty="0">
                <a:solidFill>
                  <a:schemeClr val="accent1"/>
                </a:solidFill>
                <a:sym typeface="Wingdings"/>
              </a:rPr>
              <a:t>  </a:t>
            </a:r>
            <a:r>
              <a:rPr lang="en-US" sz="3600" dirty="0">
                <a:solidFill>
                  <a:schemeClr val="bg1"/>
                </a:solidFill>
                <a:effectLst>
                  <a:outerShdw blurRad="38100" dist="38100" dir="2700000" algn="tl">
                    <a:srgbClr val="000000">
                      <a:alpha val="43137"/>
                    </a:srgbClr>
                  </a:outerShdw>
                </a:effectLst>
                <a:latin typeface="Lucida Fax" pitchFamily="18" charset="0"/>
                <a:ea typeface="Cambria Math" pitchFamily="18" charset="0"/>
                <a:cs typeface="Narkisim" pitchFamily="34" charset="-79"/>
                <a:sym typeface="Wingdings"/>
              </a:rPr>
              <a:t>The Fool Hears The              Word But Does It Not</a:t>
            </a:r>
          </a:p>
        </p:txBody>
      </p:sp>
      <p:sp>
        <p:nvSpPr>
          <p:cNvPr id="7" name="Content Placeholder 21"/>
          <p:cNvSpPr>
            <a:spLocks noGrp="1"/>
          </p:cNvSpPr>
          <p:nvPr>
            <p:ph idx="1"/>
          </p:nvPr>
        </p:nvSpPr>
        <p:spPr>
          <a:xfrm>
            <a:off x="381000" y="1600200"/>
            <a:ext cx="8382000" cy="5105400"/>
          </a:xfrm>
          <a:solidFill>
            <a:schemeClr val="bg1"/>
          </a:solidFill>
          <a:ln w="28575" cmpd="thickThin">
            <a:solidFill>
              <a:schemeClr val="tx1"/>
            </a:solidFill>
          </a:ln>
        </p:spPr>
        <p:style>
          <a:lnRef idx="2">
            <a:schemeClr val="accent1"/>
          </a:lnRef>
          <a:fillRef idx="1">
            <a:schemeClr val="lt1"/>
          </a:fillRef>
          <a:effectRef idx="0">
            <a:schemeClr val="accent1"/>
          </a:effectRef>
          <a:fontRef idx="minor">
            <a:schemeClr val="dk1"/>
          </a:fontRef>
        </p:style>
        <p:txBody>
          <a:bodyPr>
            <a:noAutofit/>
          </a:bodyPr>
          <a:lstStyle/>
          <a:p>
            <a:pPr lvl="0">
              <a:buClr>
                <a:srgbClr val="002060"/>
              </a:buClr>
              <a:defRPr/>
            </a:pPr>
            <a:r>
              <a:rPr lang="en-US" sz="2800" u="sng" dirty="0">
                <a:latin typeface="Berlin Sans FB" pitchFamily="34" charset="0"/>
              </a:rPr>
              <a:t>Matthew 7:24-27</a:t>
            </a:r>
          </a:p>
          <a:p>
            <a:pPr marL="896112" lvl="1" indent="-320040">
              <a:buClr>
                <a:schemeClr val="accent1"/>
              </a:buClr>
              <a:buSzPct val="120000"/>
              <a:buFont typeface="Arial" pitchFamily="34" charset="0"/>
              <a:buChar char="•"/>
              <a:defRPr/>
            </a:pPr>
            <a:r>
              <a:rPr lang="en-US" sz="2200" baseline="30000" dirty="0">
                <a:solidFill>
                  <a:srgbClr val="C00000"/>
                </a:solidFill>
                <a:latin typeface="Berlin Sans FB" pitchFamily="34" charset="0"/>
              </a:rPr>
              <a:t>24</a:t>
            </a:r>
            <a:r>
              <a:rPr lang="en-US" sz="2200" dirty="0">
                <a:latin typeface="Berlin Sans FB" pitchFamily="34" charset="0"/>
              </a:rPr>
              <a:t>Therefore whosoever heareth these sayings of mine, and doeth them, I will liken him unto a wise man, which built his house upon a rock:  </a:t>
            </a:r>
            <a:r>
              <a:rPr lang="en-US" sz="2200" baseline="30000" dirty="0">
                <a:solidFill>
                  <a:srgbClr val="C00000"/>
                </a:solidFill>
                <a:latin typeface="Berlin Sans FB" pitchFamily="34" charset="0"/>
              </a:rPr>
              <a:t>25</a:t>
            </a:r>
            <a:r>
              <a:rPr lang="en-US" sz="2200" dirty="0">
                <a:latin typeface="Berlin Sans FB" pitchFamily="34" charset="0"/>
              </a:rPr>
              <a:t>And the rain descended, and the floods came, and the winds blew, and beat upon that house; and it fell not: for it was founded upon a rock.  </a:t>
            </a:r>
            <a:r>
              <a:rPr lang="en-US" sz="2200" baseline="30000" dirty="0">
                <a:solidFill>
                  <a:srgbClr val="C00000"/>
                </a:solidFill>
                <a:latin typeface="Berlin Sans FB" pitchFamily="34" charset="0"/>
              </a:rPr>
              <a:t>26</a:t>
            </a:r>
            <a:r>
              <a:rPr lang="en-US" sz="2200" dirty="0">
                <a:latin typeface="Berlin Sans FB" pitchFamily="34" charset="0"/>
              </a:rPr>
              <a:t>And every one that heareth these sayings of mine, and doeth them not, shall be likened unto a foolish man, which built his house upon the sand:  </a:t>
            </a:r>
            <a:r>
              <a:rPr lang="en-US" sz="2200" baseline="30000" dirty="0">
                <a:solidFill>
                  <a:srgbClr val="C00000"/>
                </a:solidFill>
                <a:latin typeface="Berlin Sans FB" pitchFamily="34" charset="0"/>
              </a:rPr>
              <a:t>27</a:t>
            </a:r>
            <a:r>
              <a:rPr lang="en-US" sz="2200" dirty="0">
                <a:latin typeface="Berlin Sans FB" pitchFamily="34" charset="0"/>
              </a:rPr>
              <a:t>And the rain descended, and the floods came, and the winds blew, and beat upon that house; and it fell: and great was the fall of it.</a:t>
            </a:r>
          </a:p>
          <a:p>
            <a:pPr marL="896112" lvl="1" indent="-320040">
              <a:buClr>
                <a:schemeClr val="accent1"/>
              </a:buClr>
              <a:buSzPct val="120000"/>
              <a:buFont typeface="Arial" pitchFamily="34" charset="0"/>
              <a:buChar char="•"/>
              <a:defRPr/>
            </a:pPr>
            <a:endParaRPr lang="en-US" sz="2200" dirty="0">
              <a:latin typeface="Berlin Sans FB" pitchFamily="34" charset="0"/>
            </a:endParaRPr>
          </a:p>
        </p:txBody>
      </p:sp>
      <p:sp>
        <p:nvSpPr>
          <p:cNvPr id="6" name="TextBox 5"/>
          <p:cNvSpPr txBox="1"/>
          <p:nvPr/>
        </p:nvSpPr>
        <p:spPr>
          <a:xfrm>
            <a:off x="3048000" y="6336268"/>
            <a:ext cx="2971800" cy="369332"/>
          </a:xfrm>
          <a:prstGeom prst="rect">
            <a:avLst/>
          </a:prstGeom>
          <a:solidFill>
            <a:schemeClr val="tx1">
              <a:lumMod val="95000"/>
              <a:lumOff val="5000"/>
            </a:schemeClr>
          </a:solidFill>
          <a:ln>
            <a:noFill/>
          </a:ln>
        </p:spPr>
        <p:txBody>
          <a:bodyPr wrap="square" rtlCol="0">
            <a:spAutoFit/>
          </a:bodyPr>
          <a:lstStyle/>
          <a:p>
            <a:pPr algn="ctr"/>
            <a:r>
              <a:rPr lang="en-US" dirty="0">
                <a:ln w="18415" cmpd="sng">
                  <a:solidFill>
                    <a:schemeClr val="bg1"/>
                  </a:solidFill>
                  <a:prstDash val="solid"/>
                </a:ln>
                <a:solidFill>
                  <a:schemeClr val="bg1"/>
                </a:solidFill>
                <a:latin typeface="Footlight MT Light" pitchFamily="18" charset="0"/>
                <a:cs typeface="Estrangelo Edessa" pitchFamily="66" charset="0"/>
              </a:rPr>
              <a:t>“Acting A Fool”</a:t>
            </a:r>
          </a:p>
        </p:txBody>
      </p:sp>
      <p:pic>
        <p:nvPicPr>
          <p:cNvPr id="11" name="Picture 2" descr="Image result for bible pic"/>
          <p:cNvPicPr>
            <a:picLocks noChangeAspect="1" noChangeArrowheads="1"/>
          </p:cNvPicPr>
          <p:nvPr/>
        </p:nvPicPr>
        <p:blipFill>
          <a:blip r:embed="rId3" cstate="print"/>
          <a:srcRect/>
          <a:stretch>
            <a:fillRect/>
          </a:stretch>
        </p:blipFill>
        <p:spPr bwMode="auto">
          <a:xfrm>
            <a:off x="6891688" y="0"/>
            <a:ext cx="2252312" cy="1426464"/>
          </a:xfrm>
          <a:prstGeom prst="rect">
            <a:avLst/>
          </a:prstGeom>
          <a:noFill/>
          <a:ln>
            <a:noFill/>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500"/>
                                        <p:tgtEl>
                                          <p:spTgt spid="7">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0" y="0"/>
            <a:ext cx="9144000" cy="1447800"/>
          </a:xfr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normAutofit/>
          </a:bodyPr>
          <a:lstStyle/>
          <a:p>
            <a:pPr marL="974725" indent="-974725"/>
            <a:r>
              <a:rPr lang="en-US" sz="4400" b="1" dirty="0">
                <a:solidFill>
                  <a:srgbClr val="FFC000"/>
                </a:solidFill>
                <a:effectLst>
                  <a:outerShdw blurRad="38100" dist="38100" dir="2700000" algn="tl">
                    <a:srgbClr val="000000">
                      <a:alpha val="43137"/>
                    </a:srgbClr>
                  </a:outerShdw>
                </a:effectLst>
              </a:rPr>
              <a:t>  </a:t>
            </a:r>
            <a:r>
              <a:rPr lang="en-US" sz="4400" b="0" dirty="0">
                <a:solidFill>
                  <a:schemeClr val="accent1"/>
                </a:solidFill>
                <a:sym typeface="Wingdings 2"/>
              </a:rPr>
              <a:t></a:t>
            </a:r>
            <a:r>
              <a:rPr lang="en-US" sz="4400" b="0" dirty="0">
                <a:solidFill>
                  <a:schemeClr val="accent1"/>
                </a:solidFill>
                <a:sym typeface="Wingdings"/>
              </a:rPr>
              <a:t>  </a:t>
            </a:r>
            <a:r>
              <a:rPr lang="en-US" sz="3600" dirty="0">
                <a:solidFill>
                  <a:schemeClr val="bg1"/>
                </a:solidFill>
                <a:effectLst>
                  <a:outerShdw blurRad="38100" dist="38100" dir="2700000" algn="tl">
                    <a:srgbClr val="000000">
                      <a:alpha val="43137"/>
                    </a:srgbClr>
                  </a:outerShdw>
                </a:effectLst>
                <a:latin typeface="Lucida Fax" pitchFamily="18" charset="0"/>
                <a:ea typeface="Cambria Math" pitchFamily="18" charset="0"/>
                <a:cs typeface="Narkisim" pitchFamily="34" charset="-79"/>
                <a:sym typeface="Wingdings"/>
              </a:rPr>
              <a:t>The Fool Hears The              Word But Does It Not</a:t>
            </a:r>
          </a:p>
        </p:txBody>
      </p:sp>
      <p:sp>
        <p:nvSpPr>
          <p:cNvPr id="7" name="Content Placeholder 21"/>
          <p:cNvSpPr>
            <a:spLocks noGrp="1"/>
          </p:cNvSpPr>
          <p:nvPr>
            <p:ph idx="1"/>
          </p:nvPr>
        </p:nvSpPr>
        <p:spPr>
          <a:xfrm>
            <a:off x="381000" y="1600200"/>
            <a:ext cx="8382000" cy="5105400"/>
          </a:xfrm>
          <a:solidFill>
            <a:schemeClr val="bg1"/>
          </a:solidFill>
          <a:ln w="28575" cmpd="thickThin">
            <a:solidFill>
              <a:schemeClr val="tx1"/>
            </a:solidFill>
          </a:ln>
        </p:spPr>
        <p:style>
          <a:lnRef idx="2">
            <a:schemeClr val="accent1"/>
          </a:lnRef>
          <a:fillRef idx="1">
            <a:schemeClr val="lt1"/>
          </a:fillRef>
          <a:effectRef idx="0">
            <a:schemeClr val="accent1"/>
          </a:effectRef>
          <a:fontRef idx="minor">
            <a:schemeClr val="dk1"/>
          </a:fontRef>
        </p:style>
        <p:txBody>
          <a:bodyPr>
            <a:noAutofit/>
          </a:bodyPr>
          <a:lstStyle/>
          <a:p>
            <a:pPr lvl="0">
              <a:buClr>
                <a:srgbClr val="002060"/>
              </a:buClr>
              <a:defRPr/>
            </a:pPr>
            <a:r>
              <a:rPr lang="en-US" sz="2800" u="sng" dirty="0">
                <a:latin typeface="Berlin Sans FB" pitchFamily="34" charset="0"/>
              </a:rPr>
              <a:t>James 1:23-25</a:t>
            </a:r>
          </a:p>
          <a:p>
            <a:pPr marL="896112" lvl="1" indent="-320040">
              <a:buClr>
                <a:schemeClr val="accent1"/>
              </a:buClr>
              <a:buSzPct val="120000"/>
              <a:buFont typeface="Arial" pitchFamily="34" charset="0"/>
              <a:buChar char="•"/>
              <a:defRPr/>
            </a:pPr>
            <a:r>
              <a:rPr lang="en-US" sz="2200" baseline="30000" dirty="0">
                <a:solidFill>
                  <a:srgbClr val="C00000"/>
                </a:solidFill>
                <a:latin typeface="Berlin Sans FB" pitchFamily="34" charset="0"/>
              </a:rPr>
              <a:t>23</a:t>
            </a:r>
            <a:r>
              <a:rPr lang="en-US" sz="2200" dirty="0">
                <a:latin typeface="Berlin Sans FB" pitchFamily="34" charset="0"/>
              </a:rPr>
              <a:t>For if any be a hearer of the word, and not a doer, he is like unto a man beholding his natural face in a glass:  </a:t>
            </a:r>
            <a:r>
              <a:rPr lang="en-US" sz="2200" baseline="30000" dirty="0">
                <a:solidFill>
                  <a:srgbClr val="C00000"/>
                </a:solidFill>
                <a:latin typeface="Berlin Sans FB" pitchFamily="34" charset="0"/>
              </a:rPr>
              <a:t>24</a:t>
            </a:r>
            <a:r>
              <a:rPr lang="en-US" sz="2200" dirty="0">
                <a:latin typeface="Berlin Sans FB" pitchFamily="34" charset="0"/>
              </a:rPr>
              <a:t>For he beholdeth himself, and goeth his way, and straightway forgetteth what manner of man he was.  </a:t>
            </a:r>
            <a:r>
              <a:rPr lang="en-US" sz="2200" baseline="30000" dirty="0">
                <a:solidFill>
                  <a:srgbClr val="C00000"/>
                </a:solidFill>
                <a:latin typeface="Berlin Sans FB" pitchFamily="34" charset="0"/>
              </a:rPr>
              <a:t>25</a:t>
            </a:r>
            <a:r>
              <a:rPr lang="en-US" sz="2200" dirty="0">
                <a:latin typeface="Berlin Sans FB" pitchFamily="34" charset="0"/>
              </a:rPr>
              <a:t>But whoso looketh into the perfect law of liberty, and continueth therein, he being not a forgetful hearer, but a doer of the work, this man shall be blessed in his deed.</a:t>
            </a:r>
          </a:p>
          <a:p>
            <a:pPr marL="896112" lvl="1" indent="-320040">
              <a:buClr>
                <a:schemeClr val="accent1"/>
              </a:buClr>
              <a:buSzPct val="120000"/>
              <a:buFont typeface="Arial" pitchFamily="34" charset="0"/>
              <a:buChar char="•"/>
              <a:defRPr/>
            </a:pPr>
            <a:endParaRPr lang="en-US" sz="2600" dirty="0">
              <a:latin typeface="Berlin Sans FB" pitchFamily="34" charset="0"/>
            </a:endParaRPr>
          </a:p>
          <a:p>
            <a:pPr marL="896112" lvl="1" indent="-320040">
              <a:buClr>
                <a:schemeClr val="accent1"/>
              </a:buClr>
              <a:buSzPct val="120000"/>
              <a:buFont typeface="Arial" pitchFamily="34" charset="0"/>
              <a:buChar char="•"/>
              <a:defRPr/>
            </a:pPr>
            <a:endParaRPr lang="en-US" sz="2200" dirty="0">
              <a:latin typeface="Berlin Sans FB" pitchFamily="34" charset="0"/>
            </a:endParaRPr>
          </a:p>
        </p:txBody>
      </p:sp>
      <p:sp>
        <p:nvSpPr>
          <p:cNvPr id="6" name="TextBox 5"/>
          <p:cNvSpPr txBox="1"/>
          <p:nvPr/>
        </p:nvSpPr>
        <p:spPr>
          <a:xfrm>
            <a:off x="3048000" y="6336268"/>
            <a:ext cx="2971800" cy="369332"/>
          </a:xfrm>
          <a:prstGeom prst="rect">
            <a:avLst/>
          </a:prstGeom>
          <a:solidFill>
            <a:schemeClr val="tx1">
              <a:lumMod val="95000"/>
              <a:lumOff val="5000"/>
            </a:schemeClr>
          </a:solidFill>
          <a:ln>
            <a:noFill/>
          </a:ln>
        </p:spPr>
        <p:txBody>
          <a:bodyPr wrap="square" rtlCol="0">
            <a:spAutoFit/>
          </a:bodyPr>
          <a:lstStyle/>
          <a:p>
            <a:pPr algn="ctr"/>
            <a:r>
              <a:rPr lang="en-US" dirty="0">
                <a:ln w="18415" cmpd="sng">
                  <a:solidFill>
                    <a:schemeClr val="bg1"/>
                  </a:solidFill>
                  <a:prstDash val="solid"/>
                </a:ln>
                <a:solidFill>
                  <a:schemeClr val="bg1"/>
                </a:solidFill>
                <a:latin typeface="Footlight MT Light" pitchFamily="18" charset="0"/>
                <a:cs typeface="Estrangelo Edessa" pitchFamily="66" charset="0"/>
              </a:rPr>
              <a:t>“Acting A Fool”</a:t>
            </a:r>
          </a:p>
        </p:txBody>
      </p:sp>
      <p:pic>
        <p:nvPicPr>
          <p:cNvPr id="11" name="Picture 2" descr="Image result for bible pic"/>
          <p:cNvPicPr>
            <a:picLocks noChangeAspect="1" noChangeArrowheads="1"/>
          </p:cNvPicPr>
          <p:nvPr/>
        </p:nvPicPr>
        <p:blipFill>
          <a:blip r:embed="rId3" cstate="print"/>
          <a:srcRect/>
          <a:stretch>
            <a:fillRect/>
          </a:stretch>
        </p:blipFill>
        <p:spPr bwMode="auto">
          <a:xfrm>
            <a:off x="6891688" y="0"/>
            <a:ext cx="2252312" cy="1426464"/>
          </a:xfrm>
          <a:prstGeom prst="rect">
            <a:avLst/>
          </a:prstGeom>
          <a:noFill/>
          <a:ln>
            <a:noFill/>
          </a:ln>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0" y="5486400"/>
            <a:ext cx="9144000" cy="1371600"/>
          </a:xfrm>
          <a:prstGeom prst="rect">
            <a:avLst/>
          </a:prstGeom>
          <a:solidFill>
            <a:schemeClr val="tx2">
              <a:lumMod val="75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effectLst>
                <a:glow rad="101600">
                  <a:schemeClr val="bg1">
                    <a:alpha val="60000"/>
                  </a:schemeClr>
                </a:glow>
              </a:effectLst>
            </a:endParaRPr>
          </a:p>
        </p:txBody>
      </p:sp>
      <p:sp>
        <p:nvSpPr>
          <p:cNvPr id="3" name="Title 4"/>
          <p:cNvSpPr txBox="1">
            <a:spLocks/>
          </p:cNvSpPr>
          <p:nvPr/>
        </p:nvSpPr>
        <p:spPr>
          <a:xfrm>
            <a:off x="0" y="5715000"/>
            <a:ext cx="9144000" cy="10668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solidFill>
                  <a:schemeClr val="bg1"/>
                </a:solidFill>
                <a:effectLst>
                  <a:glow rad="101600">
                    <a:schemeClr val="tx1">
                      <a:alpha val="60000"/>
                    </a:schemeClr>
                  </a:glow>
                  <a:outerShdw blurRad="38100" dist="38100" dir="2700000" algn="tl">
                    <a:srgbClr val="000000">
                      <a:alpha val="43137"/>
                    </a:srgbClr>
                  </a:outerShdw>
                </a:effectLst>
                <a:uLnTx/>
                <a:uFillTx/>
                <a:latin typeface="Constantia" pitchFamily="18" charset="0"/>
                <a:ea typeface="+mj-ea"/>
                <a:cs typeface="+mj-cs"/>
              </a:rPr>
              <a:t>“Acting</a:t>
            </a:r>
            <a:r>
              <a:rPr kumimoji="0" lang="en-US" sz="5400" b="1" i="0" u="none" strike="noStrike" kern="1200" cap="none" spc="0" normalizeH="0" noProof="0" dirty="0">
                <a:solidFill>
                  <a:schemeClr val="bg1"/>
                </a:solidFill>
                <a:effectLst>
                  <a:glow rad="101600">
                    <a:schemeClr val="tx1">
                      <a:alpha val="60000"/>
                    </a:schemeClr>
                  </a:glow>
                  <a:outerShdw blurRad="38100" dist="38100" dir="2700000" algn="tl">
                    <a:srgbClr val="000000">
                      <a:alpha val="43137"/>
                    </a:srgbClr>
                  </a:outerShdw>
                </a:effectLst>
                <a:uLnTx/>
                <a:uFillTx/>
                <a:latin typeface="Constantia" pitchFamily="18" charset="0"/>
                <a:ea typeface="+mj-ea"/>
                <a:cs typeface="+mj-cs"/>
              </a:rPr>
              <a:t> A Fool”</a:t>
            </a:r>
            <a:endParaRPr kumimoji="0" lang="en-US" sz="5400" b="1" i="0" u="none" strike="noStrike" kern="1200" cap="none" spc="0" normalizeH="0" baseline="0" noProof="0" dirty="0">
              <a:solidFill>
                <a:schemeClr val="bg1"/>
              </a:solidFill>
              <a:effectLst>
                <a:glow rad="101600">
                  <a:schemeClr val="tx1">
                    <a:alpha val="60000"/>
                  </a:schemeClr>
                </a:glow>
                <a:outerShdw blurRad="38100" dist="38100" dir="2700000" algn="tl">
                  <a:srgbClr val="000000">
                    <a:alpha val="43137"/>
                  </a:srgbClr>
                </a:outerShdw>
              </a:effectLst>
              <a:uLnTx/>
              <a:uFillTx/>
              <a:latin typeface="Constantia" pitchFamily="18" charset="0"/>
              <a:ea typeface="+mj-ea"/>
              <a:cs typeface="+mj-cs"/>
            </a:endParaRPr>
          </a:p>
        </p:txBody>
      </p:sp>
      <p:cxnSp>
        <p:nvCxnSpPr>
          <p:cNvPr id="5" name="Straight Connector 4"/>
          <p:cNvCxnSpPr/>
          <p:nvPr/>
        </p:nvCxnSpPr>
        <p:spPr>
          <a:xfrm>
            <a:off x="0" y="5486400"/>
            <a:ext cx="914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28674" name="Picture 2" descr="Image result for fool pic"/>
          <p:cNvPicPr>
            <a:picLocks noChangeAspect="1" noChangeArrowheads="1"/>
          </p:cNvPicPr>
          <p:nvPr/>
        </p:nvPicPr>
        <p:blipFill>
          <a:blip r:embed="rId2" cstate="print"/>
          <a:srcRect/>
          <a:stretch>
            <a:fillRect/>
          </a:stretch>
        </p:blipFill>
        <p:spPr bwMode="auto">
          <a:xfrm>
            <a:off x="2590800" y="685800"/>
            <a:ext cx="3886200" cy="4065270"/>
          </a:xfrm>
          <a:prstGeom prst="rect">
            <a:avLst/>
          </a:prstGeom>
          <a:noFill/>
          <a:ln>
            <a:solidFill>
              <a:schemeClr val="bg1"/>
            </a:solidFill>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0" y="0"/>
            <a:ext cx="9144000" cy="1447800"/>
          </a:xfr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normAutofit/>
          </a:bodyPr>
          <a:lstStyle/>
          <a:p>
            <a:pPr marL="974725" indent="-974725"/>
            <a:r>
              <a:rPr lang="en-US" sz="4400" b="1" dirty="0">
                <a:solidFill>
                  <a:srgbClr val="FFC000"/>
                </a:solidFill>
                <a:effectLst>
                  <a:outerShdw blurRad="38100" dist="38100" dir="2700000" algn="tl">
                    <a:srgbClr val="000000">
                      <a:alpha val="43137"/>
                    </a:srgbClr>
                  </a:outerShdw>
                </a:effectLst>
              </a:rPr>
              <a:t>  </a:t>
            </a:r>
            <a:r>
              <a:rPr lang="en-US" sz="4400" b="0" dirty="0">
                <a:solidFill>
                  <a:schemeClr val="accent1"/>
                </a:solidFill>
                <a:sym typeface="Wingdings 2"/>
              </a:rPr>
              <a:t></a:t>
            </a:r>
            <a:r>
              <a:rPr lang="en-US" sz="4400" b="0" dirty="0">
                <a:solidFill>
                  <a:schemeClr val="accent1"/>
                </a:solidFill>
                <a:sym typeface="Wingdings"/>
              </a:rPr>
              <a:t>  </a:t>
            </a:r>
            <a:r>
              <a:rPr lang="en-US" sz="3600" dirty="0">
                <a:solidFill>
                  <a:schemeClr val="bg1"/>
                </a:solidFill>
                <a:effectLst>
                  <a:outerShdw blurRad="38100" dist="38100" dir="2700000" algn="tl">
                    <a:srgbClr val="000000">
                      <a:alpha val="43137"/>
                    </a:srgbClr>
                  </a:outerShdw>
                </a:effectLst>
                <a:latin typeface="Lucida Fax" pitchFamily="18" charset="0"/>
                <a:ea typeface="Cambria Math" pitchFamily="18" charset="0"/>
                <a:cs typeface="Narkisim" pitchFamily="34" charset="-79"/>
                <a:sym typeface="Wingdings"/>
              </a:rPr>
              <a:t>The Fool Says There Is             No God</a:t>
            </a:r>
          </a:p>
        </p:txBody>
      </p:sp>
      <p:sp>
        <p:nvSpPr>
          <p:cNvPr id="7" name="Content Placeholder 21"/>
          <p:cNvSpPr>
            <a:spLocks noGrp="1"/>
          </p:cNvSpPr>
          <p:nvPr>
            <p:ph idx="1"/>
          </p:nvPr>
        </p:nvSpPr>
        <p:spPr>
          <a:xfrm>
            <a:off x="381000" y="1600200"/>
            <a:ext cx="8382000" cy="5105400"/>
          </a:xfrm>
          <a:solidFill>
            <a:schemeClr val="bg1"/>
          </a:solidFill>
          <a:ln w="28575" cmpd="thickThin">
            <a:solidFill>
              <a:schemeClr val="tx1"/>
            </a:solidFill>
          </a:ln>
        </p:spPr>
        <p:style>
          <a:lnRef idx="2">
            <a:schemeClr val="accent1"/>
          </a:lnRef>
          <a:fillRef idx="1">
            <a:schemeClr val="lt1"/>
          </a:fillRef>
          <a:effectRef idx="0">
            <a:schemeClr val="accent1"/>
          </a:effectRef>
          <a:fontRef idx="minor">
            <a:schemeClr val="dk1"/>
          </a:fontRef>
        </p:style>
        <p:txBody>
          <a:bodyPr>
            <a:noAutofit/>
          </a:bodyPr>
          <a:lstStyle/>
          <a:p>
            <a:pPr lvl="0">
              <a:buClr>
                <a:srgbClr val="002060"/>
              </a:buClr>
              <a:defRPr/>
            </a:pPr>
            <a:r>
              <a:rPr lang="en-US" sz="2800" u="sng" dirty="0">
                <a:latin typeface="Berlin Sans FB" pitchFamily="34" charset="0"/>
              </a:rPr>
              <a:t>Psalm 10:4</a:t>
            </a:r>
          </a:p>
          <a:p>
            <a:pPr marL="896112" lvl="1" indent="-320040">
              <a:buClr>
                <a:schemeClr val="accent1"/>
              </a:buClr>
              <a:buSzPct val="120000"/>
              <a:buFont typeface="Arial" pitchFamily="34" charset="0"/>
              <a:buChar char="•"/>
              <a:defRPr/>
            </a:pPr>
            <a:r>
              <a:rPr lang="en-US" sz="2200" dirty="0">
                <a:latin typeface="Berlin Sans FB" pitchFamily="34" charset="0"/>
              </a:rPr>
              <a:t>The wicked, through the pride of his countenance, will not seek after God: God is not in all his thoughts.</a:t>
            </a:r>
          </a:p>
          <a:p>
            <a:pPr marL="896112" lvl="1" indent="-320040">
              <a:buClr>
                <a:schemeClr val="accent1"/>
              </a:buClr>
              <a:buSzPct val="120000"/>
              <a:buFont typeface="Arial" pitchFamily="34" charset="0"/>
              <a:buChar char="•"/>
              <a:defRPr/>
            </a:pPr>
            <a:endParaRPr lang="en-US" sz="2000" dirty="0">
              <a:latin typeface="Berlin Sans FB" pitchFamily="34" charset="0"/>
            </a:endParaRPr>
          </a:p>
          <a:p>
            <a:pPr lvl="0">
              <a:buClr>
                <a:srgbClr val="002060"/>
              </a:buClr>
              <a:defRPr/>
            </a:pPr>
            <a:r>
              <a:rPr lang="en-US" sz="2800" u="sng" dirty="0">
                <a:latin typeface="Berlin Sans FB" pitchFamily="34" charset="0"/>
              </a:rPr>
              <a:t>Psalm 14:1</a:t>
            </a:r>
          </a:p>
          <a:p>
            <a:pPr marL="896112" lvl="1" indent="-320040">
              <a:buClr>
                <a:schemeClr val="accent1"/>
              </a:buClr>
              <a:buSzPct val="120000"/>
              <a:buFont typeface="Arial" pitchFamily="34" charset="0"/>
              <a:buChar char="•"/>
              <a:defRPr/>
            </a:pPr>
            <a:r>
              <a:rPr lang="en-US" sz="2200" dirty="0">
                <a:latin typeface="Berlin Sans FB" pitchFamily="34" charset="0"/>
              </a:rPr>
              <a:t>The fool hath said in his heart, There is no God. They are corrupt, they have done abominable works, there is none that doeth good.</a:t>
            </a:r>
          </a:p>
          <a:p>
            <a:pPr marL="896112" lvl="1" indent="-320040">
              <a:buClr>
                <a:schemeClr val="accent1"/>
              </a:buClr>
              <a:buSzPct val="120000"/>
              <a:buFont typeface="Arial" pitchFamily="34" charset="0"/>
              <a:buChar char="•"/>
              <a:defRPr/>
            </a:pPr>
            <a:endParaRPr lang="en-US" sz="2000" dirty="0">
              <a:latin typeface="Berlin Sans FB" pitchFamily="34" charset="0"/>
            </a:endParaRPr>
          </a:p>
          <a:p>
            <a:pPr lvl="0">
              <a:buClr>
                <a:srgbClr val="002060"/>
              </a:buClr>
              <a:defRPr/>
            </a:pPr>
            <a:r>
              <a:rPr lang="en-US" sz="2800" u="sng" dirty="0">
                <a:latin typeface="Berlin Sans FB" pitchFamily="34" charset="0"/>
              </a:rPr>
              <a:t>Genesis 1:1</a:t>
            </a:r>
          </a:p>
          <a:p>
            <a:pPr marL="896112" lvl="1" indent="-320040">
              <a:buClr>
                <a:schemeClr val="accent1"/>
              </a:buClr>
              <a:buSzPct val="120000"/>
              <a:buFont typeface="Arial" pitchFamily="34" charset="0"/>
              <a:buChar char="•"/>
              <a:defRPr/>
            </a:pPr>
            <a:r>
              <a:rPr lang="en-US" sz="2200" dirty="0">
                <a:latin typeface="Berlin Sans FB" pitchFamily="34" charset="0"/>
              </a:rPr>
              <a:t>In the beginning God created the Heaven and the earth.</a:t>
            </a:r>
          </a:p>
          <a:p>
            <a:pPr marL="896112" lvl="1" indent="-320040">
              <a:buClr>
                <a:schemeClr val="accent1"/>
              </a:buClr>
              <a:buSzPct val="120000"/>
              <a:buFont typeface="Arial" pitchFamily="34" charset="0"/>
              <a:buChar char="•"/>
              <a:defRPr/>
            </a:pPr>
            <a:endParaRPr lang="en-US" sz="2600" dirty="0">
              <a:latin typeface="Berlin Sans FB" pitchFamily="34" charset="0"/>
            </a:endParaRPr>
          </a:p>
          <a:p>
            <a:pPr marL="603504">
              <a:buSzPct val="120000"/>
              <a:buFont typeface="Arial" pitchFamily="34" charset="0"/>
              <a:buChar char="•"/>
              <a:defRPr/>
            </a:pPr>
            <a:endParaRPr lang="en-US" sz="2600" dirty="0">
              <a:latin typeface="Berlin Sans FB" pitchFamily="34" charset="0"/>
            </a:endParaRPr>
          </a:p>
        </p:txBody>
      </p:sp>
      <p:sp>
        <p:nvSpPr>
          <p:cNvPr id="6" name="TextBox 5"/>
          <p:cNvSpPr txBox="1"/>
          <p:nvPr/>
        </p:nvSpPr>
        <p:spPr>
          <a:xfrm>
            <a:off x="3048000" y="6336268"/>
            <a:ext cx="2971800" cy="369332"/>
          </a:xfrm>
          <a:prstGeom prst="rect">
            <a:avLst/>
          </a:prstGeom>
          <a:solidFill>
            <a:schemeClr val="tx1">
              <a:lumMod val="95000"/>
              <a:lumOff val="5000"/>
            </a:schemeClr>
          </a:solidFill>
          <a:ln>
            <a:noFill/>
          </a:ln>
        </p:spPr>
        <p:txBody>
          <a:bodyPr wrap="square" rtlCol="0">
            <a:spAutoFit/>
          </a:bodyPr>
          <a:lstStyle/>
          <a:p>
            <a:pPr algn="ctr"/>
            <a:r>
              <a:rPr lang="en-US" dirty="0">
                <a:ln w="18415" cmpd="sng">
                  <a:solidFill>
                    <a:schemeClr val="bg1"/>
                  </a:solidFill>
                  <a:prstDash val="solid"/>
                </a:ln>
                <a:solidFill>
                  <a:schemeClr val="bg1"/>
                </a:solidFill>
                <a:latin typeface="Footlight MT Light" pitchFamily="18" charset="0"/>
                <a:cs typeface="Estrangelo Edessa" pitchFamily="66" charset="0"/>
              </a:rPr>
              <a:t>“Acting A Fool”</a:t>
            </a:r>
          </a:p>
        </p:txBody>
      </p:sp>
      <p:pic>
        <p:nvPicPr>
          <p:cNvPr id="11" name="Picture 2" descr="Image result for bible pic"/>
          <p:cNvPicPr>
            <a:picLocks noChangeAspect="1" noChangeArrowheads="1"/>
          </p:cNvPicPr>
          <p:nvPr/>
        </p:nvPicPr>
        <p:blipFill>
          <a:blip r:embed="rId3" cstate="print"/>
          <a:srcRect/>
          <a:stretch>
            <a:fillRect/>
          </a:stretch>
        </p:blipFill>
        <p:spPr bwMode="auto">
          <a:xfrm>
            <a:off x="6891688" y="0"/>
            <a:ext cx="2252312" cy="1426464"/>
          </a:xfrm>
          <a:prstGeom prst="rect">
            <a:avLst/>
          </a:prstGeom>
          <a:noFill/>
          <a:ln>
            <a:noFill/>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3"/>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fade">
                                      <p:cBhvr>
                                        <p:cTn id="30" dur="500"/>
                                        <p:tgtEl>
                                          <p:spTgt spid="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fade">
                                      <p:cBhvr>
                                        <p:cTn id="35" dur="500"/>
                                        <p:tgtEl>
                                          <p:spTgt spid="7">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7">
                                            <p:txEl>
                                              <p:pRg st="7" end="7"/>
                                            </p:txEl>
                                          </p:spTgt>
                                        </p:tgtEl>
                                        <p:attrNameLst>
                                          <p:attrName>style.visibility</p:attrName>
                                        </p:attrNameLst>
                                      </p:cBhvr>
                                      <p:to>
                                        <p:strVal val="visible"/>
                                      </p:to>
                                    </p:set>
                                    <p:animEffect transition="in" filter="fade">
                                      <p:cBhvr>
                                        <p:cTn id="38"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0" y="0"/>
            <a:ext cx="9144000" cy="1447800"/>
          </a:xfr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normAutofit/>
          </a:bodyPr>
          <a:lstStyle/>
          <a:p>
            <a:pPr marL="974725" indent="-974725"/>
            <a:r>
              <a:rPr lang="en-US" sz="4400" b="1" dirty="0">
                <a:solidFill>
                  <a:srgbClr val="FFC000"/>
                </a:solidFill>
                <a:effectLst>
                  <a:outerShdw blurRad="38100" dist="38100" dir="2700000" algn="tl">
                    <a:srgbClr val="000000">
                      <a:alpha val="43137"/>
                    </a:srgbClr>
                  </a:outerShdw>
                </a:effectLst>
              </a:rPr>
              <a:t>  </a:t>
            </a:r>
            <a:r>
              <a:rPr lang="en-US" sz="4400" b="0" dirty="0">
                <a:solidFill>
                  <a:schemeClr val="accent1"/>
                </a:solidFill>
                <a:sym typeface="Wingdings 2"/>
              </a:rPr>
              <a:t></a:t>
            </a:r>
            <a:r>
              <a:rPr lang="en-US" sz="4400" b="0" dirty="0">
                <a:solidFill>
                  <a:schemeClr val="accent1"/>
                </a:solidFill>
                <a:sym typeface="Wingdings"/>
              </a:rPr>
              <a:t>  </a:t>
            </a:r>
            <a:r>
              <a:rPr lang="en-US" sz="3600" dirty="0">
                <a:solidFill>
                  <a:schemeClr val="bg1"/>
                </a:solidFill>
                <a:effectLst>
                  <a:outerShdw blurRad="38100" dist="38100" dir="2700000" algn="tl">
                    <a:srgbClr val="000000">
                      <a:alpha val="43137"/>
                    </a:srgbClr>
                  </a:outerShdw>
                </a:effectLst>
                <a:latin typeface="Lucida Fax" pitchFamily="18" charset="0"/>
                <a:ea typeface="Cambria Math" pitchFamily="18" charset="0"/>
                <a:cs typeface="Narkisim" pitchFamily="34" charset="-79"/>
                <a:sym typeface="Wingdings"/>
              </a:rPr>
              <a:t>The Fool Says There Is             No God</a:t>
            </a:r>
          </a:p>
        </p:txBody>
      </p:sp>
      <p:sp>
        <p:nvSpPr>
          <p:cNvPr id="7" name="Content Placeholder 21"/>
          <p:cNvSpPr>
            <a:spLocks noGrp="1"/>
          </p:cNvSpPr>
          <p:nvPr>
            <p:ph idx="1"/>
          </p:nvPr>
        </p:nvSpPr>
        <p:spPr>
          <a:xfrm>
            <a:off x="381000" y="1600200"/>
            <a:ext cx="8382000" cy="5105400"/>
          </a:xfrm>
          <a:solidFill>
            <a:schemeClr val="bg1"/>
          </a:solidFill>
          <a:ln w="28575" cmpd="thickThin">
            <a:solidFill>
              <a:schemeClr val="tx1"/>
            </a:solidFill>
          </a:ln>
        </p:spPr>
        <p:style>
          <a:lnRef idx="2">
            <a:schemeClr val="accent1"/>
          </a:lnRef>
          <a:fillRef idx="1">
            <a:schemeClr val="lt1"/>
          </a:fillRef>
          <a:effectRef idx="0">
            <a:schemeClr val="accent1"/>
          </a:effectRef>
          <a:fontRef idx="minor">
            <a:schemeClr val="dk1"/>
          </a:fontRef>
        </p:style>
        <p:txBody>
          <a:bodyPr>
            <a:noAutofit/>
          </a:bodyPr>
          <a:lstStyle/>
          <a:p>
            <a:pPr lvl="0">
              <a:buClr>
                <a:srgbClr val="002060"/>
              </a:buClr>
              <a:defRPr/>
            </a:pPr>
            <a:r>
              <a:rPr lang="en-US" sz="2800" u="sng" dirty="0">
                <a:latin typeface="Berlin Sans FB" pitchFamily="34" charset="0"/>
              </a:rPr>
              <a:t>Acts 17:28</a:t>
            </a:r>
          </a:p>
          <a:p>
            <a:pPr marL="896112" lvl="1" indent="-320040">
              <a:buClr>
                <a:schemeClr val="accent1"/>
              </a:buClr>
              <a:buSzPct val="120000"/>
              <a:buFont typeface="Arial" pitchFamily="34" charset="0"/>
              <a:buChar char="•"/>
              <a:defRPr/>
            </a:pPr>
            <a:r>
              <a:rPr lang="en-US" sz="2200" dirty="0">
                <a:latin typeface="Berlin Sans FB" pitchFamily="34" charset="0"/>
              </a:rPr>
              <a:t>For in him we live, and move, and have our being; as certain also of your own poets have said, For we are also his offspring.</a:t>
            </a:r>
          </a:p>
          <a:p>
            <a:pPr marL="896112" lvl="1" indent="-320040">
              <a:buClr>
                <a:schemeClr val="accent1"/>
              </a:buClr>
              <a:buSzPct val="120000"/>
              <a:buFont typeface="Arial" pitchFamily="34" charset="0"/>
              <a:buChar char="•"/>
              <a:defRPr/>
            </a:pPr>
            <a:endParaRPr lang="en-US" sz="1600" dirty="0">
              <a:latin typeface="Berlin Sans FB" pitchFamily="34" charset="0"/>
            </a:endParaRPr>
          </a:p>
          <a:p>
            <a:pPr lvl="0">
              <a:buClr>
                <a:srgbClr val="002060"/>
              </a:buClr>
              <a:defRPr/>
            </a:pPr>
            <a:r>
              <a:rPr lang="en-US" sz="2800" u="sng" dirty="0">
                <a:latin typeface="Berlin Sans FB" pitchFamily="34" charset="0"/>
              </a:rPr>
              <a:t>Psalm 19:1</a:t>
            </a:r>
          </a:p>
          <a:p>
            <a:pPr marL="896112" lvl="1" indent="-320040">
              <a:buClr>
                <a:schemeClr val="accent1"/>
              </a:buClr>
              <a:buSzPct val="120000"/>
              <a:buFont typeface="Arial" pitchFamily="34" charset="0"/>
              <a:buChar char="•"/>
              <a:defRPr/>
            </a:pPr>
            <a:r>
              <a:rPr lang="en-US" sz="2200" dirty="0">
                <a:latin typeface="Berlin Sans FB" pitchFamily="34" charset="0"/>
              </a:rPr>
              <a:t>The heavens declare the glory of God; and the firmament sheweth his handywork.</a:t>
            </a:r>
          </a:p>
          <a:p>
            <a:pPr marL="896112" lvl="1" indent="-320040">
              <a:buClr>
                <a:schemeClr val="accent1"/>
              </a:buClr>
              <a:buSzPct val="120000"/>
              <a:buFont typeface="Arial" pitchFamily="34" charset="0"/>
              <a:buChar char="•"/>
              <a:defRPr/>
            </a:pPr>
            <a:endParaRPr lang="en-US" sz="1600" dirty="0">
              <a:latin typeface="Berlin Sans FB" pitchFamily="34" charset="0"/>
            </a:endParaRPr>
          </a:p>
          <a:p>
            <a:pPr lvl="0">
              <a:buClr>
                <a:srgbClr val="002060"/>
              </a:buClr>
              <a:defRPr/>
            </a:pPr>
            <a:r>
              <a:rPr lang="en-US" sz="2800" u="sng" dirty="0">
                <a:latin typeface="Berlin Sans FB" pitchFamily="34" charset="0"/>
              </a:rPr>
              <a:t>Romans 1:20</a:t>
            </a:r>
          </a:p>
          <a:p>
            <a:pPr marL="896112" lvl="1" indent="-320040">
              <a:buClr>
                <a:schemeClr val="accent1"/>
              </a:buClr>
              <a:buSzPct val="120000"/>
              <a:buFont typeface="Arial" pitchFamily="34" charset="0"/>
              <a:buChar char="•"/>
              <a:defRPr/>
            </a:pPr>
            <a:r>
              <a:rPr lang="en-US" sz="2200" dirty="0">
                <a:latin typeface="Berlin Sans FB" pitchFamily="34" charset="0"/>
              </a:rPr>
              <a:t>For the invisible things of him from the creation of the world are clearly seen, being understood by the things that are made, even his eternal power and Godhead; so that they are without excuse.</a:t>
            </a:r>
          </a:p>
          <a:p>
            <a:pPr marL="896112" lvl="1" indent="-320040">
              <a:buClr>
                <a:schemeClr val="accent1"/>
              </a:buClr>
              <a:buSzPct val="120000"/>
              <a:buFont typeface="Arial" pitchFamily="34" charset="0"/>
              <a:buChar char="•"/>
              <a:defRPr/>
            </a:pPr>
            <a:endParaRPr lang="en-US" sz="2600" dirty="0">
              <a:latin typeface="Berlin Sans FB" pitchFamily="34" charset="0"/>
            </a:endParaRPr>
          </a:p>
          <a:p>
            <a:pPr marL="603504">
              <a:buSzPct val="120000"/>
              <a:buFont typeface="Arial" pitchFamily="34" charset="0"/>
              <a:buChar char="•"/>
              <a:defRPr/>
            </a:pPr>
            <a:endParaRPr lang="en-US" sz="2600" dirty="0">
              <a:latin typeface="Berlin Sans FB" pitchFamily="34" charset="0"/>
            </a:endParaRPr>
          </a:p>
        </p:txBody>
      </p:sp>
      <p:sp>
        <p:nvSpPr>
          <p:cNvPr id="6" name="TextBox 5"/>
          <p:cNvSpPr txBox="1"/>
          <p:nvPr/>
        </p:nvSpPr>
        <p:spPr>
          <a:xfrm>
            <a:off x="3048000" y="6336268"/>
            <a:ext cx="2971800" cy="369332"/>
          </a:xfrm>
          <a:prstGeom prst="rect">
            <a:avLst/>
          </a:prstGeom>
          <a:solidFill>
            <a:schemeClr val="tx1">
              <a:lumMod val="95000"/>
              <a:lumOff val="5000"/>
            </a:schemeClr>
          </a:solidFill>
          <a:ln>
            <a:noFill/>
          </a:ln>
        </p:spPr>
        <p:txBody>
          <a:bodyPr wrap="square" rtlCol="0">
            <a:spAutoFit/>
          </a:bodyPr>
          <a:lstStyle/>
          <a:p>
            <a:pPr algn="ctr"/>
            <a:r>
              <a:rPr lang="en-US" dirty="0">
                <a:ln w="18415" cmpd="sng">
                  <a:solidFill>
                    <a:schemeClr val="bg1"/>
                  </a:solidFill>
                  <a:prstDash val="solid"/>
                </a:ln>
                <a:solidFill>
                  <a:schemeClr val="bg1"/>
                </a:solidFill>
                <a:latin typeface="Footlight MT Light" pitchFamily="18" charset="0"/>
                <a:cs typeface="Estrangelo Edessa" pitchFamily="66" charset="0"/>
              </a:rPr>
              <a:t>“Acting A Fool”</a:t>
            </a:r>
          </a:p>
        </p:txBody>
      </p:sp>
      <p:pic>
        <p:nvPicPr>
          <p:cNvPr id="11" name="Picture 2" descr="Image result for bible pic"/>
          <p:cNvPicPr>
            <a:picLocks noChangeAspect="1" noChangeArrowheads="1"/>
          </p:cNvPicPr>
          <p:nvPr/>
        </p:nvPicPr>
        <p:blipFill>
          <a:blip r:embed="rId3" cstate="print"/>
          <a:srcRect/>
          <a:stretch>
            <a:fillRect/>
          </a:stretch>
        </p:blipFill>
        <p:spPr bwMode="auto">
          <a:xfrm>
            <a:off x="6891688" y="0"/>
            <a:ext cx="2252312" cy="1426464"/>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fade">
                                      <p:cBhvr>
                                        <p:cTn id="10" dur="500"/>
                                        <p:tgtEl>
                                          <p:spTgt spid="7">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animEffect transition="in" filter="fade">
                                      <p:cBhvr>
                                        <p:cTn id="15" dur="500"/>
                                        <p:tgtEl>
                                          <p:spTgt spid="7">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7" end="7"/>
                                            </p:txEl>
                                          </p:spTgt>
                                        </p:tgtEl>
                                        <p:attrNameLst>
                                          <p:attrName>style.visibility</p:attrName>
                                        </p:attrNameLst>
                                      </p:cBhvr>
                                      <p:to>
                                        <p:strVal val="visible"/>
                                      </p:to>
                                    </p:set>
                                    <p:animEffect transition="in" filter="fade">
                                      <p:cBhvr>
                                        <p:cTn id="18"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0" y="0"/>
            <a:ext cx="9144000" cy="1447800"/>
          </a:xfr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normAutofit/>
          </a:bodyPr>
          <a:lstStyle/>
          <a:p>
            <a:pPr marL="974725" indent="-974725"/>
            <a:r>
              <a:rPr lang="en-US" sz="4400" b="1" dirty="0">
                <a:solidFill>
                  <a:srgbClr val="FFC000"/>
                </a:solidFill>
                <a:effectLst>
                  <a:outerShdw blurRad="38100" dist="38100" dir="2700000" algn="tl">
                    <a:srgbClr val="000000">
                      <a:alpha val="43137"/>
                    </a:srgbClr>
                  </a:outerShdw>
                </a:effectLst>
              </a:rPr>
              <a:t>  </a:t>
            </a:r>
            <a:r>
              <a:rPr lang="en-US" sz="4400" b="0" dirty="0">
                <a:solidFill>
                  <a:schemeClr val="accent1"/>
                </a:solidFill>
                <a:sym typeface="Wingdings 2"/>
              </a:rPr>
              <a:t></a:t>
            </a:r>
            <a:r>
              <a:rPr lang="en-US" sz="4400" b="0" dirty="0">
                <a:solidFill>
                  <a:schemeClr val="accent1"/>
                </a:solidFill>
                <a:sym typeface="Wingdings"/>
              </a:rPr>
              <a:t>  </a:t>
            </a:r>
            <a:r>
              <a:rPr lang="en-US" sz="3600" dirty="0">
                <a:solidFill>
                  <a:schemeClr val="bg1"/>
                </a:solidFill>
                <a:effectLst>
                  <a:outerShdw blurRad="38100" dist="38100" dir="2700000" algn="tl">
                    <a:srgbClr val="000000">
                      <a:alpha val="43137"/>
                    </a:srgbClr>
                  </a:outerShdw>
                </a:effectLst>
                <a:latin typeface="Lucida Fax" pitchFamily="18" charset="0"/>
                <a:ea typeface="Cambria Math" pitchFamily="18" charset="0"/>
                <a:cs typeface="Narkisim" pitchFamily="34" charset="-79"/>
                <a:sym typeface="Wingdings"/>
              </a:rPr>
              <a:t>The Fool Says There Is             No God</a:t>
            </a:r>
          </a:p>
        </p:txBody>
      </p:sp>
      <p:sp>
        <p:nvSpPr>
          <p:cNvPr id="7" name="Content Placeholder 21"/>
          <p:cNvSpPr>
            <a:spLocks noGrp="1"/>
          </p:cNvSpPr>
          <p:nvPr>
            <p:ph idx="1"/>
          </p:nvPr>
        </p:nvSpPr>
        <p:spPr>
          <a:xfrm>
            <a:off x="381000" y="1600200"/>
            <a:ext cx="8382000" cy="5105400"/>
          </a:xfrm>
          <a:solidFill>
            <a:schemeClr val="bg1"/>
          </a:solidFill>
          <a:ln w="28575" cmpd="thickThin">
            <a:solidFill>
              <a:schemeClr val="tx1"/>
            </a:solidFill>
          </a:ln>
        </p:spPr>
        <p:style>
          <a:lnRef idx="2">
            <a:schemeClr val="accent1"/>
          </a:lnRef>
          <a:fillRef idx="1">
            <a:schemeClr val="lt1"/>
          </a:fillRef>
          <a:effectRef idx="0">
            <a:schemeClr val="accent1"/>
          </a:effectRef>
          <a:fontRef idx="minor">
            <a:schemeClr val="dk1"/>
          </a:fontRef>
        </p:style>
        <p:txBody>
          <a:bodyPr>
            <a:noAutofit/>
          </a:bodyPr>
          <a:lstStyle/>
          <a:p>
            <a:pPr lvl="0">
              <a:buClr>
                <a:srgbClr val="002060"/>
              </a:buClr>
              <a:defRPr/>
            </a:pPr>
            <a:r>
              <a:rPr lang="en-US" sz="2800" u="sng" dirty="0">
                <a:latin typeface="Berlin Sans FB" pitchFamily="34" charset="0"/>
              </a:rPr>
              <a:t>Genesis 2:7</a:t>
            </a:r>
          </a:p>
          <a:p>
            <a:pPr marL="896112" lvl="1" indent="-320040">
              <a:buClr>
                <a:schemeClr val="accent1"/>
              </a:buClr>
              <a:buSzPct val="120000"/>
              <a:buFont typeface="Arial" pitchFamily="34" charset="0"/>
              <a:buChar char="•"/>
              <a:defRPr/>
            </a:pPr>
            <a:r>
              <a:rPr lang="en-US" sz="2200" dirty="0">
                <a:latin typeface="Berlin Sans FB" pitchFamily="34" charset="0"/>
              </a:rPr>
              <a:t>And the Lord God formed man of the dust of the ground, and breathed into his nostrils the breath of life; and man became a living soul.</a:t>
            </a:r>
          </a:p>
          <a:p>
            <a:pPr marL="896112" lvl="1" indent="-320040">
              <a:buClr>
                <a:schemeClr val="accent1"/>
              </a:buClr>
              <a:buSzPct val="120000"/>
              <a:buFont typeface="Arial" pitchFamily="34" charset="0"/>
              <a:buChar char="•"/>
              <a:defRPr/>
            </a:pPr>
            <a:endParaRPr lang="en-US" sz="2000" dirty="0">
              <a:latin typeface="Berlin Sans FB" pitchFamily="34" charset="0"/>
            </a:endParaRPr>
          </a:p>
          <a:p>
            <a:pPr lvl="0">
              <a:buClr>
                <a:srgbClr val="002060"/>
              </a:buClr>
              <a:defRPr/>
            </a:pPr>
            <a:r>
              <a:rPr lang="en-US" sz="2800" u="sng" dirty="0">
                <a:latin typeface="Berlin Sans FB" pitchFamily="34" charset="0"/>
              </a:rPr>
              <a:t>Genesis 1:26-27</a:t>
            </a:r>
          </a:p>
          <a:p>
            <a:pPr marL="896112" lvl="1" indent="-320040">
              <a:buClr>
                <a:schemeClr val="accent1"/>
              </a:buClr>
              <a:buSzPct val="120000"/>
              <a:buFont typeface="Arial" pitchFamily="34" charset="0"/>
              <a:buChar char="•"/>
              <a:defRPr/>
            </a:pPr>
            <a:r>
              <a:rPr lang="en-US" sz="2200" baseline="30000" dirty="0">
                <a:solidFill>
                  <a:srgbClr val="C00000"/>
                </a:solidFill>
                <a:latin typeface="Berlin Sans FB" pitchFamily="34" charset="0"/>
              </a:rPr>
              <a:t>26</a:t>
            </a:r>
            <a:r>
              <a:rPr lang="en-US" sz="2200" dirty="0">
                <a:latin typeface="Berlin Sans FB" pitchFamily="34" charset="0"/>
              </a:rPr>
              <a:t>And God said, Let us make man in our image, after our likeness: and let them have dominion over the fish of the sea, and over the fowl of the air, and over the cattle, and over all the earth, and over every creeping thing that creepeth upon the earth.  </a:t>
            </a:r>
            <a:r>
              <a:rPr lang="en-US" sz="2200" baseline="30000" dirty="0">
                <a:solidFill>
                  <a:srgbClr val="C00000"/>
                </a:solidFill>
                <a:latin typeface="Berlin Sans FB" pitchFamily="34" charset="0"/>
              </a:rPr>
              <a:t>27</a:t>
            </a:r>
            <a:r>
              <a:rPr lang="en-US" sz="2200" dirty="0">
                <a:latin typeface="Berlin Sans FB" pitchFamily="34" charset="0"/>
              </a:rPr>
              <a:t>So God created man in his own image, in the image of God created he him; male and female created he them.</a:t>
            </a:r>
            <a:endParaRPr lang="en-US" sz="2600" dirty="0">
              <a:latin typeface="Berlin Sans FB" pitchFamily="34" charset="0"/>
            </a:endParaRPr>
          </a:p>
          <a:p>
            <a:pPr marL="603504">
              <a:buSzPct val="120000"/>
              <a:buFont typeface="Arial" pitchFamily="34" charset="0"/>
              <a:buChar char="•"/>
              <a:defRPr/>
            </a:pPr>
            <a:endParaRPr lang="en-US" sz="2600" dirty="0">
              <a:latin typeface="Berlin Sans FB" pitchFamily="34" charset="0"/>
            </a:endParaRPr>
          </a:p>
        </p:txBody>
      </p:sp>
      <p:sp>
        <p:nvSpPr>
          <p:cNvPr id="6" name="TextBox 5"/>
          <p:cNvSpPr txBox="1"/>
          <p:nvPr/>
        </p:nvSpPr>
        <p:spPr>
          <a:xfrm>
            <a:off x="3048000" y="6336268"/>
            <a:ext cx="2971800" cy="369332"/>
          </a:xfrm>
          <a:prstGeom prst="rect">
            <a:avLst/>
          </a:prstGeom>
          <a:solidFill>
            <a:schemeClr val="tx1">
              <a:lumMod val="95000"/>
              <a:lumOff val="5000"/>
            </a:schemeClr>
          </a:solidFill>
          <a:ln>
            <a:noFill/>
          </a:ln>
        </p:spPr>
        <p:txBody>
          <a:bodyPr wrap="square" rtlCol="0">
            <a:spAutoFit/>
          </a:bodyPr>
          <a:lstStyle/>
          <a:p>
            <a:pPr algn="ctr"/>
            <a:r>
              <a:rPr lang="en-US" dirty="0">
                <a:ln w="18415" cmpd="sng">
                  <a:solidFill>
                    <a:schemeClr val="bg1"/>
                  </a:solidFill>
                  <a:prstDash val="solid"/>
                </a:ln>
                <a:solidFill>
                  <a:schemeClr val="bg1"/>
                </a:solidFill>
                <a:latin typeface="Footlight MT Light" pitchFamily="18" charset="0"/>
                <a:cs typeface="Estrangelo Edessa" pitchFamily="66" charset="0"/>
              </a:rPr>
              <a:t>“Acting A Fool”</a:t>
            </a:r>
          </a:p>
        </p:txBody>
      </p:sp>
      <p:pic>
        <p:nvPicPr>
          <p:cNvPr id="11" name="Picture 2" descr="Image result for bible pic"/>
          <p:cNvPicPr>
            <a:picLocks noChangeAspect="1" noChangeArrowheads="1"/>
          </p:cNvPicPr>
          <p:nvPr/>
        </p:nvPicPr>
        <p:blipFill>
          <a:blip r:embed="rId3" cstate="print"/>
          <a:srcRect/>
          <a:stretch>
            <a:fillRect/>
          </a:stretch>
        </p:blipFill>
        <p:spPr bwMode="auto">
          <a:xfrm>
            <a:off x="6891688" y="0"/>
            <a:ext cx="2252312" cy="1426464"/>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fade">
                                      <p:cBhvr>
                                        <p:cTn id="10"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0" y="0"/>
            <a:ext cx="9144000" cy="1447800"/>
          </a:xfr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normAutofit/>
          </a:bodyPr>
          <a:lstStyle/>
          <a:p>
            <a:pPr marL="974725" indent="-974725"/>
            <a:r>
              <a:rPr lang="en-US" sz="4400" b="1" dirty="0">
                <a:solidFill>
                  <a:srgbClr val="FFC000"/>
                </a:solidFill>
                <a:effectLst>
                  <a:outerShdw blurRad="38100" dist="38100" dir="2700000" algn="tl">
                    <a:srgbClr val="000000">
                      <a:alpha val="43137"/>
                    </a:srgbClr>
                  </a:outerShdw>
                </a:effectLst>
              </a:rPr>
              <a:t>  </a:t>
            </a:r>
            <a:r>
              <a:rPr lang="en-US" sz="4400" b="0" dirty="0">
                <a:solidFill>
                  <a:schemeClr val="accent1"/>
                </a:solidFill>
                <a:sym typeface="Wingdings 2"/>
              </a:rPr>
              <a:t></a:t>
            </a:r>
            <a:r>
              <a:rPr lang="en-US" sz="4400" b="0" dirty="0">
                <a:solidFill>
                  <a:schemeClr val="accent1"/>
                </a:solidFill>
                <a:sym typeface="Wingdings"/>
              </a:rPr>
              <a:t>  </a:t>
            </a:r>
            <a:r>
              <a:rPr lang="en-US" sz="3600" dirty="0">
                <a:solidFill>
                  <a:schemeClr val="bg1"/>
                </a:solidFill>
                <a:effectLst>
                  <a:outerShdw blurRad="38100" dist="38100" dir="2700000" algn="tl">
                    <a:srgbClr val="000000">
                      <a:alpha val="43137"/>
                    </a:srgbClr>
                  </a:outerShdw>
                </a:effectLst>
                <a:latin typeface="Lucida Fax" pitchFamily="18" charset="0"/>
                <a:ea typeface="Cambria Math" pitchFamily="18" charset="0"/>
                <a:cs typeface="Narkisim" pitchFamily="34" charset="-79"/>
                <a:sym typeface="Wingdings"/>
              </a:rPr>
              <a:t>The Fool Says There Is             No God</a:t>
            </a:r>
          </a:p>
        </p:txBody>
      </p:sp>
      <p:sp>
        <p:nvSpPr>
          <p:cNvPr id="7" name="Content Placeholder 21"/>
          <p:cNvSpPr>
            <a:spLocks noGrp="1"/>
          </p:cNvSpPr>
          <p:nvPr>
            <p:ph idx="1"/>
          </p:nvPr>
        </p:nvSpPr>
        <p:spPr>
          <a:xfrm>
            <a:off x="381000" y="1600200"/>
            <a:ext cx="8382000" cy="5105400"/>
          </a:xfrm>
          <a:solidFill>
            <a:schemeClr val="bg1"/>
          </a:solidFill>
          <a:ln w="28575" cmpd="thickThin">
            <a:solidFill>
              <a:schemeClr val="tx1"/>
            </a:solidFill>
          </a:ln>
        </p:spPr>
        <p:style>
          <a:lnRef idx="2">
            <a:schemeClr val="accent1"/>
          </a:lnRef>
          <a:fillRef idx="1">
            <a:schemeClr val="lt1"/>
          </a:fillRef>
          <a:effectRef idx="0">
            <a:schemeClr val="accent1"/>
          </a:effectRef>
          <a:fontRef idx="minor">
            <a:schemeClr val="dk1"/>
          </a:fontRef>
        </p:style>
        <p:txBody>
          <a:bodyPr>
            <a:noAutofit/>
          </a:bodyPr>
          <a:lstStyle/>
          <a:p>
            <a:pPr lvl="0">
              <a:buClr>
                <a:srgbClr val="002060"/>
              </a:buClr>
              <a:defRPr/>
            </a:pPr>
            <a:r>
              <a:rPr lang="en-US" sz="2800" u="sng" dirty="0">
                <a:latin typeface="Berlin Sans FB" pitchFamily="34" charset="0"/>
              </a:rPr>
              <a:t>Ecclesiastes 12:7</a:t>
            </a:r>
          </a:p>
          <a:p>
            <a:pPr marL="896112" lvl="1" indent="-320040">
              <a:buClr>
                <a:schemeClr val="accent1"/>
              </a:buClr>
              <a:buSzPct val="120000"/>
              <a:buFont typeface="Arial" pitchFamily="34" charset="0"/>
              <a:buChar char="•"/>
              <a:defRPr/>
            </a:pPr>
            <a:r>
              <a:rPr lang="en-US" sz="2200" dirty="0">
                <a:latin typeface="Berlin Sans FB" pitchFamily="34" charset="0"/>
              </a:rPr>
              <a:t>Then shall the dust return to the earth as it was: and the spirit shall return unto God who gave it.</a:t>
            </a:r>
          </a:p>
          <a:p>
            <a:pPr lvl="0">
              <a:buClr>
                <a:srgbClr val="002060"/>
              </a:buClr>
              <a:defRPr/>
            </a:pPr>
            <a:endParaRPr lang="en-US" sz="2800" u="sng" dirty="0">
              <a:latin typeface="Berlin Sans FB" pitchFamily="34" charset="0"/>
            </a:endParaRPr>
          </a:p>
          <a:p>
            <a:pPr lvl="0">
              <a:buClr>
                <a:srgbClr val="002060"/>
              </a:buClr>
              <a:defRPr/>
            </a:pPr>
            <a:r>
              <a:rPr lang="en-US" sz="2800" u="sng" dirty="0">
                <a:latin typeface="Berlin Sans FB" pitchFamily="34" charset="0"/>
              </a:rPr>
              <a:t>Matthew 25:46</a:t>
            </a:r>
          </a:p>
          <a:p>
            <a:pPr marL="896112" lvl="1" indent="-320040">
              <a:buClr>
                <a:schemeClr val="accent1"/>
              </a:buClr>
              <a:buSzPct val="120000"/>
              <a:buFont typeface="Arial" pitchFamily="34" charset="0"/>
              <a:buChar char="•"/>
              <a:defRPr/>
            </a:pPr>
            <a:r>
              <a:rPr lang="en-US" sz="2200" dirty="0">
                <a:latin typeface="Berlin Sans FB" pitchFamily="34" charset="0"/>
              </a:rPr>
              <a:t>And these shall go away into everlasting punishment: but the righteous into life eternal.</a:t>
            </a:r>
          </a:p>
        </p:txBody>
      </p:sp>
      <p:sp>
        <p:nvSpPr>
          <p:cNvPr id="6" name="TextBox 5"/>
          <p:cNvSpPr txBox="1"/>
          <p:nvPr/>
        </p:nvSpPr>
        <p:spPr>
          <a:xfrm>
            <a:off x="3048000" y="6336268"/>
            <a:ext cx="2971800" cy="369332"/>
          </a:xfrm>
          <a:prstGeom prst="rect">
            <a:avLst/>
          </a:prstGeom>
          <a:solidFill>
            <a:schemeClr val="tx1">
              <a:lumMod val="95000"/>
              <a:lumOff val="5000"/>
            </a:schemeClr>
          </a:solidFill>
          <a:ln>
            <a:noFill/>
          </a:ln>
        </p:spPr>
        <p:txBody>
          <a:bodyPr wrap="square" rtlCol="0">
            <a:spAutoFit/>
          </a:bodyPr>
          <a:lstStyle/>
          <a:p>
            <a:pPr algn="ctr"/>
            <a:r>
              <a:rPr lang="en-US" dirty="0">
                <a:ln w="18415" cmpd="sng">
                  <a:solidFill>
                    <a:schemeClr val="bg1"/>
                  </a:solidFill>
                  <a:prstDash val="solid"/>
                </a:ln>
                <a:solidFill>
                  <a:schemeClr val="bg1"/>
                </a:solidFill>
                <a:latin typeface="Footlight MT Light" pitchFamily="18" charset="0"/>
                <a:cs typeface="Estrangelo Edessa" pitchFamily="66" charset="0"/>
              </a:rPr>
              <a:t>“Acting A Fool”</a:t>
            </a:r>
          </a:p>
        </p:txBody>
      </p:sp>
      <p:pic>
        <p:nvPicPr>
          <p:cNvPr id="11" name="Picture 2" descr="Image result for bible pic"/>
          <p:cNvPicPr>
            <a:picLocks noChangeAspect="1" noChangeArrowheads="1"/>
          </p:cNvPicPr>
          <p:nvPr/>
        </p:nvPicPr>
        <p:blipFill>
          <a:blip r:embed="rId3" cstate="print"/>
          <a:srcRect/>
          <a:stretch>
            <a:fillRect/>
          </a:stretch>
        </p:blipFill>
        <p:spPr bwMode="auto">
          <a:xfrm>
            <a:off x="6891688" y="0"/>
            <a:ext cx="2252312" cy="1426464"/>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fade">
                                      <p:cBhvr>
                                        <p:cTn id="10"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0" y="0"/>
            <a:ext cx="9144000" cy="1447800"/>
          </a:xfr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normAutofit/>
          </a:bodyPr>
          <a:lstStyle/>
          <a:p>
            <a:pPr marL="974725" indent="-974725"/>
            <a:r>
              <a:rPr lang="en-US" sz="4400" b="1" dirty="0">
                <a:solidFill>
                  <a:srgbClr val="FFC000"/>
                </a:solidFill>
                <a:effectLst>
                  <a:outerShdw blurRad="38100" dist="38100" dir="2700000" algn="tl">
                    <a:srgbClr val="000000">
                      <a:alpha val="43137"/>
                    </a:srgbClr>
                  </a:outerShdw>
                </a:effectLst>
              </a:rPr>
              <a:t>  </a:t>
            </a:r>
            <a:r>
              <a:rPr lang="en-US" sz="4400" b="0" dirty="0">
                <a:solidFill>
                  <a:schemeClr val="accent1"/>
                </a:solidFill>
                <a:sym typeface="Wingdings 2"/>
              </a:rPr>
              <a:t></a:t>
            </a:r>
            <a:r>
              <a:rPr lang="en-US" sz="4400" b="0" dirty="0">
                <a:solidFill>
                  <a:schemeClr val="accent1"/>
                </a:solidFill>
                <a:sym typeface="Wingdings"/>
              </a:rPr>
              <a:t>  </a:t>
            </a:r>
            <a:r>
              <a:rPr lang="en-US" sz="3600" dirty="0">
                <a:solidFill>
                  <a:schemeClr val="bg1"/>
                </a:solidFill>
                <a:effectLst>
                  <a:outerShdw blurRad="38100" dist="38100" dir="2700000" algn="tl">
                    <a:srgbClr val="000000">
                      <a:alpha val="43137"/>
                    </a:srgbClr>
                  </a:outerShdw>
                </a:effectLst>
                <a:latin typeface="Lucida Fax" pitchFamily="18" charset="0"/>
                <a:ea typeface="Cambria Math" pitchFamily="18" charset="0"/>
                <a:cs typeface="Narkisim" pitchFamily="34" charset="-79"/>
                <a:sym typeface="Wingdings"/>
              </a:rPr>
              <a:t>The Fool Leaves God                Out of His Plans</a:t>
            </a:r>
          </a:p>
        </p:txBody>
      </p:sp>
      <p:sp>
        <p:nvSpPr>
          <p:cNvPr id="7" name="Content Placeholder 21"/>
          <p:cNvSpPr>
            <a:spLocks noGrp="1"/>
          </p:cNvSpPr>
          <p:nvPr>
            <p:ph idx="1"/>
          </p:nvPr>
        </p:nvSpPr>
        <p:spPr>
          <a:xfrm>
            <a:off x="381000" y="1600200"/>
            <a:ext cx="8382000" cy="5105400"/>
          </a:xfrm>
          <a:solidFill>
            <a:schemeClr val="bg1"/>
          </a:solidFill>
          <a:ln w="28575" cmpd="thickThin">
            <a:solidFill>
              <a:schemeClr val="tx1"/>
            </a:solidFill>
          </a:ln>
        </p:spPr>
        <p:style>
          <a:lnRef idx="2">
            <a:schemeClr val="accent1"/>
          </a:lnRef>
          <a:fillRef idx="1">
            <a:schemeClr val="lt1"/>
          </a:fillRef>
          <a:effectRef idx="0">
            <a:schemeClr val="accent1"/>
          </a:effectRef>
          <a:fontRef idx="minor">
            <a:schemeClr val="dk1"/>
          </a:fontRef>
        </p:style>
        <p:txBody>
          <a:bodyPr>
            <a:noAutofit/>
          </a:bodyPr>
          <a:lstStyle/>
          <a:p>
            <a:pPr lvl="0">
              <a:buClr>
                <a:srgbClr val="002060"/>
              </a:buClr>
              <a:defRPr/>
            </a:pPr>
            <a:r>
              <a:rPr lang="en-US" sz="2800" u="sng" dirty="0">
                <a:latin typeface="Berlin Sans FB" pitchFamily="34" charset="0"/>
              </a:rPr>
              <a:t>Luke 12:15-20</a:t>
            </a:r>
          </a:p>
          <a:p>
            <a:pPr marL="896112" lvl="1" indent="-320040">
              <a:buClr>
                <a:schemeClr val="accent1"/>
              </a:buClr>
              <a:buSzPct val="120000"/>
              <a:buFont typeface="Arial" pitchFamily="34" charset="0"/>
              <a:buChar char="•"/>
              <a:defRPr/>
            </a:pPr>
            <a:r>
              <a:rPr lang="en-US" sz="2200" baseline="30000" dirty="0">
                <a:solidFill>
                  <a:srgbClr val="C00000"/>
                </a:solidFill>
                <a:latin typeface="Berlin Sans FB" pitchFamily="34" charset="0"/>
              </a:rPr>
              <a:t>15</a:t>
            </a:r>
            <a:r>
              <a:rPr lang="en-US" sz="2200" dirty="0">
                <a:latin typeface="Berlin Sans FB" pitchFamily="34" charset="0"/>
              </a:rPr>
              <a:t>And he said unto them, Take heed, and beware of covetousness: for a man's life consisteth not in the abundance of the things which he possesseth.  </a:t>
            </a:r>
            <a:r>
              <a:rPr lang="en-US" sz="2200" baseline="30000" dirty="0">
                <a:solidFill>
                  <a:srgbClr val="C00000"/>
                </a:solidFill>
                <a:latin typeface="Berlin Sans FB" pitchFamily="34" charset="0"/>
              </a:rPr>
              <a:t>16</a:t>
            </a:r>
            <a:r>
              <a:rPr lang="en-US" sz="2200" dirty="0">
                <a:latin typeface="Berlin Sans FB" pitchFamily="34" charset="0"/>
              </a:rPr>
              <a:t>And he spake a parable unto them, saying, The ground of a certain rich man brought forth plentifully:  </a:t>
            </a:r>
            <a:r>
              <a:rPr lang="en-US" sz="2200" baseline="30000" dirty="0">
                <a:solidFill>
                  <a:srgbClr val="C00000"/>
                </a:solidFill>
                <a:latin typeface="Berlin Sans FB" pitchFamily="34" charset="0"/>
              </a:rPr>
              <a:t>17</a:t>
            </a:r>
            <a:r>
              <a:rPr lang="en-US" sz="2200" dirty="0">
                <a:latin typeface="Berlin Sans FB" pitchFamily="34" charset="0"/>
              </a:rPr>
              <a:t>And he thought within himself, saying, What shall I do, because I have no room where to bestow my fruits?  </a:t>
            </a:r>
            <a:r>
              <a:rPr lang="en-US" sz="2200" baseline="30000" dirty="0">
                <a:solidFill>
                  <a:srgbClr val="C00000"/>
                </a:solidFill>
                <a:latin typeface="Berlin Sans FB" pitchFamily="34" charset="0"/>
              </a:rPr>
              <a:t>18</a:t>
            </a:r>
            <a:r>
              <a:rPr lang="en-US" sz="2200" dirty="0">
                <a:latin typeface="Berlin Sans FB" pitchFamily="34" charset="0"/>
              </a:rPr>
              <a:t>And he said, This will I do: I will pull down my barns, and build greater; and there will I bestow all my fruits and my goods.  </a:t>
            </a:r>
            <a:r>
              <a:rPr lang="en-US" sz="2200" baseline="30000" dirty="0">
                <a:solidFill>
                  <a:srgbClr val="C00000"/>
                </a:solidFill>
                <a:latin typeface="Berlin Sans FB" pitchFamily="34" charset="0"/>
              </a:rPr>
              <a:t>19</a:t>
            </a:r>
            <a:r>
              <a:rPr lang="en-US" sz="2200" dirty="0">
                <a:latin typeface="Berlin Sans FB" pitchFamily="34" charset="0"/>
              </a:rPr>
              <a:t>And I will say to my soul, Soul, thou hast much goods laid up for many years; take thine ease, eat, drink, and be merry.  </a:t>
            </a:r>
            <a:r>
              <a:rPr lang="en-US" sz="2200" baseline="30000" dirty="0">
                <a:solidFill>
                  <a:srgbClr val="C00000"/>
                </a:solidFill>
                <a:latin typeface="Berlin Sans FB" pitchFamily="34" charset="0"/>
              </a:rPr>
              <a:t>20</a:t>
            </a:r>
            <a:r>
              <a:rPr lang="en-US" sz="2200" dirty="0">
                <a:latin typeface="Berlin Sans FB" pitchFamily="34" charset="0"/>
              </a:rPr>
              <a:t>But God said unto him, Thou fool, this night thy soul shall be required of thee: then whose shall those things be, which thou hast provided?</a:t>
            </a:r>
            <a:endParaRPr lang="en-US" sz="2600" dirty="0">
              <a:latin typeface="Berlin Sans FB" pitchFamily="34" charset="0"/>
            </a:endParaRPr>
          </a:p>
        </p:txBody>
      </p:sp>
      <p:sp>
        <p:nvSpPr>
          <p:cNvPr id="6" name="TextBox 5"/>
          <p:cNvSpPr txBox="1"/>
          <p:nvPr/>
        </p:nvSpPr>
        <p:spPr>
          <a:xfrm>
            <a:off x="3048000" y="6336268"/>
            <a:ext cx="2971800" cy="369332"/>
          </a:xfrm>
          <a:prstGeom prst="rect">
            <a:avLst/>
          </a:prstGeom>
          <a:solidFill>
            <a:schemeClr val="tx1">
              <a:lumMod val="95000"/>
              <a:lumOff val="5000"/>
            </a:schemeClr>
          </a:solidFill>
          <a:ln>
            <a:noFill/>
          </a:ln>
        </p:spPr>
        <p:txBody>
          <a:bodyPr wrap="square" rtlCol="0">
            <a:spAutoFit/>
          </a:bodyPr>
          <a:lstStyle/>
          <a:p>
            <a:pPr algn="ctr"/>
            <a:r>
              <a:rPr lang="en-US" dirty="0">
                <a:ln w="18415" cmpd="sng">
                  <a:solidFill>
                    <a:schemeClr val="bg1"/>
                  </a:solidFill>
                  <a:prstDash val="solid"/>
                </a:ln>
                <a:solidFill>
                  <a:schemeClr val="bg1"/>
                </a:solidFill>
                <a:latin typeface="Footlight MT Light" pitchFamily="18" charset="0"/>
                <a:cs typeface="Estrangelo Edessa" pitchFamily="66" charset="0"/>
              </a:rPr>
              <a:t>“Acting A Fool”</a:t>
            </a:r>
          </a:p>
        </p:txBody>
      </p:sp>
      <p:pic>
        <p:nvPicPr>
          <p:cNvPr id="11" name="Picture 2" descr="Image result for bible pic"/>
          <p:cNvPicPr>
            <a:picLocks noChangeAspect="1" noChangeArrowheads="1"/>
          </p:cNvPicPr>
          <p:nvPr/>
        </p:nvPicPr>
        <p:blipFill>
          <a:blip r:embed="rId3" cstate="print"/>
          <a:srcRect/>
          <a:stretch>
            <a:fillRect/>
          </a:stretch>
        </p:blipFill>
        <p:spPr bwMode="auto">
          <a:xfrm>
            <a:off x="6891688" y="0"/>
            <a:ext cx="2252312" cy="1426464"/>
          </a:xfrm>
          <a:prstGeom prst="rect">
            <a:avLst/>
          </a:prstGeom>
          <a:noFill/>
          <a:ln>
            <a:noFill/>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500"/>
                                        <p:tgtEl>
                                          <p:spTgt spid="7">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0" y="0"/>
            <a:ext cx="9144000" cy="1447800"/>
          </a:xfr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normAutofit/>
          </a:bodyPr>
          <a:lstStyle/>
          <a:p>
            <a:pPr marL="974725" indent="-974725"/>
            <a:r>
              <a:rPr lang="en-US" sz="4400" b="1" dirty="0">
                <a:solidFill>
                  <a:srgbClr val="FFC000"/>
                </a:solidFill>
                <a:effectLst>
                  <a:outerShdw blurRad="38100" dist="38100" dir="2700000" algn="tl">
                    <a:srgbClr val="000000">
                      <a:alpha val="43137"/>
                    </a:srgbClr>
                  </a:outerShdw>
                </a:effectLst>
              </a:rPr>
              <a:t>  </a:t>
            </a:r>
            <a:r>
              <a:rPr lang="en-US" sz="4400" b="0" dirty="0">
                <a:solidFill>
                  <a:schemeClr val="accent1"/>
                </a:solidFill>
                <a:sym typeface="Wingdings 2"/>
              </a:rPr>
              <a:t></a:t>
            </a:r>
            <a:r>
              <a:rPr lang="en-US" sz="4400" b="0" dirty="0">
                <a:solidFill>
                  <a:schemeClr val="accent1"/>
                </a:solidFill>
                <a:sym typeface="Wingdings"/>
              </a:rPr>
              <a:t>  </a:t>
            </a:r>
            <a:r>
              <a:rPr lang="en-US" sz="3600" dirty="0">
                <a:solidFill>
                  <a:schemeClr val="bg1"/>
                </a:solidFill>
                <a:effectLst>
                  <a:outerShdw blurRad="38100" dist="38100" dir="2700000" algn="tl">
                    <a:srgbClr val="000000">
                      <a:alpha val="43137"/>
                    </a:srgbClr>
                  </a:outerShdw>
                </a:effectLst>
                <a:latin typeface="Lucida Fax" pitchFamily="18" charset="0"/>
                <a:ea typeface="Cambria Math" pitchFamily="18" charset="0"/>
                <a:cs typeface="Narkisim" pitchFamily="34" charset="-79"/>
                <a:sym typeface="Wingdings"/>
              </a:rPr>
              <a:t>The Fool Leaves God                Out of His Plans</a:t>
            </a:r>
          </a:p>
        </p:txBody>
      </p:sp>
      <p:sp>
        <p:nvSpPr>
          <p:cNvPr id="7" name="Content Placeholder 21"/>
          <p:cNvSpPr>
            <a:spLocks noGrp="1"/>
          </p:cNvSpPr>
          <p:nvPr>
            <p:ph idx="1"/>
          </p:nvPr>
        </p:nvSpPr>
        <p:spPr>
          <a:xfrm>
            <a:off x="381000" y="1600200"/>
            <a:ext cx="8382000" cy="5105400"/>
          </a:xfrm>
          <a:solidFill>
            <a:schemeClr val="bg1"/>
          </a:solidFill>
          <a:ln w="28575" cmpd="thickThin">
            <a:solidFill>
              <a:schemeClr val="tx1"/>
            </a:solidFill>
          </a:ln>
        </p:spPr>
        <p:style>
          <a:lnRef idx="2">
            <a:schemeClr val="accent1"/>
          </a:lnRef>
          <a:fillRef idx="1">
            <a:schemeClr val="lt1"/>
          </a:fillRef>
          <a:effectRef idx="0">
            <a:schemeClr val="accent1"/>
          </a:effectRef>
          <a:fontRef idx="minor">
            <a:schemeClr val="dk1"/>
          </a:fontRef>
        </p:style>
        <p:txBody>
          <a:bodyPr>
            <a:noAutofit/>
          </a:bodyPr>
          <a:lstStyle/>
          <a:p>
            <a:pPr lvl="0">
              <a:buClr>
                <a:srgbClr val="002060"/>
              </a:buClr>
              <a:defRPr/>
            </a:pPr>
            <a:r>
              <a:rPr lang="en-US" sz="2800" u="sng" dirty="0">
                <a:latin typeface="Berlin Sans FB" pitchFamily="34" charset="0"/>
              </a:rPr>
              <a:t>Matthew 6:19-21</a:t>
            </a:r>
          </a:p>
          <a:p>
            <a:pPr marL="896112" lvl="1" indent="-320040">
              <a:buClr>
                <a:schemeClr val="accent1"/>
              </a:buClr>
              <a:buSzPct val="120000"/>
              <a:buFont typeface="Arial" pitchFamily="34" charset="0"/>
              <a:buChar char="•"/>
              <a:defRPr/>
            </a:pPr>
            <a:r>
              <a:rPr lang="en-US" sz="2200" baseline="30000" dirty="0">
                <a:solidFill>
                  <a:srgbClr val="C00000"/>
                </a:solidFill>
                <a:latin typeface="Berlin Sans FB" pitchFamily="34" charset="0"/>
              </a:rPr>
              <a:t>19</a:t>
            </a:r>
            <a:r>
              <a:rPr lang="en-US" sz="2200" dirty="0">
                <a:latin typeface="Berlin Sans FB" pitchFamily="34" charset="0"/>
              </a:rPr>
              <a:t>Lay not up for yourselves treasures upon earth, where moth and rust doth corrupt, and where thieves break through and steal:  </a:t>
            </a:r>
            <a:r>
              <a:rPr lang="en-US" sz="2200" baseline="30000" dirty="0">
                <a:solidFill>
                  <a:srgbClr val="C00000"/>
                </a:solidFill>
                <a:latin typeface="Berlin Sans FB" pitchFamily="34" charset="0"/>
              </a:rPr>
              <a:t>20</a:t>
            </a:r>
            <a:r>
              <a:rPr lang="en-US" sz="2200" dirty="0">
                <a:latin typeface="Berlin Sans FB" pitchFamily="34" charset="0"/>
              </a:rPr>
              <a:t>But lay up for yourselves treasures in heaven, where neither moth nor rust doth corrupt, and where thieves do not break through nor steal:  </a:t>
            </a:r>
            <a:r>
              <a:rPr lang="en-US" sz="2200" baseline="30000" dirty="0">
                <a:solidFill>
                  <a:srgbClr val="C00000"/>
                </a:solidFill>
                <a:latin typeface="Berlin Sans FB" pitchFamily="34" charset="0"/>
              </a:rPr>
              <a:t>21</a:t>
            </a:r>
            <a:r>
              <a:rPr lang="en-US" sz="2200" dirty="0">
                <a:latin typeface="Berlin Sans FB" pitchFamily="34" charset="0"/>
              </a:rPr>
              <a:t>For where your treasure is, there will your heart be also.</a:t>
            </a:r>
          </a:p>
          <a:p>
            <a:pPr marL="896112" lvl="1" indent="-320040">
              <a:buClr>
                <a:schemeClr val="accent1"/>
              </a:buClr>
              <a:buSzPct val="120000"/>
              <a:buFont typeface="Arial" pitchFamily="34" charset="0"/>
              <a:buChar char="•"/>
              <a:defRPr/>
            </a:pPr>
            <a:endParaRPr lang="en-US" sz="2200" dirty="0">
              <a:latin typeface="Berlin Sans FB" pitchFamily="34" charset="0"/>
            </a:endParaRPr>
          </a:p>
          <a:p>
            <a:pPr lvl="0">
              <a:buClr>
                <a:srgbClr val="002060"/>
              </a:buClr>
              <a:defRPr/>
            </a:pPr>
            <a:r>
              <a:rPr lang="en-US" sz="2800" u="sng" dirty="0">
                <a:latin typeface="Berlin Sans FB" pitchFamily="34" charset="0"/>
              </a:rPr>
              <a:t>Luke 12:21</a:t>
            </a:r>
          </a:p>
          <a:p>
            <a:pPr marL="896112" lvl="1" indent="-320040">
              <a:buClr>
                <a:schemeClr val="accent1"/>
              </a:buClr>
              <a:buSzPct val="120000"/>
              <a:buFont typeface="Arial" pitchFamily="34" charset="0"/>
              <a:buChar char="•"/>
              <a:defRPr/>
            </a:pPr>
            <a:r>
              <a:rPr lang="en-US" sz="2200" dirty="0">
                <a:latin typeface="Berlin Sans FB" pitchFamily="34" charset="0"/>
              </a:rPr>
              <a:t>So is he that layeth up treasure for himself, and is not rich toward God.</a:t>
            </a:r>
            <a:endParaRPr lang="en-US" sz="2600" dirty="0">
              <a:latin typeface="Berlin Sans FB" pitchFamily="34" charset="0"/>
            </a:endParaRPr>
          </a:p>
        </p:txBody>
      </p:sp>
      <p:sp>
        <p:nvSpPr>
          <p:cNvPr id="6" name="TextBox 5"/>
          <p:cNvSpPr txBox="1"/>
          <p:nvPr/>
        </p:nvSpPr>
        <p:spPr>
          <a:xfrm>
            <a:off x="3048000" y="6336268"/>
            <a:ext cx="2971800" cy="369332"/>
          </a:xfrm>
          <a:prstGeom prst="rect">
            <a:avLst/>
          </a:prstGeom>
          <a:solidFill>
            <a:schemeClr val="tx1">
              <a:lumMod val="95000"/>
              <a:lumOff val="5000"/>
            </a:schemeClr>
          </a:solidFill>
          <a:ln>
            <a:noFill/>
          </a:ln>
        </p:spPr>
        <p:txBody>
          <a:bodyPr wrap="square" rtlCol="0">
            <a:spAutoFit/>
          </a:bodyPr>
          <a:lstStyle/>
          <a:p>
            <a:pPr algn="ctr"/>
            <a:r>
              <a:rPr lang="en-US" dirty="0">
                <a:ln w="18415" cmpd="sng">
                  <a:solidFill>
                    <a:schemeClr val="bg1"/>
                  </a:solidFill>
                  <a:prstDash val="solid"/>
                </a:ln>
                <a:solidFill>
                  <a:schemeClr val="bg1"/>
                </a:solidFill>
                <a:latin typeface="Footlight MT Light" pitchFamily="18" charset="0"/>
                <a:cs typeface="Estrangelo Edessa" pitchFamily="66" charset="0"/>
              </a:rPr>
              <a:t>“Acting A Fool”</a:t>
            </a:r>
          </a:p>
        </p:txBody>
      </p:sp>
      <p:pic>
        <p:nvPicPr>
          <p:cNvPr id="11" name="Picture 2" descr="Image result for bible pic"/>
          <p:cNvPicPr>
            <a:picLocks noChangeAspect="1" noChangeArrowheads="1"/>
          </p:cNvPicPr>
          <p:nvPr/>
        </p:nvPicPr>
        <p:blipFill>
          <a:blip r:embed="rId3" cstate="print"/>
          <a:srcRect/>
          <a:stretch>
            <a:fillRect/>
          </a:stretch>
        </p:blipFill>
        <p:spPr bwMode="auto">
          <a:xfrm>
            <a:off x="6891688" y="0"/>
            <a:ext cx="2252312" cy="1426464"/>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fade">
                                      <p:cBhvr>
                                        <p:cTn id="10"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0" y="0"/>
            <a:ext cx="9144000" cy="1447800"/>
          </a:xfrm>
          <a:noFill/>
          <a:ln>
            <a:noFill/>
          </a:ln>
        </p:spPr>
        <p:style>
          <a:lnRef idx="2">
            <a:schemeClr val="accent2">
              <a:shade val="50000"/>
            </a:schemeClr>
          </a:lnRef>
          <a:fillRef idx="1">
            <a:schemeClr val="accent2"/>
          </a:fillRef>
          <a:effectRef idx="0">
            <a:schemeClr val="accent2"/>
          </a:effectRef>
          <a:fontRef idx="minor">
            <a:schemeClr val="lt1"/>
          </a:fontRef>
        </p:style>
        <p:txBody>
          <a:bodyPr anchor="ctr">
            <a:normAutofit/>
          </a:bodyPr>
          <a:lstStyle/>
          <a:p>
            <a:pPr marL="974725" indent="-974725"/>
            <a:r>
              <a:rPr lang="en-US" sz="4400" b="1" dirty="0">
                <a:solidFill>
                  <a:srgbClr val="FFC000"/>
                </a:solidFill>
                <a:effectLst>
                  <a:outerShdw blurRad="38100" dist="38100" dir="2700000" algn="tl">
                    <a:srgbClr val="000000">
                      <a:alpha val="43137"/>
                    </a:srgbClr>
                  </a:outerShdw>
                </a:effectLst>
              </a:rPr>
              <a:t>  </a:t>
            </a:r>
            <a:r>
              <a:rPr lang="en-US" sz="4400" b="0" dirty="0">
                <a:solidFill>
                  <a:schemeClr val="accent1"/>
                </a:solidFill>
                <a:sym typeface="Wingdings 2"/>
              </a:rPr>
              <a:t></a:t>
            </a:r>
            <a:r>
              <a:rPr lang="en-US" sz="4400" b="0" dirty="0">
                <a:solidFill>
                  <a:schemeClr val="accent1"/>
                </a:solidFill>
                <a:sym typeface="Wingdings"/>
              </a:rPr>
              <a:t>  </a:t>
            </a:r>
            <a:r>
              <a:rPr lang="en-US" sz="3600" dirty="0">
                <a:solidFill>
                  <a:schemeClr val="bg1"/>
                </a:solidFill>
                <a:effectLst>
                  <a:outerShdw blurRad="38100" dist="38100" dir="2700000" algn="tl">
                    <a:srgbClr val="000000">
                      <a:alpha val="43137"/>
                    </a:srgbClr>
                  </a:outerShdw>
                </a:effectLst>
                <a:latin typeface="Lucida Fax" pitchFamily="18" charset="0"/>
                <a:ea typeface="Cambria Math" pitchFamily="18" charset="0"/>
                <a:cs typeface="Narkisim" pitchFamily="34" charset="-79"/>
                <a:sym typeface="Wingdings"/>
              </a:rPr>
              <a:t>The Fool Does Not               Study His Bible</a:t>
            </a:r>
          </a:p>
        </p:txBody>
      </p:sp>
      <p:sp>
        <p:nvSpPr>
          <p:cNvPr id="7" name="Content Placeholder 21"/>
          <p:cNvSpPr>
            <a:spLocks noGrp="1"/>
          </p:cNvSpPr>
          <p:nvPr>
            <p:ph idx="1"/>
          </p:nvPr>
        </p:nvSpPr>
        <p:spPr>
          <a:xfrm>
            <a:off x="381000" y="1600200"/>
            <a:ext cx="8382000" cy="5105400"/>
          </a:xfrm>
          <a:solidFill>
            <a:schemeClr val="bg1"/>
          </a:solidFill>
          <a:ln w="28575" cmpd="thickThin">
            <a:solidFill>
              <a:schemeClr val="tx1"/>
            </a:solidFill>
          </a:ln>
        </p:spPr>
        <p:style>
          <a:lnRef idx="2">
            <a:schemeClr val="accent1"/>
          </a:lnRef>
          <a:fillRef idx="1">
            <a:schemeClr val="lt1"/>
          </a:fillRef>
          <a:effectRef idx="0">
            <a:schemeClr val="accent1"/>
          </a:effectRef>
          <a:fontRef idx="minor">
            <a:schemeClr val="dk1"/>
          </a:fontRef>
        </p:style>
        <p:txBody>
          <a:bodyPr>
            <a:noAutofit/>
          </a:bodyPr>
          <a:lstStyle/>
          <a:p>
            <a:pPr lvl="0">
              <a:buClr>
                <a:srgbClr val="002060"/>
              </a:buClr>
              <a:defRPr/>
            </a:pPr>
            <a:r>
              <a:rPr lang="en-US" sz="2800" u="sng" dirty="0">
                <a:latin typeface="Berlin Sans FB" pitchFamily="34" charset="0"/>
              </a:rPr>
              <a:t>Ephesians 5:17</a:t>
            </a:r>
          </a:p>
          <a:p>
            <a:pPr marL="896112" lvl="1" indent="-320040">
              <a:buClr>
                <a:schemeClr val="accent1"/>
              </a:buClr>
              <a:buSzPct val="120000"/>
              <a:buFont typeface="Arial" pitchFamily="34" charset="0"/>
              <a:buChar char="•"/>
              <a:defRPr/>
            </a:pPr>
            <a:r>
              <a:rPr lang="en-US" sz="2200" dirty="0">
                <a:latin typeface="Berlin Sans FB" pitchFamily="34" charset="0"/>
              </a:rPr>
              <a:t>Wherefore be ye not unwise, but understanding what the will of the Lord is.</a:t>
            </a:r>
          </a:p>
          <a:p>
            <a:pPr marL="896112" lvl="1" indent="-320040">
              <a:buClr>
                <a:schemeClr val="accent1"/>
              </a:buClr>
              <a:buSzPct val="120000"/>
              <a:buFont typeface="Arial" pitchFamily="34" charset="0"/>
              <a:buChar char="•"/>
              <a:defRPr/>
            </a:pPr>
            <a:endParaRPr lang="en-US" sz="2200" dirty="0">
              <a:latin typeface="Berlin Sans FB" pitchFamily="34" charset="0"/>
            </a:endParaRPr>
          </a:p>
          <a:p>
            <a:pPr lvl="0">
              <a:buClr>
                <a:srgbClr val="002060"/>
              </a:buClr>
              <a:defRPr/>
            </a:pPr>
            <a:r>
              <a:rPr lang="en-US" sz="2800" u="sng" dirty="0">
                <a:latin typeface="Berlin Sans FB" pitchFamily="34" charset="0"/>
              </a:rPr>
              <a:t>Proverbs 3:13</a:t>
            </a:r>
          </a:p>
          <a:p>
            <a:pPr marL="896112" lvl="1" indent="-320040">
              <a:buClr>
                <a:schemeClr val="accent1"/>
              </a:buClr>
              <a:buSzPct val="120000"/>
              <a:buFont typeface="Arial" pitchFamily="34" charset="0"/>
              <a:buChar char="•"/>
              <a:defRPr/>
            </a:pPr>
            <a:r>
              <a:rPr lang="en-US" sz="2200" dirty="0">
                <a:latin typeface="Berlin Sans FB" pitchFamily="34" charset="0"/>
              </a:rPr>
              <a:t>Happy is the man that </a:t>
            </a:r>
            <a:r>
              <a:rPr lang="en-US" sz="2200" dirty="0" err="1">
                <a:latin typeface="Berlin Sans FB" pitchFamily="34" charset="0"/>
              </a:rPr>
              <a:t>findeth</a:t>
            </a:r>
            <a:r>
              <a:rPr lang="en-US" sz="2200" dirty="0">
                <a:latin typeface="Berlin Sans FB" pitchFamily="34" charset="0"/>
              </a:rPr>
              <a:t> wisdom, and the man that </a:t>
            </a:r>
            <a:r>
              <a:rPr lang="en-US" sz="2200" dirty="0" err="1">
                <a:latin typeface="Berlin Sans FB" pitchFamily="34" charset="0"/>
              </a:rPr>
              <a:t>getteth</a:t>
            </a:r>
            <a:r>
              <a:rPr lang="en-US" sz="2200" dirty="0">
                <a:latin typeface="Berlin Sans FB" pitchFamily="34" charset="0"/>
              </a:rPr>
              <a:t> understanding.</a:t>
            </a:r>
          </a:p>
          <a:p>
            <a:pPr marL="896112" lvl="1" indent="-320040">
              <a:buClr>
                <a:schemeClr val="accent1"/>
              </a:buClr>
              <a:buSzPct val="120000"/>
              <a:buFont typeface="Arial" pitchFamily="34" charset="0"/>
              <a:buChar char="•"/>
              <a:defRPr/>
            </a:pPr>
            <a:endParaRPr lang="en-US" sz="2200" dirty="0">
              <a:latin typeface="Berlin Sans FB" pitchFamily="34" charset="0"/>
            </a:endParaRPr>
          </a:p>
          <a:p>
            <a:pPr lvl="0">
              <a:buClr>
                <a:srgbClr val="002060"/>
              </a:buClr>
              <a:defRPr/>
            </a:pPr>
            <a:r>
              <a:rPr lang="en-US" sz="2800" u="sng" dirty="0">
                <a:latin typeface="Berlin Sans FB" pitchFamily="34" charset="0"/>
              </a:rPr>
              <a:t>Proverbs 18:2</a:t>
            </a:r>
          </a:p>
          <a:p>
            <a:pPr marL="896112" lvl="1" indent="-320040">
              <a:buClr>
                <a:schemeClr val="accent1"/>
              </a:buClr>
              <a:buSzPct val="120000"/>
              <a:buFont typeface="Arial" pitchFamily="34" charset="0"/>
              <a:buChar char="•"/>
              <a:defRPr/>
            </a:pPr>
            <a:r>
              <a:rPr lang="en-US" sz="2200" dirty="0">
                <a:latin typeface="Berlin Sans FB" pitchFamily="34" charset="0"/>
              </a:rPr>
              <a:t>A fool hath no delight in understanding, but that his heart may discover itself.</a:t>
            </a:r>
          </a:p>
          <a:p>
            <a:pPr marL="603504">
              <a:buSzPct val="120000"/>
              <a:buFont typeface="Arial" pitchFamily="34" charset="0"/>
              <a:buChar char="•"/>
              <a:defRPr/>
            </a:pPr>
            <a:endParaRPr lang="en-US" sz="3000" dirty="0">
              <a:latin typeface="Berlin Sans FB" pitchFamily="34" charset="0"/>
            </a:endParaRPr>
          </a:p>
        </p:txBody>
      </p:sp>
      <p:sp>
        <p:nvSpPr>
          <p:cNvPr id="6" name="TextBox 5"/>
          <p:cNvSpPr txBox="1"/>
          <p:nvPr/>
        </p:nvSpPr>
        <p:spPr>
          <a:xfrm>
            <a:off x="3048000" y="6336268"/>
            <a:ext cx="2971800" cy="369332"/>
          </a:xfrm>
          <a:prstGeom prst="rect">
            <a:avLst/>
          </a:prstGeom>
          <a:solidFill>
            <a:schemeClr val="tx1">
              <a:lumMod val="95000"/>
              <a:lumOff val="5000"/>
            </a:schemeClr>
          </a:solidFill>
          <a:ln>
            <a:noFill/>
          </a:ln>
        </p:spPr>
        <p:txBody>
          <a:bodyPr wrap="square" rtlCol="0">
            <a:spAutoFit/>
          </a:bodyPr>
          <a:lstStyle/>
          <a:p>
            <a:pPr algn="ctr"/>
            <a:r>
              <a:rPr lang="en-US" dirty="0">
                <a:ln w="18415" cmpd="sng">
                  <a:solidFill>
                    <a:schemeClr val="bg1"/>
                  </a:solidFill>
                  <a:prstDash val="solid"/>
                </a:ln>
                <a:solidFill>
                  <a:schemeClr val="bg1"/>
                </a:solidFill>
                <a:latin typeface="Footlight MT Light" pitchFamily="18" charset="0"/>
                <a:cs typeface="Estrangelo Edessa" pitchFamily="66" charset="0"/>
              </a:rPr>
              <a:t>“Acting A Fool”</a:t>
            </a:r>
          </a:p>
        </p:txBody>
      </p:sp>
      <p:pic>
        <p:nvPicPr>
          <p:cNvPr id="11" name="Picture 2" descr="Image result for bible pic"/>
          <p:cNvPicPr>
            <a:picLocks noChangeAspect="1" noChangeArrowheads="1"/>
          </p:cNvPicPr>
          <p:nvPr/>
        </p:nvPicPr>
        <p:blipFill>
          <a:blip r:embed="rId3" cstate="print"/>
          <a:srcRect/>
          <a:stretch>
            <a:fillRect/>
          </a:stretch>
        </p:blipFill>
        <p:spPr bwMode="auto">
          <a:xfrm>
            <a:off x="6891688" y="0"/>
            <a:ext cx="2252312" cy="1426464"/>
          </a:xfrm>
          <a:prstGeom prst="rect">
            <a:avLst/>
          </a:prstGeom>
          <a:noFill/>
          <a:ln>
            <a:noFill/>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500"/>
                                        <p:tgtEl>
                                          <p:spTgt spid="7">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500"/>
                                        <p:tgtEl>
                                          <p:spTgt spid="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animEffect transition="in" filter="fade">
                                      <p:cBhvr>
                                        <p:cTn id="30" dur="500"/>
                                        <p:tgtEl>
                                          <p:spTgt spid="7">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animEffect transition="in" filter="fade">
                                      <p:cBhvr>
                                        <p:cTn id="33"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66498</TotalTime>
  <Words>1595</Words>
  <Application>Microsoft Office PowerPoint</Application>
  <PresentationFormat>On-screen Show (4:3)</PresentationFormat>
  <Paragraphs>130</Paragraphs>
  <Slides>19</Slides>
  <Notes>16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19</vt:i4>
      </vt:variant>
    </vt:vector>
  </HeadingPairs>
  <TitlesOfParts>
    <vt:vector size="33" baseType="lpstr">
      <vt:lpstr>Narkisim</vt:lpstr>
      <vt:lpstr>Berlin Sans FB</vt:lpstr>
      <vt:lpstr>Calibri</vt:lpstr>
      <vt:lpstr>Corbel</vt:lpstr>
      <vt:lpstr>Wingdings</vt:lpstr>
      <vt:lpstr>Lucida Fax</vt:lpstr>
      <vt:lpstr>Wingdings 3</vt:lpstr>
      <vt:lpstr>Wingdings 2</vt:lpstr>
      <vt:lpstr>Footlight MT Light</vt:lpstr>
      <vt:lpstr>Estrangelo Edessa</vt:lpstr>
      <vt:lpstr>Arial</vt:lpstr>
      <vt:lpstr>Cambria Math</vt:lpstr>
      <vt:lpstr>Constantia</vt:lpstr>
      <vt:lpstr>Module</vt:lpstr>
      <vt:lpstr>PowerPoint Presentation</vt:lpstr>
      <vt:lpstr>PowerPoint Presentation</vt:lpstr>
      <vt:lpstr>    The Fool Says There Is             No God</vt:lpstr>
      <vt:lpstr>    The Fool Says There Is             No God</vt:lpstr>
      <vt:lpstr>    The Fool Says There Is             No God</vt:lpstr>
      <vt:lpstr>    The Fool Says There Is             No God</vt:lpstr>
      <vt:lpstr>    The Fool Leaves God                Out of His Plans</vt:lpstr>
      <vt:lpstr>    The Fool Leaves God                Out of His Plans</vt:lpstr>
      <vt:lpstr>    The Fool Does Not               Study His Bible</vt:lpstr>
      <vt:lpstr>    The Fool Does Not               Study His Bible</vt:lpstr>
      <vt:lpstr>    The Fool Despises His        Father Instructions</vt:lpstr>
      <vt:lpstr>    The Fool Trusts In His           Own Heart</vt:lpstr>
      <vt:lpstr>    The Fool Trusts In His           Own Heart</vt:lpstr>
      <vt:lpstr>    The Fool Gets Angry               Too Easily</vt:lpstr>
      <vt:lpstr>    The Fool Gets Angry               Too Easily</vt:lpstr>
      <vt:lpstr>    The Fool Talks Too              Much</vt:lpstr>
      <vt:lpstr>    The Fool Hears The              Word But Does It Not</vt:lpstr>
      <vt:lpstr>    The Fool Hears The              Word But Does It Not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Ryan Thomas</dc:creator>
  <cp:lastModifiedBy>Dawne Thomas</cp:lastModifiedBy>
  <cp:revision>256</cp:revision>
  <dcterms:created xsi:type="dcterms:W3CDTF">2014-10-31T16:28:18Z</dcterms:created>
  <dcterms:modified xsi:type="dcterms:W3CDTF">2017-10-15T23:34:48Z</dcterms:modified>
</cp:coreProperties>
</file>