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3"/>
  </p:notesMasterIdLst>
  <p:sldIdLst>
    <p:sldId id="293" r:id="rId2"/>
    <p:sldId id="321" r:id="rId3"/>
    <p:sldId id="256" r:id="rId4"/>
    <p:sldId id="323" r:id="rId5"/>
    <p:sldId id="400" r:id="rId6"/>
    <p:sldId id="401" r:id="rId7"/>
    <p:sldId id="402" r:id="rId8"/>
    <p:sldId id="404" r:id="rId9"/>
    <p:sldId id="405" r:id="rId10"/>
    <p:sldId id="406" r:id="rId11"/>
    <p:sldId id="334" r:id="rId12"/>
  </p:sldIdLst>
  <p:sldSz cx="9144000" cy="6858000" type="screen4x3"/>
  <p:notesSz cx="6858000" cy="9144000"/>
  <p:embeddedFontLst>
    <p:embeddedFont>
      <p:font typeface="Berlin Sans FB" panose="020E0602020502020306" pitchFamily="34" charset="0"/>
      <p:regular r:id="rId14"/>
      <p:bold r:id="rId15"/>
    </p:embeddedFont>
    <p:embeddedFont>
      <p:font typeface="Franklin Gothic Book" panose="020B0503020102020204" pitchFamily="34" charset="0"/>
      <p:regular r:id="rId16"/>
      <p:italic r:id="rId17"/>
    </p:embeddedFont>
    <p:embeddedFont>
      <p:font typeface="Berlin Sans FB Demi" panose="020E0802020502020306" pitchFamily="34" charset="0"/>
      <p:bold r:id="rId18"/>
    </p:embeddedFont>
    <p:embeddedFont>
      <p:font typeface="Wingdings 2" panose="05020102010507070707" pitchFamily="18" charset="2"/>
      <p:regular r:id="rId19"/>
    </p:embeddedFont>
    <p:embeddedFont>
      <p:font typeface="Nyala" panose="02000504070300020003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ndalus" panose="020B0604020202020204" charset="-78"/>
      <p:regular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000066"/>
    <a:srgbClr val="CC3300"/>
    <a:srgbClr val="00FF00"/>
    <a:srgbClr val="00FFFF"/>
    <a:srgbClr val="FF3300"/>
    <a:srgbClr val="48581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2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D141E670-3A06-4FAC-8CE9-7E6CDBDC3DC5}"/>
    <pc:docChg chg="modSld">
      <pc:chgData name="Craig Thomas" userId="00ea655f176af39b" providerId="LiveId" clId="{D141E670-3A06-4FAC-8CE9-7E6CDBDC3DC5}" dt="2018-04-29T11:47:53.499" v="919" actId="1036"/>
      <pc:docMkLst>
        <pc:docMk/>
      </pc:docMkLst>
      <pc:sldChg chg="modSp modAnim">
        <pc:chgData name="Craig Thomas" userId="00ea655f176af39b" providerId="LiveId" clId="{D141E670-3A06-4FAC-8CE9-7E6CDBDC3DC5}" dt="2018-04-29T11:18:58.070" v="850" actId="1036"/>
        <pc:sldMkLst>
          <pc:docMk/>
          <pc:sldMk cId="3300328928" sldId="321"/>
        </pc:sldMkLst>
        <pc:spChg chg="mod">
          <ac:chgData name="Craig Thomas" userId="00ea655f176af39b" providerId="LiveId" clId="{D141E670-3A06-4FAC-8CE9-7E6CDBDC3DC5}" dt="2018-04-28T14:43:48.984" v="670" actId="1035"/>
          <ac:spMkLst>
            <pc:docMk/>
            <pc:sldMk cId="3300328928" sldId="321"/>
            <ac:spMk id="4" creationId="{DF5DA71E-231A-41BA-8275-BAAA0AEB5B7B}"/>
          </ac:spMkLst>
        </pc:spChg>
        <pc:spChg chg="mod">
          <ac:chgData name="Craig Thomas" userId="00ea655f176af39b" providerId="LiveId" clId="{D141E670-3A06-4FAC-8CE9-7E6CDBDC3DC5}" dt="2018-04-28T12:15:35.514" v="3" actId="6549"/>
          <ac:spMkLst>
            <pc:docMk/>
            <pc:sldMk cId="3300328928" sldId="321"/>
            <ac:spMk id="13" creationId="{1F435910-28E0-4CFB-B4DB-2765BD291CAC}"/>
          </ac:spMkLst>
        </pc:spChg>
      </pc:sldChg>
      <pc:sldChg chg="modSp">
        <pc:chgData name="Craig Thomas" userId="00ea655f176af39b" providerId="LiveId" clId="{D141E670-3A06-4FAC-8CE9-7E6CDBDC3DC5}" dt="2018-04-28T14:46:50.199" v="684" actId="20577"/>
        <pc:sldMkLst>
          <pc:docMk/>
          <pc:sldMk cId="420027758" sldId="323"/>
        </pc:sldMkLst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5" creationId="{2DB2F335-4BF1-4BA8-A982-18940C0AB547}"/>
          </ac:spMkLst>
        </pc:spChg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6" creationId="{5B5568A9-D056-4DF1-9438-AF7E5D60E9BA}"/>
          </ac:spMkLst>
        </pc:spChg>
        <pc:spChg chg="mod">
          <ac:chgData name="Craig Thomas" userId="00ea655f176af39b" providerId="LiveId" clId="{D141E670-3A06-4FAC-8CE9-7E6CDBDC3DC5}" dt="2018-04-28T14:46:50.199" v="684" actId="20577"/>
          <ac:spMkLst>
            <pc:docMk/>
            <pc:sldMk cId="420027758" sldId="323"/>
            <ac:spMk id="17" creationId="{C5688BC1-515B-4C68-83A8-6C97E9AA6EDA}"/>
          </ac:spMkLst>
        </pc:spChg>
      </pc:sldChg>
    </pc:docChg>
  </pc:docChgLst>
  <pc:docChgLst>
    <pc:chgData name="Craig Thomas" userId="00ea655f176af39b" providerId="LiveId" clId="{F9208A97-A13F-4100-86FF-7614FF3C3396}"/>
    <pc:docChg chg="undo modSld">
      <pc:chgData name="Craig Thomas" userId="00ea655f176af39b" providerId="LiveId" clId="{F9208A97-A13F-4100-86FF-7614FF3C3396}" dt="2018-04-25T13:54:22.808" v="490"/>
      <pc:docMkLst>
        <pc:docMk/>
      </pc:docMkLst>
      <pc:sldChg chg="modSp">
        <pc:chgData name="Craig Thomas" userId="00ea655f176af39b" providerId="LiveId" clId="{F9208A97-A13F-4100-86FF-7614FF3C3396}" dt="2018-04-25T12:33:15.836" v="0" actId="1035"/>
        <pc:sldMkLst>
          <pc:docMk/>
          <pc:sldMk cId="3300328928" sldId="321"/>
        </pc:sldMkLst>
        <pc:spChg chg="mod">
          <ac:chgData name="Craig Thomas" userId="00ea655f176af39b" providerId="LiveId" clId="{F9208A97-A13F-4100-86FF-7614FF3C3396}" dt="2018-04-25T12:33:15.836" v="0" actId="1035"/>
          <ac:spMkLst>
            <pc:docMk/>
            <pc:sldMk cId="3300328928" sldId="321"/>
            <ac:spMk id="4" creationId="{DF5DA71E-231A-41BA-8275-BAAA0AEB5B7B}"/>
          </ac:spMkLst>
        </pc:spChg>
      </pc:sldChg>
      <pc:sldChg chg="modSp">
        <pc:chgData name="Craig Thomas" userId="00ea655f176af39b" providerId="LiveId" clId="{F9208A97-A13F-4100-86FF-7614FF3C3396}" dt="2018-04-25T12:52:42.616" v="90" actId="6549"/>
        <pc:sldMkLst>
          <pc:docMk/>
          <pc:sldMk cId="420027758" sldId="323"/>
        </pc:sldMkLst>
        <pc:spChg chg="mod">
          <ac:chgData name="Craig Thomas" userId="00ea655f176af39b" providerId="LiveId" clId="{F9208A97-A13F-4100-86FF-7614FF3C3396}" dt="2018-04-25T12:52:42.616" v="90" actId="6549"/>
          <ac:spMkLst>
            <pc:docMk/>
            <pc:sldMk cId="420027758" sldId="323"/>
            <ac:spMk id="15" creationId="{2DB2F335-4BF1-4BA8-A982-18940C0AB547}"/>
          </ac:spMkLst>
        </pc:spChg>
      </pc:sldChg>
      <pc:sldChg chg="modAnim">
        <pc:chgData name="Craig Thomas" userId="00ea655f176af39b" providerId="LiveId" clId="{F9208A97-A13F-4100-86FF-7614FF3C3396}" dt="2018-04-25T13:54:22.808" v="490"/>
        <pc:sldMkLst>
          <pc:docMk/>
          <pc:sldMk cId="2011269658" sldId="334"/>
        </pc:sldMkLst>
      </pc:sldChg>
    </pc:docChg>
  </pc:docChgLst>
  <pc:docChgLst>
    <pc:chgData name="Craig Thomas" userId="00ea655f176af39b" providerId="LiveId" clId="{7FCEBD57-E1AC-4699-97D3-FD8730316982}"/>
    <pc:docChg chg="undo custSel addSld delSld modSld">
      <pc:chgData name="Craig Thomas" userId="00ea655f176af39b" providerId="LiveId" clId="{7FCEBD57-E1AC-4699-97D3-FD8730316982}" dt="2018-05-06T11:34:37.696" v="9667" actId="207"/>
      <pc:docMkLst>
        <pc:docMk/>
      </pc:docMkLst>
      <pc:sldChg chg="modSp">
        <pc:chgData name="Craig Thomas" userId="00ea655f176af39b" providerId="LiveId" clId="{7FCEBD57-E1AC-4699-97D3-FD8730316982}" dt="2018-05-01T19:05:09.018" v="76" actId="6549"/>
        <pc:sldMkLst>
          <pc:docMk/>
          <pc:sldMk cId="0" sldId="256"/>
        </pc:sldMkLst>
        <pc:spChg chg="mod">
          <ac:chgData name="Craig Thomas" userId="00ea655f176af39b" providerId="LiveId" clId="{7FCEBD57-E1AC-4699-97D3-FD8730316982}" dt="2018-05-01T19:05:09.018" v="76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7FCEBD57-E1AC-4699-97D3-FD8730316982}" dt="2018-05-06T11:11:39.397" v="9666" actId="20577"/>
        <pc:sldMkLst>
          <pc:docMk/>
          <pc:sldMk cId="3300328928" sldId="321"/>
        </pc:sldMkLst>
        <pc:spChg chg="del">
          <ac:chgData name="Craig Thomas" userId="00ea655f176af39b" providerId="LiveId" clId="{7FCEBD57-E1AC-4699-97D3-FD8730316982}" dt="2018-05-04T20:06:16.468" v="353" actId="478"/>
          <ac:spMkLst>
            <pc:docMk/>
            <pc:sldMk cId="3300328928" sldId="321"/>
            <ac:spMk id="4" creationId="{DF5DA71E-231A-41BA-8275-BAAA0AEB5B7B}"/>
          </ac:spMkLst>
        </pc:spChg>
        <pc:spChg chg="add del mod">
          <ac:chgData name="Craig Thomas" userId="00ea655f176af39b" providerId="LiveId" clId="{7FCEBD57-E1AC-4699-97D3-FD8730316982}" dt="2018-05-04T20:16:59.190" v="1014" actId="478"/>
          <ac:spMkLst>
            <pc:docMk/>
            <pc:sldMk cId="3300328928" sldId="321"/>
            <ac:spMk id="5" creationId="{333A1D86-3E57-4862-978E-A142AB422583}"/>
          </ac:spMkLst>
        </pc:spChg>
        <pc:spChg chg="add mod ord">
          <ac:chgData name="Craig Thomas" userId="00ea655f176af39b" providerId="LiveId" clId="{7FCEBD57-E1AC-4699-97D3-FD8730316982}" dt="2018-05-06T11:03:17.484" v="9654" actId="1036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7FCEBD57-E1AC-4699-97D3-FD8730316982}" dt="2018-05-04T20:20:47.081" v="1512" actId="14100"/>
          <ac:spMkLst>
            <pc:docMk/>
            <pc:sldMk cId="3300328928" sldId="321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4T20:20:50.353" v="1513" actId="14100"/>
          <ac:spMkLst>
            <pc:docMk/>
            <pc:sldMk cId="3300328928" sldId="321"/>
            <ac:spMk id="11" creationId="{4D23E7E2-BE8F-4507-B51F-4A77E61634CC}"/>
          </ac:spMkLst>
        </pc:spChg>
        <pc:spChg chg="add mod">
          <ac:chgData name="Craig Thomas" userId="00ea655f176af39b" providerId="LiveId" clId="{7FCEBD57-E1AC-4699-97D3-FD8730316982}" dt="2018-05-04T20:20:53.323" v="1514" actId="14100"/>
          <ac:spMkLst>
            <pc:docMk/>
            <pc:sldMk cId="3300328928" sldId="321"/>
            <ac:spMk id="12" creationId="{624C9C4A-D113-42F9-9514-E40BFDB9A590}"/>
          </ac:spMkLst>
        </pc:spChg>
        <pc:spChg chg="del">
          <ac:chgData name="Craig Thomas" userId="00ea655f176af39b" providerId="LiveId" clId="{7FCEBD57-E1AC-4699-97D3-FD8730316982}" dt="2018-05-04T20:06:13.012" v="352" actId="478"/>
          <ac:spMkLst>
            <pc:docMk/>
            <pc:sldMk cId="3300328928" sldId="321"/>
            <ac:spMk id="13" creationId="{1F435910-28E0-4CFB-B4DB-2765BD291CAC}"/>
          </ac:spMkLst>
        </pc:spChg>
        <pc:spChg chg="mod">
          <ac:chgData name="Craig Thomas" userId="00ea655f176af39b" providerId="LiveId" clId="{7FCEBD57-E1AC-4699-97D3-FD8730316982}" dt="2018-05-04T20:20:59.581" v="1516" actId="14100"/>
          <ac:spMkLst>
            <pc:docMk/>
            <pc:sldMk cId="3300328928" sldId="321"/>
            <ac:spMk id="14" creationId="{D3AE0A05-4EE5-4C3F-B33F-D186E3B2F1AB}"/>
          </ac:spMkLst>
        </pc:spChg>
        <pc:spChg chg="add mod">
          <ac:chgData name="Craig Thomas" userId="00ea655f176af39b" providerId="LiveId" clId="{7FCEBD57-E1AC-4699-97D3-FD8730316982}" dt="2018-05-04T20:20:56.222" v="1515" actId="14100"/>
          <ac:spMkLst>
            <pc:docMk/>
            <pc:sldMk cId="3300328928" sldId="321"/>
            <ac:spMk id="15" creationId="{17F8B580-FA6F-485B-BD66-87ECDF6FA8D9}"/>
          </ac:spMkLst>
        </pc:spChg>
        <pc:spChg chg="add mod">
          <ac:chgData name="Craig Thomas" userId="00ea655f176af39b" providerId="LiveId" clId="{7FCEBD57-E1AC-4699-97D3-FD8730316982}" dt="2018-05-04T20:21:06.706" v="1518" actId="1035"/>
          <ac:spMkLst>
            <pc:docMk/>
            <pc:sldMk cId="3300328928" sldId="321"/>
            <ac:spMk id="16" creationId="{8C29F85D-491F-413D-BD67-AC47D5291A21}"/>
          </ac:spMkLst>
        </pc:spChg>
        <pc:spChg chg="add mod">
          <ac:chgData name="Craig Thomas" userId="00ea655f176af39b" providerId="LiveId" clId="{7FCEBD57-E1AC-4699-97D3-FD8730316982}" dt="2018-05-06T11:11:39.397" v="9666" actId="20577"/>
          <ac:spMkLst>
            <pc:docMk/>
            <pc:sldMk cId="3300328928" sldId="321"/>
            <ac:spMk id="17" creationId="{C8BDB8BA-6525-4666-B011-365BFF681E29}"/>
          </ac:spMkLst>
        </pc:spChg>
      </pc:sldChg>
      <pc:sldChg chg="addSp delSp modSp delAnim modAnim">
        <pc:chgData name="Craig Thomas" userId="00ea655f176af39b" providerId="LiveId" clId="{7FCEBD57-E1AC-4699-97D3-FD8730316982}" dt="2018-05-05T19:43:38.010" v="9547" actId="179"/>
        <pc:sldMkLst>
          <pc:docMk/>
          <pc:sldMk cId="420027758" sldId="323"/>
        </pc:sldMkLst>
        <pc:spChg chg="mod">
          <ac:chgData name="Craig Thomas" userId="00ea655f176af39b" providerId="LiveId" clId="{7FCEBD57-E1AC-4699-97D3-FD8730316982}" dt="2018-05-01T19:05:53.443" v="105" actId="403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30.929" v="9543" actId="179"/>
          <ac:spMkLst>
            <pc:docMk/>
            <pc:sldMk cId="420027758" sldId="323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5T19:43:34.306" v="9544" actId="179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4T21:11:39.516" v="2617" actId="1037"/>
          <ac:spMkLst>
            <pc:docMk/>
            <pc:sldMk cId="420027758" sldId="323"/>
            <ac:spMk id="13" creationId="{00000000-0000-0000-0000-000000000000}"/>
          </ac:spMkLst>
        </pc:spChg>
        <pc:spChg chg="del mod">
          <ac:chgData name="Craig Thomas" userId="00ea655f176af39b" providerId="LiveId" clId="{7FCEBD57-E1AC-4699-97D3-FD8730316982}" dt="2018-05-04T20:56:20.421" v="1938" actId="478"/>
          <ac:spMkLst>
            <pc:docMk/>
            <pc:sldMk cId="420027758" sldId="323"/>
            <ac:spMk id="15" creationId="{2DB2F335-4BF1-4BA8-A982-18940C0AB547}"/>
          </ac:spMkLst>
        </pc:spChg>
        <pc:spChg chg="del">
          <ac:chgData name="Craig Thomas" userId="00ea655f176af39b" providerId="LiveId" clId="{7FCEBD57-E1AC-4699-97D3-FD8730316982}" dt="2018-05-04T20:56:15.904" v="1937" actId="478"/>
          <ac:spMkLst>
            <pc:docMk/>
            <pc:sldMk cId="420027758" sldId="323"/>
            <ac:spMk id="16" creationId="{5B5568A9-D056-4DF1-9438-AF7E5D60E9BA}"/>
          </ac:spMkLst>
        </pc:spChg>
        <pc:spChg chg="del">
          <ac:chgData name="Craig Thomas" userId="00ea655f176af39b" providerId="LiveId" clId="{7FCEBD57-E1AC-4699-97D3-FD8730316982}" dt="2018-05-04T20:56:23.645" v="1939" actId="478"/>
          <ac:spMkLst>
            <pc:docMk/>
            <pc:sldMk cId="420027758" sldId="323"/>
            <ac:spMk id="17" creationId="{C5688BC1-515B-4C68-83A8-6C97E9AA6EDA}"/>
          </ac:spMkLst>
        </pc:spChg>
        <pc:spChg chg="add mod">
          <ac:chgData name="Craig Thomas" userId="00ea655f176af39b" providerId="LiveId" clId="{7FCEBD57-E1AC-4699-97D3-FD8730316982}" dt="2018-05-05T19:43:35.634" v="9545" actId="179"/>
          <ac:spMkLst>
            <pc:docMk/>
            <pc:sldMk cId="420027758" sldId="323"/>
            <ac:spMk id="19" creationId="{956801D1-0145-4CE7-8E7A-F48874D4DAD8}"/>
          </ac:spMkLst>
        </pc:spChg>
        <pc:spChg chg="add mod">
          <ac:chgData name="Craig Thomas" userId="00ea655f176af39b" providerId="LiveId" clId="{7FCEBD57-E1AC-4699-97D3-FD8730316982}" dt="2018-05-05T19:43:36.948" v="9546" actId="179"/>
          <ac:spMkLst>
            <pc:docMk/>
            <pc:sldMk cId="420027758" sldId="323"/>
            <ac:spMk id="20" creationId="{EB8E7469-CC18-4F64-B814-781DCBEF68D4}"/>
          </ac:spMkLst>
        </pc:spChg>
        <pc:spChg chg="add mod">
          <ac:chgData name="Craig Thomas" userId="00ea655f176af39b" providerId="LiveId" clId="{7FCEBD57-E1AC-4699-97D3-FD8730316982}" dt="2018-05-05T19:43:38.010" v="9547" actId="179"/>
          <ac:spMkLst>
            <pc:docMk/>
            <pc:sldMk cId="420027758" sldId="323"/>
            <ac:spMk id="21" creationId="{1839905B-291D-4719-B349-2F4FC0D46D41}"/>
          </ac:spMkLst>
        </pc:spChg>
        <pc:picChg chg="add del mod">
          <ac:chgData name="Craig Thomas" userId="00ea655f176af39b" providerId="LiveId" clId="{7FCEBD57-E1AC-4699-97D3-FD8730316982}" dt="2018-05-04T21:17:21.120" v="2660" actId="478"/>
          <ac:picMkLst>
            <pc:docMk/>
            <pc:sldMk cId="420027758" sldId="323"/>
            <ac:picMk id="4" creationId="{89E2B2E1-0927-4B26-8D61-A2FA56E14B88}"/>
          </ac:picMkLst>
        </pc:picChg>
        <pc:picChg chg="add del mod">
          <ac:chgData name="Craig Thomas" userId="00ea655f176af39b" providerId="LiveId" clId="{7FCEBD57-E1AC-4699-97D3-FD8730316982}" dt="2018-05-04T21:17:20.130" v="2659" actId="478"/>
          <ac:picMkLst>
            <pc:docMk/>
            <pc:sldMk cId="420027758" sldId="323"/>
            <ac:picMk id="6" creationId="{E6E7E324-BADA-4AFF-BABB-29D6A63352AF}"/>
          </ac:picMkLst>
        </pc:picChg>
        <pc:picChg chg="add mod">
          <ac:chgData name="Craig Thomas" userId="00ea655f176af39b" providerId="LiveId" clId="{7FCEBD57-E1AC-4699-97D3-FD8730316982}" dt="2018-05-04T21:17:42.600" v="2672" actId="1035"/>
          <ac:picMkLst>
            <pc:docMk/>
            <pc:sldMk cId="420027758" sldId="323"/>
            <ac:picMk id="10" creationId="{3386BF83-A3C9-487D-AAD4-2CF03FF02CE4}"/>
          </ac:picMkLst>
        </pc:picChg>
        <pc:picChg chg="del">
          <ac:chgData name="Craig Thomas" userId="00ea655f176af39b" providerId="LiveId" clId="{7FCEBD57-E1AC-4699-97D3-FD8730316982}" dt="2018-05-04T21:13:13.816" v="2619" actId="478"/>
          <ac:picMkLst>
            <pc:docMk/>
            <pc:sldMk cId="420027758" sldId="323"/>
            <ac:picMk id="11266" creationId="{00000000-0000-0000-0000-000000000000}"/>
          </ac:picMkLst>
        </pc:picChg>
      </pc:sldChg>
      <pc:sldChg chg="addSp delSp modSp delAnim modAnim">
        <pc:chgData name="Craig Thomas" userId="00ea655f176af39b" providerId="LiveId" clId="{7FCEBD57-E1AC-4699-97D3-FD8730316982}" dt="2018-05-06T11:34:37.696" v="9667" actId="207"/>
        <pc:sldMkLst>
          <pc:docMk/>
          <pc:sldMk cId="2011269658" sldId="334"/>
        </pc:sldMkLst>
        <pc:spChg chg="add del mod">
          <ac:chgData name="Craig Thomas" userId="00ea655f176af39b" providerId="LiveId" clId="{7FCEBD57-E1AC-4699-97D3-FD8730316982}" dt="2018-05-04T23:02:22.688" v="8434" actId="478"/>
          <ac:spMkLst>
            <pc:docMk/>
            <pc:sldMk cId="2011269658" sldId="334"/>
            <ac:spMk id="5" creationId="{65425292-0900-4953-8998-A879CF5113C8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8" creationId="{00000000-0000-0000-0000-00000000000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3" creationId="{F7B8AC78-887C-4726-ADF4-8014FEF40A4C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4" creationId="{CF503C17-3D4E-4100-98A0-B84B61CFE8E7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17" creationId="{5DB4B095-779D-4B65-BC64-AEF570501B0B}"/>
          </ac:spMkLst>
        </pc:spChg>
        <pc:spChg chg="del">
          <ac:chgData name="Craig Thomas" userId="00ea655f176af39b" providerId="LiveId" clId="{7FCEBD57-E1AC-4699-97D3-FD8730316982}" dt="2018-05-04T23:02:34.993" v="8436" actId="478"/>
          <ac:spMkLst>
            <pc:docMk/>
            <pc:sldMk cId="2011269658" sldId="334"/>
            <ac:spMk id="19" creationId="{85BA3CCF-5666-40B4-8C10-8E461B7348E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0" creationId="{D181FC6C-28A1-4E9E-B2E6-5CB0DA8E27B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1" creationId="{7FB57579-8C38-4F80-97BB-24E29B2B071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2" creationId="{93CF5A87-49BE-4B31-8D60-F1AF81D72A5A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3" creationId="{585FE41E-08CD-4B99-90B7-52B502A6B972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4" creationId="{72D75306-D6FD-415A-B265-32B2FB60E5F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5" creationId="{529BC641-0B00-4546-A688-0C4614ACEA9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6" creationId="{EA852C68-5330-4A34-9B17-252993F45DA4}"/>
          </ac:spMkLst>
        </pc:spChg>
        <pc:spChg chg="add mod">
          <ac:chgData name="Craig Thomas" userId="00ea655f176af39b" providerId="LiveId" clId="{7FCEBD57-E1AC-4699-97D3-FD8730316982}" dt="2018-05-05T19:44:17.879" v="9562" actId="179"/>
          <ac:spMkLst>
            <pc:docMk/>
            <pc:sldMk cId="2011269658" sldId="334"/>
            <ac:spMk id="27" creationId="{406193B5-9DA3-4185-8CB0-A086994808AF}"/>
          </ac:spMkLst>
        </pc:spChg>
        <pc:spChg chg="add mod">
          <ac:chgData name="Craig Thomas" userId="00ea655f176af39b" providerId="LiveId" clId="{7FCEBD57-E1AC-4699-97D3-FD8730316982}" dt="2018-05-05T19:44:19.645" v="9563" actId="179"/>
          <ac:spMkLst>
            <pc:docMk/>
            <pc:sldMk cId="2011269658" sldId="334"/>
            <ac:spMk id="28" creationId="{164289A4-5857-463C-906C-6A50A54474B4}"/>
          </ac:spMkLst>
        </pc:spChg>
        <pc:spChg chg="add mod">
          <ac:chgData name="Craig Thomas" userId="00ea655f176af39b" providerId="LiveId" clId="{7FCEBD57-E1AC-4699-97D3-FD8730316982}" dt="2018-05-06T11:34:37.696" v="9667" actId="207"/>
          <ac:spMkLst>
            <pc:docMk/>
            <pc:sldMk cId="2011269658" sldId="334"/>
            <ac:spMk id="29" creationId="{E0448F70-FEE6-42D9-89BA-4F5280C9E1A0}"/>
          </ac:spMkLst>
        </pc:spChg>
        <pc:spChg chg="add mod">
          <ac:chgData name="Craig Thomas" userId="00ea655f176af39b" providerId="LiveId" clId="{7FCEBD57-E1AC-4699-97D3-FD8730316982}" dt="2018-05-05T19:44:22.897" v="9565" actId="179"/>
          <ac:spMkLst>
            <pc:docMk/>
            <pc:sldMk cId="2011269658" sldId="334"/>
            <ac:spMk id="30" creationId="{41CED821-AB69-48A5-BC6C-92AB243C1C2D}"/>
          </ac:spMkLst>
        </pc:spChg>
      </pc:sldChg>
      <pc:sldChg chg="addSp delSp modSp add delAnim modAnim">
        <pc:chgData name="Craig Thomas" userId="00ea655f176af39b" providerId="LiveId" clId="{7FCEBD57-E1AC-4699-97D3-FD8730316982}" dt="2018-05-05T19:44:45.114" v="9570" actId="179"/>
        <pc:sldMkLst>
          <pc:docMk/>
          <pc:sldMk cId="4189686372" sldId="400"/>
        </pc:sldMkLst>
        <pc:spChg chg="mod">
          <ac:chgData name="Craig Thomas" userId="00ea655f176af39b" providerId="LiveId" clId="{7FCEBD57-E1AC-4699-97D3-FD8730316982}" dt="2018-05-04T21:18:44.442" v="2729" actId="6549"/>
          <ac:spMkLst>
            <pc:docMk/>
            <pc:sldMk cId="4189686372" sldId="400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4:38.030" v="9566" actId="179"/>
          <ac:spMkLst>
            <pc:docMk/>
            <pc:sldMk cId="4189686372" sldId="400"/>
            <ac:spMk id="8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4:39.266" v="9567" actId="179"/>
          <ac:spMkLst>
            <pc:docMk/>
            <pc:sldMk cId="4189686372" sldId="400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5T19:44:40.203" v="9568" actId="179"/>
          <ac:spMkLst>
            <pc:docMk/>
            <pc:sldMk cId="4189686372" sldId="400"/>
            <ac:spMk id="19" creationId="{956801D1-0145-4CE7-8E7A-F48874D4DAD8}"/>
          </ac:spMkLst>
        </pc:spChg>
        <pc:spChg chg="mod">
          <ac:chgData name="Craig Thomas" userId="00ea655f176af39b" providerId="LiveId" clId="{7FCEBD57-E1AC-4699-97D3-FD8730316982}" dt="2018-05-05T19:44:43.424" v="9569" actId="179"/>
          <ac:spMkLst>
            <pc:docMk/>
            <pc:sldMk cId="4189686372" sldId="400"/>
            <ac:spMk id="20" creationId="{EB8E7469-CC18-4F64-B814-781DCBEF68D4}"/>
          </ac:spMkLst>
        </pc:spChg>
        <pc:spChg chg="mod">
          <ac:chgData name="Craig Thomas" userId="00ea655f176af39b" providerId="LiveId" clId="{7FCEBD57-E1AC-4699-97D3-FD8730316982}" dt="2018-05-05T19:44:45.114" v="9570" actId="179"/>
          <ac:spMkLst>
            <pc:docMk/>
            <pc:sldMk cId="4189686372" sldId="400"/>
            <ac:spMk id="21" creationId="{1839905B-291D-4719-B349-2F4FC0D46D41}"/>
          </ac:spMkLst>
        </pc:spChg>
        <pc:picChg chg="add mod">
          <ac:chgData name="Craig Thomas" userId="00ea655f176af39b" providerId="LiveId" clId="{7FCEBD57-E1AC-4699-97D3-FD8730316982}" dt="2018-05-04T21:20:34.438" v="2749" actId="14100"/>
          <ac:picMkLst>
            <pc:docMk/>
            <pc:sldMk cId="4189686372" sldId="400"/>
            <ac:picMk id="4" creationId="{3B7C88E5-594F-4348-9043-7B5FD56B54DB}"/>
          </ac:picMkLst>
        </pc:picChg>
        <pc:picChg chg="del">
          <ac:chgData name="Craig Thomas" userId="00ea655f176af39b" providerId="LiveId" clId="{7FCEBD57-E1AC-4699-97D3-FD8730316982}" dt="2018-05-04T21:19:54.389" v="2730" actId="478"/>
          <ac:picMkLst>
            <pc:docMk/>
            <pc:sldMk cId="4189686372" sldId="400"/>
            <ac:picMk id="10" creationId="{3386BF83-A3C9-487D-AAD4-2CF03FF02CE4}"/>
          </ac:picMkLst>
        </pc:picChg>
      </pc:sldChg>
      <pc:sldChg chg="addSp delSp modSp add delAnim modAnim">
        <pc:chgData name="Craig Thomas" userId="00ea655f176af39b" providerId="LiveId" clId="{7FCEBD57-E1AC-4699-97D3-FD8730316982}" dt="2018-05-05T19:43:26.238" v="9542" actId="179"/>
        <pc:sldMkLst>
          <pc:docMk/>
          <pc:sldMk cId="3720098877" sldId="401"/>
        </pc:sldMkLst>
        <pc:spChg chg="mod">
          <ac:chgData name="Craig Thomas" userId="00ea655f176af39b" providerId="LiveId" clId="{7FCEBD57-E1AC-4699-97D3-FD8730316982}" dt="2018-05-04T21:29:12.733" v="3445" actId="404"/>
          <ac:spMkLst>
            <pc:docMk/>
            <pc:sldMk cId="3720098877" sldId="401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21.205" v="9538" actId="179"/>
          <ac:spMkLst>
            <pc:docMk/>
            <pc:sldMk cId="3720098877" sldId="401"/>
            <ac:spMk id="8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22.534" v="9539" actId="179"/>
          <ac:spMkLst>
            <pc:docMk/>
            <pc:sldMk cId="3720098877" sldId="401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5T19:43:24.144" v="9540" actId="179"/>
          <ac:spMkLst>
            <pc:docMk/>
            <pc:sldMk cId="3720098877" sldId="401"/>
            <ac:spMk id="19" creationId="{956801D1-0145-4CE7-8E7A-F48874D4DAD8}"/>
          </ac:spMkLst>
        </pc:spChg>
        <pc:spChg chg="mod">
          <ac:chgData name="Craig Thomas" userId="00ea655f176af39b" providerId="LiveId" clId="{7FCEBD57-E1AC-4699-97D3-FD8730316982}" dt="2018-05-05T19:43:25.161" v="9541" actId="179"/>
          <ac:spMkLst>
            <pc:docMk/>
            <pc:sldMk cId="3720098877" sldId="401"/>
            <ac:spMk id="20" creationId="{EB8E7469-CC18-4F64-B814-781DCBEF68D4}"/>
          </ac:spMkLst>
        </pc:spChg>
        <pc:spChg chg="mod">
          <ac:chgData name="Craig Thomas" userId="00ea655f176af39b" providerId="LiveId" clId="{7FCEBD57-E1AC-4699-97D3-FD8730316982}" dt="2018-05-05T19:43:26.238" v="9542" actId="179"/>
          <ac:spMkLst>
            <pc:docMk/>
            <pc:sldMk cId="3720098877" sldId="401"/>
            <ac:spMk id="21" creationId="{1839905B-291D-4719-B349-2F4FC0D46D41}"/>
          </ac:spMkLst>
        </pc:spChg>
        <pc:picChg chg="del">
          <ac:chgData name="Craig Thomas" userId="00ea655f176af39b" providerId="LiveId" clId="{7FCEBD57-E1AC-4699-97D3-FD8730316982}" dt="2018-05-04T21:30:42.214" v="3448" actId="478"/>
          <ac:picMkLst>
            <pc:docMk/>
            <pc:sldMk cId="3720098877" sldId="401"/>
            <ac:picMk id="4" creationId="{3B7C88E5-594F-4348-9043-7B5FD56B54DB}"/>
          </ac:picMkLst>
        </pc:picChg>
        <pc:picChg chg="add mod">
          <ac:chgData name="Craig Thomas" userId="00ea655f176af39b" providerId="LiveId" clId="{7FCEBD57-E1AC-4699-97D3-FD8730316982}" dt="2018-05-04T21:30:55.244" v="3455" actId="1036"/>
          <ac:picMkLst>
            <pc:docMk/>
            <pc:sldMk cId="3720098877" sldId="401"/>
            <ac:picMk id="5" creationId="{E05A6D36-A427-4D3B-9A31-53BEF575FACA}"/>
          </ac:picMkLst>
        </pc:picChg>
      </pc:sldChg>
      <pc:sldChg chg="addSp delSp modSp add delAnim modAnim">
        <pc:chgData name="Craig Thomas" userId="00ea655f176af39b" providerId="LiveId" clId="{7FCEBD57-E1AC-4699-97D3-FD8730316982}" dt="2018-05-05T19:43:17.874" v="9537" actId="179"/>
        <pc:sldMkLst>
          <pc:docMk/>
          <pc:sldMk cId="1109472938" sldId="402"/>
        </pc:sldMkLst>
        <pc:spChg chg="mod">
          <ac:chgData name="Craig Thomas" userId="00ea655f176af39b" providerId="LiveId" clId="{7FCEBD57-E1AC-4699-97D3-FD8730316982}" dt="2018-05-04T21:44:41.264" v="4396" actId="20577"/>
          <ac:spMkLst>
            <pc:docMk/>
            <pc:sldMk cId="1109472938" sldId="402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09.933" v="9532" actId="179"/>
          <ac:spMkLst>
            <pc:docMk/>
            <pc:sldMk cId="1109472938" sldId="402"/>
            <ac:spMk id="8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13.138" v="9533" actId="179"/>
          <ac:spMkLst>
            <pc:docMk/>
            <pc:sldMk cId="1109472938" sldId="402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5T19:43:14.592" v="9534" actId="179"/>
          <ac:spMkLst>
            <pc:docMk/>
            <pc:sldMk cId="1109472938" sldId="402"/>
            <ac:spMk id="19" creationId="{956801D1-0145-4CE7-8E7A-F48874D4DAD8}"/>
          </ac:spMkLst>
        </pc:spChg>
        <pc:spChg chg="mod">
          <ac:chgData name="Craig Thomas" userId="00ea655f176af39b" providerId="LiveId" clId="{7FCEBD57-E1AC-4699-97D3-FD8730316982}" dt="2018-05-05T19:43:15.730" v="9535" actId="179"/>
          <ac:spMkLst>
            <pc:docMk/>
            <pc:sldMk cId="1109472938" sldId="402"/>
            <ac:spMk id="20" creationId="{EB8E7469-CC18-4F64-B814-781DCBEF68D4}"/>
          </ac:spMkLst>
        </pc:spChg>
        <pc:spChg chg="mod">
          <ac:chgData name="Craig Thomas" userId="00ea655f176af39b" providerId="LiveId" clId="{7FCEBD57-E1AC-4699-97D3-FD8730316982}" dt="2018-05-05T19:43:16.905" v="9536" actId="179"/>
          <ac:spMkLst>
            <pc:docMk/>
            <pc:sldMk cId="1109472938" sldId="402"/>
            <ac:spMk id="21" creationId="{1839905B-291D-4719-B349-2F4FC0D46D41}"/>
          </ac:spMkLst>
        </pc:spChg>
        <pc:spChg chg="add mod">
          <ac:chgData name="Craig Thomas" userId="00ea655f176af39b" providerId="LiveId" clId="{7FCEBD57-E1AC-4699-97D3-FD8730316982}" dt="2018-05-05T19:43:17.874" v="9537" actId="179"/>
          <ac:spMkLst>
            <pc:docMk/>
            <pc:sldMk cId="1109472938" sldId="402"/>
            <ac:spMk id="22" creationId="{92292CB3-C80E-4B85-B31E-03907D344E91}"/>
          </ac:spMkLst>
        </pc:spChg>
        <pc:picChg chg="add del mod">
          <ac:chgData name="Craig Thomas" userId="00ea655f176af39b" providerId="LiveId" clId="{7FCEBD57-E1AC-4699-97D3-FD8730316982}" dt="2018-05-04T21:46:28.383" v="4417" actId="478"/>
          <ac:picMkLst>
            <pc:docMk/>
            <pc:sldMk cId="1109472938" sldId="402"/>
            <ac:picMk id="4" creationId="{DDBDCAF4-0DEE-4484-8234-587F7F6653ED}"/>
          </ac:picMkLst>
        </pc:picChg>
        <pc:picChg chg="del">
          <ac:chgData name="Craig Thomas" userId="00ea655f176af39b" providerId="LiveId" clId="{7FCEBD57-E1AC-4699-97D3-FD8730316982}" dt="2018-05-04T21:43:30.158" v="4359" actId="478"/>
          <ac:picMkLst>
            <pc:docMk/>
            <pc:sldMk cId="1109472938" sldId="402"/>
            <ac:picMk id="5" creationId="{E05A6D36-A427-4D3B-9A31-53BEF575FACA}"/>
          </ac:picMkLst>
        </pc:picChg>
        <pc:picChg chg="add del mod">
          <ac:chgData name="Craig Thomas" userId="00ea655f176af39b" providerId="LiveId" clId="{7FCEBD57-E1AC-4699-97D3-FD8730316982}" dt="2018-05-04T21:46:27.407" v="4416" actId="478"/>
          <ac:picMkLst>
            <pc:docMk/>
            <pc:sldMk cId="1109472938" sldId="402"/>
            <ac:picMk id="7" creationId="{206C3740-B0E3-406A-9EF3-98CA2AAAA178}"/>
          </ac:picMkLst>
        </pc:picChg>
        <pc:picChg chg="add mod">
          <ac:chgData name="Craig Thomas" userId="00ea655f176af39b" providerId="LiveId" clId="{7FCEBD57-E1AC-4699-97D3-FD8730316982}" dt="2018-05-04T21:46:10.188" v="4413" actId="1076"/>
          <ac:picMkLst>
            <pc:docMk/>
            <pc:sldMk cId="1109472938" sldId="402"/>
            <ac:picMk id="11" creationId="{2F18D5DE-CFD1-465A-AE5C-30A5070CB7FB}"/>
          </ac:picMkLst>
        </pc:picChg>
      </pc:sldChg>
      <pc:sldChg chg="addSp delSp modSp add delAnim modAnim">
        <pc:chgData name="Craig Thomas" userId="00ea655f176af39b" providerId="LiveId" clId="{7FCEBD57-E1AC-4699-97D3-FD8730316982}" dt="2018-05-05T19:47:42.122" v="9580" actId="20577"/>
        <pc:sldMkLst>
          <pc:docMk/>
          <pc:sldMk cId="2615321486" sldId="404"/>
        </pc:sldMkLst>
        <pc:spChg chg="mod">
          <ac:chgData name="Craig Thomas" userId="00ea655f176af39b" providerId="LiveId" clId="{7FCEBD57-E1AC-4699-97D3-FD8730316982}" dt="2018-05-04T23:35:31.893" v="8614" actId="20577"/>
          <ac:spMkLst>
            <pc:docMk/>
            <pc:sldMk cId="2615321486" sldId="404"/>
            <ac:spMk id="2" creationId="{00000000-0000-0000-0000-000000000000}"/>
          </ac:spMkLst>
        </pc:spChg>
        <pc:spChg chg="del">
          <ac:chgData name="Craig Thomas" userId="00ea655f176af39b" providerId="LiveId" clId="{7FCEBD57-E1AC-4699-97D3-FD8730316982}" dt="2018-05-04T22:11:54.115" v="5727" actId="478"/>
          <ac:spMkLst>
            <pc:docMk/>
            <pc:sldMk cId="2615321486" sldId="404"/>
            <ac:spMk id="6" creationId="{F4769A13-0F63-49D2-AB48-9DBC763DFEF2}"/>
          </ac:spMkLst>
        </pc:spChg>
        <pc:spChg chg="mod">
          <ac:chgData name="Craig Thomas" userId="00ea655f176af39b" providerId="LiveId" clId="{7FCEBD57-E1AC-4699-97D3-FD8730316982}" dt="2018-05-05T19:43:48.847" v="9548" actId="179"/>
          <ac:spMkLst>
            <pc:docMk/>
            <pc:sldMk cId="2615321486" sldId="404"/>
            <ac:spMk id="8" creationId="{00000000-0000-0000-0000-000000000000}"/>
          </ac:spMkLst>
        </pc:spChg>
        <pc:spChg chg="del mod">
          <ac:chgData name="Craig Thomas" userId="00ea655f176af39b" providerId="LiveId" clId="{7FCEBD57-E1AC-4699-97D3-FD8730316982}" dt="2018-05-04T22:19:44.137" v="6475" actId="478"/>
          <ac:spMkLst>
            <pc:docMk/>
            <pc:sldMk cId="2615321486" sldId="404"/>
            <ac:spMk id="12" creationId="{5A5A4805-1B78-4E13-8E2E-25146B4D9A9F}"/>
          </ac:spMkLst>
        </pc:spChg>
        <pc:spChg chg="add mod">
          <ac:chgData name="Craig Thomas" userId="00ea655f176af39b" providerId="LiveId" clId="{7FCEBD57-E1AC-4699-97D3-FD8730316982}" dt="2018-05-05T19:43:51.880" v="9551" actId="179"/>
          <ac:spMkLst>
            <pc:docMk/>
            <pc:sldMk cId="2615321486" sldId="404"/>
            <ac:spMk id="16" creationId="{9B828870-73B4-4F6C-A27D-CD97BD9376C1}"/>
          </ac:spMkLst>
        </pc:spChg>
        <pc:spChg chg="mod">
          <ac:chgData name="Craig Thomas" userId="00ea655f176af39b" providerId="LiveId" clId="{7FCEBD57-E1AC-4699-97D3-FD8730316982}" dt="2018-05-05T19:47:42.122" v="9580" actId="20577"/>
          <ac:spMkLst>
            <pc:docMk/>
            <pc:sldMk cId="2615321486" sldId="404"/>
            <ac:spMk id="19" creationId="{956801D1-0145-4CE7-8E7A-F48874D4DAD8}"/>
          </ac:spMkLst>
        </pc:spChg>
        <pc:spChg chg="del">
          <ac:chgData name="Craig Thomas" userId="00ea655f176af39b" providerId="LiveId" clId="{7FCEBD57-E1AC-4699-97D3-FD8730316982}" dt="2018-05-04T22:17:51.615" v="6337" actId="478"/>
          <ac:spMkLst>
            <pc:docMk/>
            <pc:sldMk cId="2615321486" sldId="404"/>
            <ac:spMk id="20" creationId="{EB8E7469-CC18-4F64-B814-781DCBEF68D4}"/>
          </ac:spMkLst>
        </pc:spChg>
        <pc:spChg chg="add del mod">
          <ac:chgData name="Craig Thomas" userId="00ea655f176af39b" providerId="LiveId" clId="{7FCEBD57-E1AC-4699-97D3-FD8730316982}" dt="2018-05-05T19:43:51.035" v="9550" actId="179"/>
          <ac:spMkLst>
            <pc:docMk/>
            <pc:sldMk cId="2615321486" sldId="404"/>
            <ac:spMk id="21" creationId="{1839905B-291D-4719-B349-2F4FC0D46D41}"/>
          </ac:spMkLst>
        </pc:spChg>
        <pc:spChg chg="mod">
          <ac:chgData name="Craig Thomas" userId="00ea655f176af39b" providerId="LiveId" clId="{7FCEBD57-E1AC-4699-97D3-FD8730316982}" dt="2018-05-05T19:43:53.146" v="9552" actId="179"/>
          <ac:spMkLst>
            <pc:docMk/>
            <pc:sldMk cId="2615321486" sldId="404"/>
            <ac:spMk id="22" creationId="{92292CB3-C80E-4B85-B31E-03907D344E91}"/>
          </ac:spMkLst>
        </pc:spChg>
        <pc:picChg chg="add mod">
          <ac:chgData name="Craig Thomas" userId="00ea655f176af39b" providerId="LiveId" clId="{7FCEBD57-E1AC-4699-97D3-FD8730316982}" dt="2018-05-04T22:13:46.510" v="5751" actId="1036"/>
          <ac:picMkLst>
            <pc:docMk/>
            <pc:sldMk cId="2615321486" sldId="404"/>
            <ac:picMk id="4" creationId="{61F2726F-E2C6-437D-87A8-570F42A6D325}"/>
          </ac:picMkLst>
        </pc:picChg>
      </pc:sldChg>
      <pc:sldChg chg="addSp delSp modSp add delAnim modAnim">
        <pc:chgData name="Craig Thomas" userId="00ea655f176af39b" providerId="LiveId" clId="{7FCEBD57-E1AC-4699-97D3-FD8730316982}" dt="2018-05-05T19:44:05.349" v="9557" actId="179"/>
        <pc:sldMkLst>
          <pc:docMk/>
          <pc:sldMk cId="1884168614" sldId="405"/>
        </pc:sldMkLst>
        <pc:spChg chg="mod">
          <ac:chgData name="Craig Thomas" userId="00ea655f176af39b" providerId="LiveId" clId="{7FCEBD57-E1AC-4699-97D3-FD8730316982}" dt="2018-05-04T23:36:07.280" v="8616" actId="20577"/>
          <ac:spMkLst>
            <pc:docMk/>
            <pc:sldMk cId="1884168614" sldId="405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59.008" v="9553" actId="179"/>
          <ac:spMkLst>
            <pc:docMk/>
            <pc:sldMk cId="1884168614" sldId="405"/>
            <ac:spMk id="8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4:04.044" v="9556" actId="179"/>
          <ac:spMkLst>
            <pc:docMk/>
            <pc:sldMk cId="1884168614" sldId="405"/>
            <ac:spMk id="16" creationId="{9B828870-73B4-4F6C-A27D-CD97BD9376C1}"/>
          </ac:spMkLst>
        </pc:spChg>
        <pc:spChg chg="mod">
          <ac:chgData name="Craig Thomas" userId="00ea655f176af39b" providerId="LiveId" clId="{7FCEBD57-E1AC-4699-97D3-FD8730316982}" dt="2018-05-05T19:44:01.588" v="9554" actId="179"/>
          <ac:spMkLst>
            <pc:docMk/>
            <pc:sldMk cId="1884168614" sldId="405"/>
            <ac:spMk id="19" creationId="{956801D1-0145-4CE7-8E7A-F48874D4DAD8}"/>
          </ac:spMkLst>
        </pc:spChg>
        <pc:spChg chg="mod">
          <ac:chgData name="Craig Thomas" userId="00ea655f176af39b" providerId="LiveId" clId="{7FCEBD57-E1AC-4699-97D3-FD8730316982}" dt="2018-05-05T19:44:03.074" v="9555" actId="179"/>
          <ac:spMkLst>
            <pc:docMk/>
            <pc:sldMk cId="1884168614" sldId="405"/>
            <ac:spMk id="21" creationId="{1839905B-291D-4719-B349-2F4FC0D46D41}"/>
          </ac:spMkLst>
        </pc:spChg>
        <pc:spChg chg="mod">
          <ac:chgData name="Craig Thomas" userId="00ea655f176af39b" providerId="LiveId" clId="{7FCEBD57-E1AC-4699-97D3-FD8730316982}" dt="2018-05-05T19:44:05.349" v="9557" actId="179"/>
          <ac:spMkLst>
            <pc:docMk/>
            <pc:sldMk cId="1884168614" sldId="405"/>
            <ac:spMk id="22" creationId="{92292CB3-C80E-4B85-B31E-03907D344E91}"/>
          </ac:spMkLst>
        </pc:spChg>
        <pc:picChg chg="del">
          <ac:chgData name="Craig Thomas" userId="00ea655f176af39b" providerId="LiveId" clId="{7FCEBD57-E1AC-4699-97D3-FD8730316982}" dt="2018-05-04T22:34:07.326" v="6962" actId="478"/>
          <ac:picMkLst>
            <pc:docMk/>
            <pc:sldMk cId="1884168614" sldId="405"/>
            <ac:picMk id="4" creationId="{61F2726F-E2C6-437D-87A8-570F42A6D325}"/>
          </ac:picMkLst>
        </pc:picChg>
        <pc:picChg chg="add mod">
          <ac:chgData name="Craig Thomas" userId="00ea655f176af39b" providerId="LiveId" clId="{7FCEBD57-E1AC-4699-97D3-FD8730316982}" dt="2018-05-04T22:35:52.020" v="7001" actId="1035"/>
          <ac:picMkLst>
            <pc:docMk/>
            <pc:sldMk cId="1884168614" sldId="405"/>
            <ac:picMk id="5" creationId="{F833672F-3447-4352-8D17-523B1D0A141C}"/>
          </ac:picMkLst>
        </pc:picChg>
        <pc:picChg chg="add del mod">
          <ac:chgData name="Craig Thomas" userId="00ea655f176af39b" providerId="LiveId" clId="{7FCEBD57-E1AC-4699-97D3-FD8730316982}" dt="2018-05-04T22:34:26.986" v="6964" actId="478"/>
          <ac:picMkLst>
            <pc:docMk/>
            <pc:sldMk cId="1884168614" sldId="405"/>
            <ac:picMk id="7" creationId="{04C819CA-58A8-4D19-AE1C-3A902B9431D3}"/>
          </ac:picMkLst>
        </pc:picChg>
      </pc:sldChg>
      <pc:sldChg chg="addSp delSp modSp add delAnim modAnim">
        <pc:chgData name="Craig Thomas" userId="00ea655f176af39b" providerId="LiveId" clId="{7FCEBD57-E1AC-4699-97D3-FD8730316982}" dt="2018-05-05T19:58:13.465" v="9581" actId="1035"/>
        <pc:sldMkLst>
          <pc:docMk/>
          <pc:sldMk cId="1601056462" sldId="406"/>
        </pc:sldMkLst>
        <pc:spChg chg="mod">
          <ac:chgData name="Craig Thomas" userId="00ea655f176af39b" providerId="LiveId" clId="{7FCEBD57-E1AC-4699-97D3-FD8730316982}" dt="2018-05-04T23:36:32.052" v="8618" actId="20577"/>
          <ac:spMkLst>
            <pc:docMk/>
            <pc:sldMk cId="1601056462" sldId="406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4:08.264" v="9558" actId="179"/>
          <ac:spMkLst>
            <pc:docMk/>
            <pc:sldMk cId="1601056462" sldId="406"/>
            <ac:spMk id="8" creationId="{00000000-0000-0000-0000-000000000000}"/>
          </ac:spMkLst>
        </pc:spChg>
        <pc:spChg chg="del">
          <ac:chgData name="Craig Thomas" userId="00ea655f176af39b" providerId="LiveId" clId="{7FCEBD57-E1AC-4699-97D3-FD8730316982}" dt="2018-05-04T22:59:30.718" v="8349" actId="478"/>
          <ac:spMkLst>
            <pc:docMk/>
            <pc:sldMk cId="1601056462" sldId="406"/>
            <ac:spMk id="16" creationId="{9B828870-73B4-4F6C-A27D-CD97BD9376C1}"/>
          </ac:spMkLst>
        </pc:spChg>
        <pc:spChg chg="mod">
          <ac:chgData name="Craig Thomas" userId="00ea655f176af39b" providerId="LiveId" clId="{7FCEBD57-E1AC-4699-97D3-FD8730316982}" dt="2018-05-05T19:58:13.465" v="9581" actId="1035"/>
          <ac:spMkLst>
            <pc:docMk/>
            <pc:sldMk cId="1601056462" sldId="406"/>
            <ac:spMk id="19" creationId="{956801D1-0145-4CE7-8E7A-F48874D4DAD8}"/>
          </ac:spMkLst>
        </pc:spChg>
        <pc:spChg chg="mod">
          <ac:chgData name="Craig Thomas" userId="00ea655f176af39b" providerId="LiveId" clId="{7FCEBD57-E1AC-4699-97D3-FD8730316982}" dt="2018-05-05T19:58:13.465" v="9581" actId="1035"/>
          <ac:spMkLst>
            <pc:docMk/>
            <pc:sldMk cId="1601056462" sldId="406"/>
            <ac:spMk id="21" creationId="{1839905B-291D-4719-B349-2F4FC0D46D41}"/>
          </ac:spMkLst>
        </pc:spChg>
        <pc:spChg chg="mod">
          <ac:chgData name="Craig Thomas" userId="00ea655f176af39b" providerId="LiveId" clId="{7FCEBD57-E1AC-4699-97D3-FD8730316982}" dt="2018-05-05T19:58:13.465" v="9581" actId="1035"/>
          <ac:spMkLst>
            <pc:docMk/>
            <pc:sldMk cId="1601056462" sldId="406"/>
            <ac:spMk id="22" creationId="{92292CB3-C80E-4B85-B31E-03907D344E91}"/>
          </ac:spMkLst>
        </pc:spChg>
        <pc:picChg chg="add mod">
          <ac:chgData name="Craig Thomas" userId="00ea655f176af39b" providerId="LiveId" clId="{7FCEBD57-E1AC-4699-97D3-FD8730316982}" dt="2018-05-04T22:51:03.641" v="7828" actId="1038"/>
          <ac:picMkLst>
            <pc:docMk/>
            <pc:sldMk cId="1601056462" sldId="406"/>
            <ac:picMk id="4" creationId="{F3B61600-9DD9-40F7-9376-2187C64390DB}"/>
          </ac:picMkLst>
        </pc:picChg>
        <pc:picChg chg="del">
          <ac:chgData name="Craig Thomas" userId="00ea655f176af39b" providerId="LiveId" clId="{7FCEBD57-E1AC-4699-97D3-FD8730316982}" dt="2018-05-04T22:49:46.831" v="7818" actId="478"/>
          <ac:picMkLst>
            <pc:docMk/>
            <pc:sldMk cId="1601056462" sldId="406"/>
            <ac:picMk id="5" creationId="{F833672F-3447-4352-8D17-523B1D0A14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5B3-F2A5-46CF-A19F-9198DB9DB91D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F390-6D71-4AA2-91FA-B744DC1E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EA5-0CE9-4108-8954-42AA9CDFED81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251-F15C-4C58-8464-0061F3391717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2C3-408B-42BF-AEEE-EB92DF6489AC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ABC-8B65-401D-894A-F4D830085870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CC1-8323-4318-8122-D6A38B9A77D3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2704-021C-4ECD-9551-6A924A36CFF0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51F9-6B2D-408A-80F8-C1B925EC9E4E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D2B8-07E3-4F9C-93DA-816B8686DEF5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87C5-BD26-473E-88DC-6D45F2237C9E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FF0A-E6E4-4DC8-806B-A39C84A0F596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6D3756-13A6-48AE-A57C-A47EF1ED4B00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15D79-B36D-415C-9BF6-BDF53339970B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7. Door is shut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9048750" cy="106000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“foolish”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virgins waited too long: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Matt. 25:1-13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10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438400"/>
            <a:ext cx="9048750" cy="1524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When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“the door is shut”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you won’t have another opportunity!  Sometimes it shuts before our death: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24:25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4252452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Lord pleads for us to come to Him NOW!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Cor.6:2; Matt. 11:28-30; Rev. 3:20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2292CB3-C80E-4B85-B31E-03907D344E91}"/>
              </a:ext>
            </a:extLst>
          </p:cNvPr>
          <p:cNvSpPr txBox="1">
            <a:spLocks/>
          </p:cNvSpPr>
          <p:nvPr/>
        </p:nvSpPr>
        <p:spPr>
          <a:xfrm>
            <a:off x="76200" y="5624052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let that door be slammed in your face!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Rev. 22:17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61600-9DD9-40F7-9376-2187C6439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15" y="6982"/>
            <a:ext cx="2399685" cy="13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64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21" grpId="0" build="p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Conclusion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11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06193B5-9DA3-4185-8CB0-A0869948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6663"/>
            <a:ext cx="9048750" cy="106000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“We don’t know how much time we have left.”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164289A4-5857-463C-906C-6A50A54474B4}"/>
              </a:ext>
            </a:extLst>
          </p:cNvPr>
          <p:cNvSpPr txBox="1">
            <a:spLocks/>
          </p:cNvSpPr>
          <p:nvPr/>
        </p:nvSpPr>
        <p:spPr>
          <a:xfrm>
            <a:off x="76200" y="2286000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How about you?  Do those words “go in one ear and out the other”?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E0448F70-FEE6-42D9-89BA-4F5280C9E1A0}"/>
              </a:ext>
            </a:extLst>
          </p:cNvPr>
          <p:cNvSpPr txBox="1">
            <a:spLocks/>
          </p:cNvSpPr>
          <p:nvPr/>
        </p:nvSpPr>
        <p:spPr>
          <a:xfrm>
            <a:off x="76200" y="3657600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“And then one day you find ten years have got behind you, no one told you when to run, you missed the starting gun.” 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Time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by Pink Floyd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41CED821-AB69-48A5-BC6C-92AB243C1C2D}"/>
              </a:ext>
            </a:extLst>
          </p:cNvPr>
          <p:cNvSpPr txBox="1">
            <a:spLocks/>
          </p:cNvSpPr>
          <p:nvPr/>
        </p:nvSpPr>
        <p:spPr>
          <a:xfrm>
            <a:off x="76200" y="5486400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wait until it’s too late!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2:41; 16:33; Prov. 27:1; Lk. 12:16-20; Jas. 4:13-17; Rom. 5:10; 2 Cor. 7:10-11</a:t>
            </a:r>
          </a:p>
        </p:txBody>
      </p:sp>
    </p:spTree>
    <p:extLst>
      <p:ext uri="{BB962C8B-B14F-4D97-AF65-F5344CB8AC3E}">
        <p14:creationId xmlns:p14="http://schemas.microsoft.com/office/powerpoint/2010/main" val="2011269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build="p"/>
      <p:bldP spid="28" grpId="0" build="p"/>
      <p:bldP spid="29" grpId="0" build="p"/>
      <p:bldP spid="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1"/>
            <a:ext cx="9201150" cy="554424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There are many sad statements in the Bible:</a:t>
            </a:r>
            <a:endParaRPr lang="en-US" sz="28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3AE0A05-4EE5-4C3F-B33F-D186E3B2F1AB}"/>
              </a:ext>
            </a:extLst>
          </p:cNvPr>
          <p:cNvSpPr txBox="1">
            <a:spLocks/>
          </p:cNvSpPr>
          <p:nvPr/>
        </p:nvSpPr>
        <p:spPr>
          <a:xfrm>
            <a:off x="-76200" y="3810000"/>
            <a:ext cx="9201150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Luke records a very sad statement in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24:25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; made by the Roman governor Felix.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D23E7E2-BE8F-4507-B51F-4A77E61634CC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85153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Athenians: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17:25, 30-31, 32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24C9C4A-D113-42F9-9514-E40BFDB9A590}"/>
              </a:ext>
            </a:extLst>
          </p:cNvPr>
          <p:cNvSpPr txBox="1">
            <a:spLocks/>
          </p:cNvSpPr>
          <p:nvPr/>
        </p:nvSpPr>
        <p:spPr>
          <a:xfrm>
            <a:off x="457200" y="2622396"/>
            <a:ext cx="8515350" cy="57526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Israelites: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Jer. 6:16; Matt. 27:25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7F8B580-FA6F-485B-BD66-87ECDF6FA8D9}"/>
              </a:ext>
            </a:extLst>
          </p:cNvPr>
          <p:cNvSpPr txBox="1">
            <a:spLocks/>
          </p:cNvSpPr>
          <p:nvPr/>
        </p:nvSpPr>
        <p:spPr>
          <a:xfrm>
            <a:off x="457200" y="3234734"/>
            <a:ext cx="86677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Herod Agrippa II: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26:2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C29F85D-491F-413D-BD67-AC47D5291A21}"/>
              </a:ext>
            </a:extLst>
          </p:cNvPr>
          <p:cNvSpPr txBox="1">
            <a:spLocks/>
          </p:cNvSpPr>
          <p:nvPr/>
        </p:nvSpPr>
        <p:spPr>
          <a:xfrm>
            <a:off x="-76200" y="4800600"/>
            <a:ext cx="9201150" cy="10592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There is no record that Felix ever found that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“convenient season”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and obeyed the gospel.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8BDB8BA-6525-4666-B011-365BFF681E29}"/>
              </a:ext>
            </a:extLst>
          </p:cNvPr>
          <p:cNvSpPr txBox="1">
            <a:spLocks/>
          </p:cNvSpPr>
          <p:nvPr/>
        </p:nvSpPr>
        <p:spPr>
          <a:xfrm>
            <a:off x="-76200" y="5791200"/>
            <a:ext cx="9201150" cy="10592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Sadly, many are like Felix and put off obedience, thinking ‘there’s time, time, time enough yet’: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20:1-16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08A9DB-1E35-4893-B46E-0CC148867A98}"/>
              </a:ext>
            </a:extLst>
          </p:cNvPr>
          <p:cNvSpPr/>
          <p:nvPr/>
        </p:nvSpPr>
        <p:spPr>
          <a:xfrm>
            <a:off x="304800" y="1524000"/>
            <a:ext cx="8534400" cy="4888539"/>
          </a:xfrm>
          <a:prstGeom prst="roundRect">
            <a:avLst/>
          </a:prstGeom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Nyala" panose="02000504070300020003" pitchFamily="2" charset="0"/>
              </a:rPr>
              <a:t>24</a:t>
            </a:r>
            <a:r>
              <a:rPr lang="en-US" sz="3200" dirty="0">
                <a:latin typeface="Nyala" panose="02000504070300020003" pitchFamily="2" charset="0"/>
              </a:rPr>
              <a:t> “And after certain days, when Felix came with his wife Drusilla, which was a Jewess, he sent for Paul, and heard him concerning the faith in Christ. </a:t>
            </a:r>
            <a:r>
              <a:rPr lang="en-US" sz="3200" dirty="0">
                <a:solidFill>
                  <a:srgbClr val="FFFF00"/>
                </a:solidFill>
                <a:latin typeface="Nyala" panose="02000504070300020003" pitchFamily="2" charset="0"/>
              </a:rPr>
              <a:t>25 </a:t>
            </a:r>
            <a:r>
              <a:rPr lang="en-US" sz="3200" dirty="0">
                <a:latin typeface="Nyala" panose="02000504070300020003" pitchFamily="2" charset="0"/>
              </a:rPr>
              <a:t>And as he reasoned of righteousness, temperance, and judgment to come Felix trembled, and answered, Go thy way for this time; </a:t>
            </a:r>
            <a:r>
              <a:rPr lang="en-US" sz="3200" u="sng" dirty="0">
                <a:latin typeface="Nyala" panose="02000504070300020003" pitchFamily="2" charset="0"/>
              </a:rPr>
              <a:t>when I have a convenient season</a:t>
            </a:r>
            <a:r>
              <a:rPr lang="en-US" sz="3200" dirty="0">
                <a:latin typeface="Nyala" panose="02000504070300020003" pitchFamily="2" charset="0"/>
              </a:rPr>
              <a:t>, I will call for thee.”</a:t>
            </a:r>
          </a:p>
          <a:p>
            <a:endParaRPr lang="en-US" sz="1200" dirty="0">
              <a:latin typeface="Nyala" panose="02000504070300020003" pitchFamily="2" charset="0"/>
            </a:endParaRPr>
          </a:p>
          <a:p>
            <a:pPr algn="r"/>
            <a:r>
              <a:rPr lang="en-US" sz="3200" dirty="0">
                <a:solidFill>
                  <a:srgbClr val="FFFF00"/>
                </a:solidFill>
                <a:latin typeface="Nyala" panose="02000504070300020003" pitchFamily="2" charset="0"/>
              </a:rPr>
              <a:t>Acts 24:24-25 (KJV)</a:t>
            </a:r>
            <a:endParaRPr lang="en-US" sz="3200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8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 build="p"/>
      <p:bldP spid="11" grpId="0"/>
      <p:bldP spid="12" grpId="0"/>
      <p:bldP spid="15" grpId="0"/>
      <p:bldP spid="16" grpId="0" build="p"/>
      <p:bldP spid="17" grpId="0" build="p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828800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5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  <a:t>Don’t Wait Until It’s Too Late!</a:t>
            </a:r>
            <a:br>
              <a:rPr lang="en-US" sz="5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</a:br>
            <a:r>
              <a:rPr lang="en-US" sz="4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Acts 24:24-26</a:t>
            </a:r>
            <a:endParaRPr lang="en-US" sz="4700" cap="none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2" name="Picture 4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3042"/>
            <a:ext cx="5029200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1. No remedy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110356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Sometimes really sick people refuse treatment.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A5A4805-1B78-4E13-8E2E-25146B4D9A9F}"/>
              </a:ext>
            </a:extLst>
          </p:cNvPr>
          <p:cNvSpPr txBox="1">
            <a:spLocks/>
          </p:cNvSpPr>
          <p:nvPr/>
        </p:nvSpPr>
        <p:spPr>
          <a:xfrm>
            <a:off x="76200" y="2325437"/>
            <a:ext cx="9048750" cy="7225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They wait too long, until it’s too late.  How sad!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3141610"/>
            <a:ext cx="9048750" cy="12165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warning signs were there all along, but they went ignored.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B8E7469-CC18-4F64-B814-781DCBEF68D4}"/>
              </a:ext>
            </a:extLst>
          </p:cNvPr>
          <p:cNvSpPr txBox="1">
            <a:spLocks/>
          </p:cNvSpPr>
          <p:nvPr/>
        </p:nvSpPr>
        <p:spPr>
          <a:xfrm>
            <a:off x="76200" y="4422262"/>
            <a:ext cx="9048750" cy="12165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This happened to the Jews in the days of Jeremiah: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Chr. 36:6-20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5641462"/>
            <a:ext cx="9048750" cy="7593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let it happen to you!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Pet. 3:9-11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6BF83-A3C9-487D-AAD4-2CF03FF0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48768"/>
            <a:ext cx="2066544" cy="13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2. Heart is darkened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110356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That’s how Paul described the Gentile world: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1:21; Eph. 4:17-19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A5A4805-1B78-4E13-8E2E-25146B4D9A9F}"/>
              </a:ext>
            </a:extLst>
          </p:cNvPr>
          <p:cNvSpPr txBox="1">
            <a:spLocks/>
          </p:cNvSpPr>
          <p:nvPr/>
        </p:nvSpPr>
        <p:spPr>
          <a:xfrm>
            <a:off x="76200" y="2642525"/>
            <a:ext cx="9048750" cy="7225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Have you ever been in ‘total darkness’?  Very scary!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8:12; 22:13; 25:30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3719254"/>
            <a:ext cx="9048750" cy="12165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Without God we are in ‘total spiritual darkness’: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119:105; Jer. 10:23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B8E7469-CC18-4F64-B814-781DCBEF68D4}"/>
              </a:ext>
            </a:extLst>
          </p:cNvPr>
          <p:cNvSpPr txBox="1">
            <a:spLocks/>
          </p:cNvSpPr>
          <p:nvPr/>
        </p:nvSpPr>
        <p:spPr>
          <a:xfrm>
            <a:off x="76200" y="4798342"/>
            <a:ext cx="9048750" cy="7593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There’s no true peace of mind: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Phil. 4:7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5410200"/>
            <a:ext cx="9048750" cy="7593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let it happen to you!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28:27; Isa. 6:9-10; Matt. 13:14; 25:30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C88E5-594F-4348-9043-7B5FD56B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-2662"/>
            <a:ext cx="1990725" cy="13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63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3. Conscience is seared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110356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Paul issues a very clear warning: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Tim. 4:1-2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6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A5A4805-1B78-4E13-8E2E-25146B4D9A9F}"/>
              </a:ext>
            </a:extLst>
          </p:cNvPr>
          <p:cNvSpPr txBox="1">
            <a:spLocks/>
          </p:cNvSpPr>
          <p:nvPr/>
        </p:nvSpPr>
        <p:spPr>
          <a:xfrm>
            <a:off x="76200" y="2249237"/>
            <a:ext cx="9048750" cy="110356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“Sear” is Greek word we get our word “cauterize,” Cauterized flesh is insensitive: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Tim. 1:5, 19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3429000"/>
            <a:ext cx="9048750" cy="110594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Ephesians 4:19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a divine commentary on folks with a seared conscience.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B8E7469-CC18-4F64-B814-781DCBEF68D4}"/>
              </a:ext>
            </a:extLst>
          </p:cNvPr>
          <p:cNvSpPr txBox="1">
            <a:spLocks/>
          </p:cNvSpPr>
          <p:nvPr/>
        </p:nvSpPr>
        <p:spPr>
          <a:xfrm>
            <a:off x="76200" y="4609178"/>
            <a:ext cx="9048750" cy="69030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“The chains of habit are generally too small to be felt until they are too strong to be broken.”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5793862"/>
            <a:ext cx="9048750" cy="7593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let it happen to you!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A6D36-A427-4D3B-9A31-53BEF575F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8" y="-17208"/>
            <a:ext cx="2286000" cy="13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88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4. Heart is hardened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9031224" cy="110356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Bible often refers to a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“hardened heart”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Ex. 12-14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7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A5A4805-1B78-4E13-8E2E-25146B4D9A9F}"/>
              </a:ext>
            </a:extLst>
          </p:cNvPr>
          <p:cNvSpPr txBox="1">
            <a:spLocks/>
          </p:cNvSpPr>
          <p:nvPr/>
        </p:nvSpPr>
        <p:spPr>
          <a:xfrm>
            <a:off x="76200" y="2246316"/>
            <a:ext cx="9048750" cy="72548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It’s “obstinate”; refuses to turn to the Lord: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Dt. 2:30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925096"/>
            <a:ext cx="9048750" cy="685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Many are “obstinate” or “stubborn”: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Chr. 36:13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B8E7469-CC18-4F64-B814-781DCBEF68D4}"/>
              </a:ext>
            </a:extLst>
          </p:cNvPr>
          <p:cNvSpPr txBox="1">
            <a:spLocks/>
          </p:cNvSpPr>
          <p:nvPr/>
        </p:nvSpPr>
        <p:spPr>
          <a:xfrm>
            <a:off x="76200" y="3625644"/>
            <a:ext cx="9048750" cy="69030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Obstinance is a cruel taskmaster!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Kgs. 25:5-7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4296696"/>
            <a:ext cx="9048750" cy="685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Want to share Zedekiah’s epitaph?!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8D5DE-CFD1-465A-AE5C-30A5070CB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24" y="19879"/>
            <a:ext cx="2628900" cy="1361243"/>
          </a:xfrm>
          <a:prstGeom prst="rect">
            <a:avLst/>
          </a:prstGeom>
        </p:spPr>
      </p:pic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2292CB3-C80E-4B85-B31E-03907D344E91}"/>
              </a:ext>
            </a:extLst>
          </p:cNvPr>
          <p:cNvSpPr txBox="1">
            <a:spLocks/>
          </p:cNvSpPr>
          <p:nvPr/>
        </p:nvSpPr>
        <p:spPr>
          <a:xfrm>
            <a:off x="76200" y="4953000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let it happen to you!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3:13; Lk. 8:15; Jas. 1:21; Heb. 3:8, 15; 4:7; 6:4-6; 10:26-29; Rom. 1:24, 26, 28; 2 Thess. 2:10-12</a:t>
            </a:r>
          </a:p>
        </p:txBody>
      </p:sp>
    </p:spTree>
    <p:extLst>
      <p:ext uri="{BB962C8B-B14F-4D97-AF65-F5344CB8AC3E}">
        <p14:creationId xmlns:p14="http://schemas.microsoft.com/office/powerpoint/2010/main" val="11094729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5. Death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9048750" cy="106000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all have an appointment with death: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Gen. 5:5; 1 Cor. 15:22; Heb. 9:27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8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667000"/>
            <a:ext cx="9048750" cy="99473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“Death is a friend of ours; and he that is not ready to entertain him is not at home.”  —Sir Francis Bacon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3810001"/>
            <a:ext cx="9048750" cy="685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No way to know when it will come for you: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Eccl. 9:12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2292CB3-C80E-4B85-B31E-03907D344E91}"/>
              </a:ext>
            </a:extLst>
          </p:cNvPr>
          <p:cNvSpPr txBox="1">
            <a:spLocks/>
          </p:cNvSpPr>
          <p:nvPr/>
        </p:nvSpPr>
        <p:spPr>
          <a:xfrm>
            <a:off x="76200" y="5715000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Don’t wait until it’s too late!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Lk. 16:26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2726F-E2C6-437D-87A8-570F42A6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45" y="18288"/>
            <a:ext cx="2540000" cy="1369548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B828870-73B4-4F6C-A27D-CD97BD9376C1}"/>
              </a:ext>
            </a:extLst>
          </p:cNvPr>
          <p:cNvSpPr txBox="1">
            <a:spLocks/>
          </p:cNvSpPr>
          <p:nvPr/>
        </p:nvSpPr>
        <p:spPr>
          <a:xfrm>
            <a:off x="76200" y="4495800"/>
            <a:ext cx="9048750" cy="107093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dead are powerless (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Eccl. 8:8; 1 Cor. 15:43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); death seals our eternal fate: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Lk. 16:19-31; Heb. 1:1-2</a:t>
            </a:r>
          </a:p>
        </p:txBody>
      </p:sp>
    </p:spTree>
    <p:extLst>
      <p:ext uri="{BB962C8B-B14F-4D97-AF65-F5344CB8AC3E}">
        <p14:creationId xmlns:p14="http://schemas.microsoft.com/office/powerpoint/2010/main" val="26153214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21" grpId="0" build="p"/>
      <p:bldP spid="22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6. Christ comes</a:t>
            </a:r>
            <a:endParaRPr lang="en-US" sz="6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6488739"/>
            <a:ext cx="41148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Don't Wait Until It's Too Late!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9048750" cy="106000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Lord promised,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“…I will come again…”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Jn. 14:3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9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209800"/>
            <a:ext cx="9048750" cy="99473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His coming again is just as certain as death itself: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9:27-28; 2 Thess. 1:8-9; 2 Pet. 3:10; Matt. 24:36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839905B-291D-4719-B349-2F4FC0D46D41}"/>
              </a:ext>
            </a:extLst>
          </p:cNvPr>
          <p:cNvSpPr txBox="1">
            <a:spLocks/>
          </p:cNvSpPr>
          <p:nvPr/>
        </p:nvSpPr>
        <p:spPr>
          <a:xfrm>
            <a:off x="76200" y="3276600"/>
            <a:ext cx="9048750" cy="685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 will judge us when He comes again: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Tim. 4:1; 2 Cor. 5:10; Rom. 14:10-12; Matt. 25:31-32, 46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2292CB3-C80E-4B85-B31E-03907D344E91}"/>
              </a:ext>
            </a:extLst>
          </p:cNvPr>
          <p:cNvSpPr txBox="1">
            <a:spLocks/>
          </p:cNvSpPr>
          <p:nvPr/>
        </p:nvSpPr>
        <p:spPr>
          <a:xfrm>
            <a:off x="76200" y="5715000"/>
            <a:ext cx="9048750" cy="11430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Too late then!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Rev. 20:15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B828870-73B4-4F6C-A27D-CD97BD9376C1}"/>
              </a:ext>
            </a:extLst>
          </p:cNvPr>
          <p:cNvSpPr txBox="1">
            <a:spLocks/>
          </p:cNvSpPr>
          <p:nvPr/>
        </p:nvSpPr>
        <p:spPr>
          <a:xfrm>
            <a:off x="76200" y="4495800"/>
            <a:ext cx="9048750" cy="107093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When He comes again: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“then cometh the end”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15:23-24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And,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Rev. 20:12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3672F-3447-4352-8D17-523B1D0A1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8" y="-9216"/>
            <a:ext cx="2447398" cy="13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86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21" grpId="0" build="p"/>
      <p:bldP spid="22" grpId="0" build="p"/>
      <p:bldP spid="16" grpId="0" build="p"/>
    </p:bld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27271</TotalTime>
  <Words>944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Berlin Sans FB</vt:lpstr>
      <vt:lpstr>Franklin Gothic Book</vt:lpstr>
      <vt:lpstr>Berlin Sans FB Demi</vt:lpstr>
      <vt:lpstr>Arial</vt:lpstr>
      <vt:lpstr>Wingdings 2</vt:lpstr>
      <vt:lpstr>Nyala</vt:lpstr>
      <vt:lpstr>Calibri</vt:lpstr>
      <vt:lpstr>Andalus</vt:lpstr>
      <vt:lpstr>Gill Sans MT</vt:lpstr>
      <vt:lpstr>Technic</vt:lpstr>
      <vt:lpstr>PowerPoint Presentation</vt:lpstr>
      <vt:lpstr>Introduction</vt:lpstr>
      <vt:lpstr>Don’t Wait Until It’s Too Late! Acts 24:24-26</vt:lpstr>
      <vt:lpstr>1. No remedy</vt:lpstr>
      <vt:lpstr>2. Heart is darkened</vt:lpstr>
      <vt:lpstr>3. Conscience is seared</vt:lpstr>
      <vt:lpstr>4. Heart is hardened</vt:lpstr>
      <vt:lpstr>5. Death</vt:lpstr>
      <vt:lpstr>6. Christ comes</vt:lpstr>
      <vt:lpstr>7. Door is shut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Don't Wait Until It's Too Late</dc:title>
  <dc:creator>Craig Thomas</dc:creator>
  <dc:description>Westside:  05/06/2018 AM</dc:description>
  <cp:lastModifiedBy>Craig Thomas</cp:lastModifiedBy>
  <cp:revision>586</cp:revision>
  <dcterms:created xsi:type="dcterms:W3CDTF">2012-12-27T16:00:52Z</dcterms:created>
  <dcterms:modified xsi:type="dcterms:W3CDTF">2018-05-06T11:34:41Z</dcterms:modified>
</cp:coreProperties>
</file>