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23"/>
  </p:notesMasterIdLst>
  <p:sldIdLst>
    <p:sldId id="293" r:id="rId2"/>
    <p:sldId id="321" r:id="rId3"/>
    <p:sldId id="256" r:id="rId4"/>
    <p:sldId id="323" r:id="rId5"/>
    <p:sldId id="407" r:id="rId6"/>
    <p:sldId id="408" r:id="rId7"/>
    <p:sldId id="409" r:id="rId8"/>
    <p:sldId id="410" r:id="rId9"/>
    <p:sldId id="411" r:id="rId10"/>
    <p:sldId id="412" r:id="rId11"/>
    <p:sldId id="414" r:id="rId12"/>
    <p:sldId id="413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334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Wingdings 2" panose="05020102010507070707" pitchFamily="18" charset="2"/>
      <p:regular r:id="rId28"/>
    </p:embeddedFont>
    <p:embeddedFont>
      <p:font typeface="Nyala" panose="02000504070300020003" pitchFamily="2" charset="0"/>
      <p:regular r:id="rId29"/>
    </p:embeddedFont>
    <p:embeddedFont>
      <p:font typeface="Berlin Sans FB" panose="020E0602020502020306" pitchFamily="34" charset="0"/>
      <p:regular r:id="rId30"/>
      <p:bold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Andalus" panose="020B0604020202020204" charset="-78"/>
      <p:regular r:id="rId36"/>
    </p:embeddedFont>
    <p:embeddedFont>
      <p:font typeface="Berlin Sans FB Demi" panose="020E0802020502020306" pitchFamily="34" charset="0"/>
      <p:bold r:id="rId37"/>
    </p:embeddedFont>
    <p:embeddedFont>
      <p:font typeface="Franklin Gothic Book" panose="020B050302010202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000066"/>
    <a:srgbClr val="0000CC"/>
    <a:srgbClr val="CC3300"/>
    <a:srgbClr val="00FF00"/>
    <a:srgbClr val="00FFFF"/>
    <a:srgbClr val="FF3300"/>
    <a:srgbClr val="48581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6" d="100"/>
          <a:sy n="76" d="100"/>
        </p:scale>
        <p:origin x="1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Thomas" userId="00ea655f176af39b" providerId="LiveId" clId="{D141E670-3A06-4FAC-8CE9-7E6CDBDC3DC5}"/>
    <pc:docChg chg="modSld">
      <pc:chgData name="Craig Thomas" userId="00ea655f176af39b" providerId="LiveId" clId="{D141E670-3A06-4FAC-8CE9-7E6CDBDC3DC5}" dt="2018-04-29T11:47:53.499" v="919" actId="1036"/>
      <pc:docMkLst>
        <pc:docMk/>
      </pc:docMkLst>
      <pc:sldChg chg="modSp modAnim">
        <pc:chgData name="Craig Thomas" userId="00ea655f176af39b" providerId="LiveId" clId="{D141E670-3A06-4FAC-8CE9-7E6CDBDC3DC5}" dt="2018-04-29T11:18:58.070" v="850" actId="1036"/>
        <pc:sldMkLst>
          <pc:docMk/>
          <pc:sldMk cId="3300328928" sldId="321"/>
        </pc:sldMkLst>
        <pc:spChg chg="mod">
          <ac:chgData name="Craig Thomas" userId="00ea655f176af39b" providerId="LiveId" clId="{D141E670-3A06-4FAC-8CE9-7E6CDBDC3DC5}" dt="2018-04-28T14:43:48.984" v="670" actId="1035"/>
          <ac:spMkLst>
            <pc:docMk/>
            <pc:sldMk cId="3300328928" sldId="321"/>
            <ac:spMk id="4" creationId="{DF5DA71E-231A-41BA-8275-BAAA0AEB5B7B}"/>
          </ac:spMkLst>
        </pc:spChg>
        <pc:spChg chg="mod">
          <ac:chgData name="Craig Thomas" userId="00ea655f176af39b" providerId="LiveId" clId="{D141E670-3A06-4FAC-8CE9-7E6CDBDC3DC5}" dt="2018-04-28T12:15:35.514" v="3" actId="6549"/>
          <ac:spMkLst>
            <pc:docMk/>
            <pc:sldMk cId="3300328928" sldId="321"/>
            <ac:spMk id="13" creationId="{1F435910-28E0-4CFB-B4DB-2765BD291CAC}"/>
          </ac:spMkLst>
        </pc:spChg>
      </pc:sldChg>
      <pc:sldChg chg="modSp">
        <pc:chgData name="Craig Thomas" userId="00ea655f176af39b" providerId="LiveId" clId="{D141E670-3A06-4FAC-8CE9-7E6CDBDC3DC5}" dt="2018-04-28T14:46:50.199" v="684" actId="20577"/>
        <pc:sldMkLst>
          <pc:docMk/>
          <pc:sldMk cId="420027758" sldId="323"/>
        </pc:sldMkLst>
        <pc:spChg chg="mod">
          <ac:chgData name="Craig Thomas" userId="00ea655f176af39b" providerId="LiveId" clId="{D141E670-3A06-4FAC-8CE9-7E6CDBDC3DC5}" dt="2018-04-28T13:20:26.658" v="58" actId="14100"/>
          <ac:spMkLst>
            <pc:docMk/>
            <pc:sldMk cId="420027758" sldId="323"/>
            <ac:spMk id="15" creationId="{2DB2F335-4BF1-4BA8-A982-18940C0AB547}"/>
          </ac:spMkLst>
        </pc:spChg>
        <pc:spChg chg="mod">
          <ac:chgData name="Craig Thomas" userId="00ea655f176af39b" providerId="LiveId" clId="{D141E670-3A06-4FAC-8CE9-7E6CDBDC3DC5}" dt="2018-04-28T13:20:26.658" v="58" actId="14100"/>
          <ac:spMkLst>
            <pc:docMk/>
            <pc:sldMk cId="420027758" sldId="323"/>
            <ac:spMk id="16" creationId="{5B5568A9-D056-4DF1-9438-AF7E5D60E9BA}"/>
          </ac:spMkLst>
        </pc:spChg>
        <pc:spChg chg="mod">
          <ac:chgData name="Craig Thomas" userId="00ea655f176af39b" providerId="LiveId" clId="{D141E670-3A06-4FAC-8CE9-7E6CDBDC3DC5}" dt="2018-04-28T14:46:50.199" v="684" actId="20577"/>
          <ac:spMkLst>
            <pc:docMk/>
            <pc:sldMk cId="420027758" sldId="323"/>
            <ac:spMk id="17" creationId="{C5688BC1-515B-4C68-83A8-6C97E9AA6EDA}"/>
          </ac:spMkLst>
        </pc:spChg>
      </pc:sldChg>
    </pc:docChg>
  </pc:docChgLst>
  <pc:docChgLst>
    <pc:chgData name="Craig Thomas" userId="00ea655f176af39b" providerId="LiveId" clId="{E11B473D-5BF4-499F-B3FE-BAE11EB8EE20}"/>
    <pc:docChg chg="undo modSld">
      <pc:chgData name="Craig Thomas" userId="00ea655f176af39b" providerId="LiveId" clId="{E11B473D-5BF4-499F-B3FE-BAE11EB8EE20}" dt="2018-05-26T15:11:40.891" v="584" actId="20577"/>
      <pc:docMkLst>
        <pc:docMk/>
      </pc:docMkLst>
      <pc:sldChg chg="modSp">
        <pc:chgData name="Craig Thomas" userId="00ea655f176af39b" providerId="LiveId" clId="{E11B473D-5BF4-499F-B3FE-BAE11EB8EE20}" dt="2018-05-26T14:36:32.992" v="17" actId="6549"/>
        <pc:sldMkLst>
          <pc:docMk/>
          <pc:sldMk cId="4205866498" sldId="415"/>
        </pc:sldMkLst>
        <pc:spChg chg="mod">
          <ac:chgData name="Craig Thomas" userId="00ea655f176af39b" providerId="LiveId" clId="{E11B473D-5BF4-499F-B3FE-BAE11EB8EE20}" dt="2018-05-26T14:36:32.992" v="17" actId="6549"/>
          <ac:spMkLst>
            <pc:docMk/>
            <pc:sldMk cId="4205866498" sldId="415"/>
            <ac:spMk id="20" creationId="{4C8D6871-5980-4390-AFCB-1EB1377C4F99}"/>
          </ac:spMkLst>
        </pc:spChg>
      </pc:sldChg>
      <pc:sldChg chg="modSp">
        <pc:chgData name="Craig Thomas" userId="00ea655f176af39b" providerId="LiveId" clId="{E11B473D-5BF4-499F-B3FE-BAE11EB8EE20}" dt="2018-05-26T14:53:56.060" v="348" actId="1036"/>
        <pc:sldMkLst>
          <pc:docMk/>
          <pc:sldMk cId="4156419300" sldId="418"/>
        </pc:sldMkLst>
        <pc:spChg chg="mod">
          <ac:chgData name="Craig Thomas" userId="00ea655f176af39b" providerId="LiveId" clId="{E11B473D-5BF4-499F-B3FE-BAE11EB8EE20}" dt="2018-05-26T14:53:45.403" v="271" actId="1036"/>
          <ac:spMkLst>
            <pc:docMk/>
            <pc:sldMk cId="4156419300" sldId="418"/>
            <ac:spMk id="8" creationId="{D73666C3-7B88-4A29-BF75-594A634ED498}"/>
          </ac:spMkLst>
        </pc:spChg>
        <pc:spChg chg="mod">
          <ac:chgData name="Craig Thomas" userId="00ea655f176af39b" providerId="LiveId" clId="{E11B473D-5BF4-499F-B3FE-BAE11EB8EE20}" dt="2018-05-26T14:52:26.253" v="160" actId="1036"/>
          <ac:spMkLst>
            <pc:docMk/>
            <pc:sldMk cId="4156419300" sldId="418"/>
            <ac:spMk id="16" creationId="{3A2AFAAA-3A2C-4B2D-98AA-7EF33660862B}"/>
          </ac:spMkLst>
        </pc:spChg>
        <pc:spChg chg="mod">
          <ac:chgData name="Craig Thomas" userId="00ea655f176af39b" providerId="LiveId" clId="{E11B473D-5BF4-499F-B3FE-BAE11EB8EE20}" dt="2018-05-26T14:52:26.253" v="160" actId="1036"/>
          <ac:spMkLst>
            <pc:docMk/>
            <pc:sldMk cId="4156419300" sldId="418"/>
            <ac:spMk id="19" creationId="{EA4206A0-72C7-4969-91E8-BD657C45C093}"/>
          </ac:spMkLst>
        </pc:spChg>
        <pc:spChg chg="mod">
          <ac:chgData name="Craig Thomas" userId="00ea655f176af39b" providerId="LiveId" clId="{E11B473D-5BF4-499F-B3FE-BAE11EB8EE20}" dt="2018-05-26T14:52:26.253" v="160" actId="1036"/>
          <ac:spMkLst>
            <pc:docMk/>
            <pc:sldMk cId="4156419300" sldId="418"/>
            <ac:spMk id="20" creationId="{79BDCCDF-B6B3-4011-9208-4F2ADE1C8B2E}"/>
          </ac:spMkLst>
        </pc:spChg>
        <pc:spChg chg="mod">
          <ac:chgData name="Craig Thomas" userId="00ea655f176af39b" providerId="LiveId" clId="{E11B473D-5BF4-499F-B3FE-BAE11EB8EE20}" dt="2018-05-26T14:52:26.253" v="160" actId="1036"/>
          <ac:spMkLst>
            <pc:docMk/>
            <pc:sldMk cId="4156419300" sldId="418"/>
            <ac:spMk id="22" creationId="{D38DE69A-7D07-4B25-91A8-11475D494E42}"/>
          </ac:spMkLst>
        </pc:spChg>
        <pc:spChg chg="mod">
          <ac:chgData name="Craig Thomas" userId="00ea655f176af39b" providerId="LiveId" clId="{E11B473D-5BF4-499F-B3FE-BAE11EB8EE20}" dt="2018-05-26T14:52:16.367" v="158" actId="403"/>
          <ac:spMkLst>
            <pc:docMk/>
            <pc:sldMk cId="4156419300" sldId="418"/>
            <ac:spMk id="23" creationId="{403C513C-B78E-4F66-866A-443C524ACFD9}"/>
          </ac:spMkLst>
        </pc:spChg>
        <pc:spChg chg="mod">
          <ac:chgData name="Craig Thomas" userId="00ea655f176af39b" providerId="LiveId" clId="{E11B473D-5BF4-499F-B3FE-BAE11EB8EE20}" dt="2018-05-26T14:53:56.060" v="348" actId="1036"/>
          <ac:spMkLst>
            <pc:docMk/>
            <pc:sldMk cId="4156419300" sldId="418"/>
            <ac:spMk id="24" creationId="{5CE445A2-1FA7-4619-8488-1FA613C26D5C}"/>
          </ac:spMkLst>
        </pc:spChg>
        <pc:spChg chg="mod">
          <ac:chgData name="Craig Thomas" userId="00ea655f176af39b" providerId="LiveId" clId="{E11B473D-5BF4-499F-B3FE-BAE11EB8EE20}" dt="2018-05-26T14:53:06.735" v="189" actId="20577"/>
          <ac:spMkLst>
            <pc:docMk/>
            <pc:sldMk cId="4156419300" sldId="418"/>
            <ac:spMk id="25" creationId="{626072BC-29ED-4596-9D86-DD9E620C6E78}"/>
          </ac:spMkLst>
        </pc:spChg>
      </pc:sldChg>
      <pc:sldChg chg="modSp">
        <pc:chgData name="Craig Thomas" userId="00ea655f176af39b" providerId="LiveId" clId="{E11B473D-5BF4-499F-B3FE-BAE11EB8EE20}" dt="2018-05-26T14:57:46.928" v="497" actId="1036"/>
        <pc:sldMkLst>
          <pc:docMk/>
          <pc:sldMk cId="2436750955" sldId="420"/>
        </pc:sldMkLst>
        <pc:spChg chg="mod">
          <ac:chgData name="Craig Thomas" userId="00ea655f176af39b" providerId="LiveId" clId="{E11B473D-5BF4-499F-B3FE-BAE11EB8EE20}" dt="2018-05-26T14:57:46.928" v="497" actId="1036"/>
          <ac:spMkLst>
            <pc:docMk/>
            <pc:sldMk cId="2436750955" sldId="420"/>
            <ac:spMk id="6" creationId="{12FB671D-04BE-47D0-A150-B88809B26D94}"/>
          </ac:spMkLst>
        </pc:spChg>
        <pc:spChg chg="mod">
          <ac:chgData name="Craig Thomas" userId="00ea655f176af39b" providerId="LiveId" clId="{E11B473D-5BF4-499F-B3FE-BAE11EB8EE20}" dt="2018-05-26T14:56:13.978" v="423" actId="255"/>
          <ac:spMkLst>
            <pc:docMk/>
            <pc:sldMk cId="2436750955" sldId="420"/>
            <ac:spMk id="16" creationId="{3A2AFAAA-3A2C-4B2D-98AA-7EF33660862B}"/>
          </ac:spMkLst>
        </pc:spChg>
        <pc:spChg chg="mod">
          <ac:chgData name="Craig Thomas" userId="00ea655f176af39b" providerId="LiveId" clId="{E11B473D-5BF4-499F-B3FE-BAE11EB8EE20}" dt="2018-05-26T14:56:13.978" v="423" actId="255"/>
          <ac:spMkLst>
            <pc:docMk/>
            <pc:sldMk cId="2436750955" sldId="420"/>
            <ac:spMk id="17" creationId="{934DFBB3-2734-4C7A-895A-2729070C30CD}"/>
          </ac:spMkLst>
        </pc:spChg>
        <pc:spChg chg="mod">
          <ac:chgData name="Craig Thomas" userId="00ea655f176af39b" providerId="LiveId" clId="{E11B473D-5BF4-499F-B3FE-BAE11EB8EE20}" dt="2018-05-26T14:56:13.978" v="423" actId="255"/>
          <ac:spMkLst>
            <pc:docMk/>
            <pc:sldMk cId="2436750955" sldId="420"/>
            <ac:spMk id="21" creationId="{936BD86A-DB71-4752-A8F1-06E7B7A8572E}"/>
          </ac:spMkLst>
        </pc:spChg>
        <pc:spChg chg="mod">
          <ac:chgData name="Craig Thomas" userId="00ea655f176af39b" providerId="LiveId" clId="{E11B473D-5BF4-499F-B3FE-BAE11EB8EE20}" dt="2018-05-26T14:56:13.978" v="423" actId="255"/>
          <ac:spMkLst>
            <pc:docMk/>
            <pc:sldMk cId="2436750955" sldId="420"/>
            <ac:spMk id="25" creationId="{626072BC-29ED-4596-9D86-DD9E620C6E78}"/>
          </ac:spMkLst>
        </pc:spChg>
      </pc:sldChg>
      <pc:sldChg chg="modSp">
        <pc:chgData name="Craig Thomas" userId="00ea655f176af39b" providerId="LiveId" clId="{E11B473D-5BF4-499F-B3FE-BAE11EB8EE20}" dt="2018-05-26T15:08:09.900" v="579" actId="20577"/>
        <pc:sldMkLst>
          <pc:docMk/>
          <pc:sldMk cId="2844449101" sldId="421"/>
        </pc:sldMkLst>
        <pc:spChg chg="mod">
          <ac:chgData name="Craig Thomas" userId="00ea655f176af39b" providerId="LiveId" clId="{E11B473D-5BF4-499F-B3FE-BAE11EB8EE20}" dt="2018-05-26T15:07:20.879" v="564" actId="1035"/>
          <ac:spMkLst>
            <pc:docMk/>
            <pc:sldMk cId="2844449101" sldId="421"/>
            <ac:spMk id="15" creationId="{4A915FE4-6C68-4744-B069-869B35BE4E50}"/>
          </ac:spMkLst>
        </pc:spChg>
        <pc:spChg chg="mod">
          <ac:chgData name="Craig Thomas" userId="00ea655f176af39b" providerId="LiveId" clId="{E11B473D-5BF4-499F-B3FE-BAE11EB8EE20}" dt="2018-05-26T15:07:11.567" v="562" actId="1035"/>
          <ac:spMkLst>
            <pc:docMk/>
            <pc:sldMk cId="2844449101" sldId="421"/>
            <ac:spMk id="16" creationId="{3A2AFAAA-3A2C-4B2D-98AA-7EF33660862B}"/>
          </ac:spMkLst>
        </pc:spChg>
        <pc:spChg chg="mod">
          <ac:chgData name="Craig Thomas" userId="00ea655f176af39b" providerId="LiveId" clId="{E11B473D-5BF4-499F-B3FE-BAE11EB8EE20}" dt="2018-05-26T15:07:25.632" v="566" actId="1035"/>
          <ac:spMkLst>
            <pc:docMk/>
            <pc:sldMk cId="2844449101" sldId="421"/>
            <ac:spMk id="19" creationId="{CC6C34B7-C727-4AC1-97BC-36E4A0980957}"/>
          </ac:spMkLst>
        </pc:spChg>
        <pc:spChg chg="mod">
          <ac:chgData name="Craig Thomas" userId="00ea655f176af39b" providerId="LiveId" clId="{E11B473D-5BF4-499F-B3FE-BAE11EB8EE20}" dt="2018-05-26T15:07:33.219" v="572" actId="1035"/>
          <ac:spMkLst>
            <pc:docMk/>
            <pc:sldMk cId="2844449101" sldId="421"/>
            <ac:spMk id="20" creationId="{28AD0B72-E3E2-4655-B127-A8AA823E4037}"/>
          </ac:spMkLst>
        </pc:spChg>
        <pc:spChg chg="mod">
          <ac:chgData name="Craig Thomas" userId="00ea655f176af39b" providerId="LiveId" clId="{E11B473D-5BF4-499F-B3FE-BAE11EB8EE20}" dt="2018-05-26T15:08:09.900" v="579" actId="20577"/>
          <ac:spMkLst>
            <pc:docMk/>
            <pc:sldMk cId="2844449101" sldId="421"/>
            <ac:spMk id="22" creationId="{AD787373-EFC6-4F26-A6BB-B70D004CA03C}"/>
          </ac:spMkLst>
        </pc:spChg>
      </pc:sldChg>
      <pc:sldChg chg="modSp">
        <pc:chgData name="Craig Thomas" userId="00ea655f176af39b" providerId="LiveId" clId="{E11B473D-5BF4-499F-B3FE-BAE11EB8EE20}" dt="2018-05-26T15:11:40.891" v="584" actId="20577"/>
        <pc:sldMkLst>
          <pc:docMk/>
          <pc:sldMk cId="1919702956" sldId="422"/>
        </pc:sldMkLst>
        <pc:spChg chg="mod">
          <ac:chgData name="Craig Thomas" userId="00ea655f176af39b" providerId="LiveId" clId="{E11B473D-5BF4-499F-B3FE-BAE11EB8EE20}" dt="2018-05-26T15:11:40.891" v="584" actId="20577"/>
          <ac:spMkLst>
            <pc:docMk/>
            <pc:sldMk cId="1919702956" sldId="422"/>
            <ac:spMk id="22" creationId="{AD787373-EFC6-4F26-A6BB-B70D004CA03C}"/>
          </ac:spMkLst>
        </pc:spChg>
        <pc:spChg chg="mod">
          <ac:chgData name="Craig Thomas" userId="00ea655f176af39b" providerId="LiveId" clId="{E11B473D-5BF4-499F-B3FE-BAE11EB8EE20}" dt="2018-05-26T15:10:47.099" v="581" actId="20577"/>
          <ac:spMkLst>
            <pc:docMk/>
            <pc:sldMk cId="1919702956" sldId="422"/>
            <ac:spMk id="25" creationId="{626072BC-29ED-4596-9D86-DD9E620C6E78}"/>
          </ac:spMkLst>
        </pc:spChg>
      </pc:sldChg>
    </pc:docChg>
  </pc:docChgLst>
  <pc:docChgLst>
    <pc:chgData name="Craig Thomas" userId="00ea655f176af39b" providerId="LiveId" clId="{F9208A97-A13F-4100-86FF-7614FF3C3396}"/>
    <pc:docChg chg="undo modSld">
      <pc:chgData name="Craig Thomas" userId="00ea655f176af39b" providerId="LiveId" clId="{F9208A97-A13F-4100-86FF-7614FF3C3396}" dt="2018-04-25T13:54:22.808" v="490"/>
      <pc:docMkLst>
        <pc:docMk/>
      </pc:docMkLst>
      <pc:sldChg chg="modSp">
        <pc:chgData name="Craig Thomas" userId="00ea655f176af39b" providerId="LiveId" clId="{F9208A97-A13F-4100-86FF-7614FF3C3396}" dt="2018-04-25T12:33:15.836" v="0" actId="1035"/>
        <pc:sldMkLst>
          <pc:docMk/>
          <pc:sldMk cId="3300328928" sldId="321"/>
        </pc:sldMkLst>
        <pc:spChg chg="mod">
          <ac:chgData name="Craig Thomas" userId="00ea655f176af39b" providerId="LiveId" clId="{F9208A97-A13F-4100-86FF-7614FF3C3396}" dt="2018-04-25T12:33:15.836" v="0" actId="1035"/>
          <ac:spMkLst>
            <pc:docMk/>
            <pc:sldMk cId="3300328928" sldId="321"/>
            <ac:spMk id="4" creationId="{DF5DA71E-231A-41BA-8275-BAAA0AEB5B7B}"/>
          </ac:spMkLst>
        </pc:spChg>
      </pc:sldChg>
      <pc:sldChg chg="modSp">
        <pc:chgData name="Craig Thomas" userId="00ea655f176af39b" providerId="LiveId" clId="{F9208A97-A13F-4100-86FF-7614FF3C3396}" dt="2018-04-25T12:52:42.616" v="90" actId="6549"/>
        <pc:sldMkLst>
          <pc:docMk/>
          <pc:sldMk cId="420027758" sldId="323"/>
        </pc:sldMkLst>
        <pc:spChg chg="mod">
          <ac:chgData name="Craig Thomas" userId="00ea655f176af39b" providerId="LiveId" clId="{F9208A97-A13F-4100-86FF-7614FF3C3396}" dt="2018-04-25T12:52:42.616" v="90" actId="6549"/>
          <ac:spMkLst>
            <pc:docMk/>
            <pc:sldMk cId="420027758" sldId="323"/>
            <ac:spMk id="15" creationId="{2DB2F335-4BF1-4BA8-A982-18940C0AB547}"/>
          </ac:spMkLst>
        </pc:spChg>
      </pc:sldChg>
      <pc:sldChg chg="modAnim">
        <pc:chgData name="Craig Thomas" userId="00ea655f176af39b" providerId="LiveId" clId="{F9208A97-A13F-4100-86FF-7614FF3C3396}" dt="2018-04-25T13:54:22.808" v="490"/>
        <pc:sldMkLst>
          <pc:docMk/>
          <pc:sldMk cId="2011269658" sldId="334"/>
        </pc:sldMkLst>
      </pc:sldChg>
    </pc:docChg>
  </pc:docChgLst>
  <pc:docChgLst>
    <pc:chgData name="Craig Thomas" userId="00ea655f176af39b" providerId="LiveId" clId="{7FCEBD57-E1AC-4699-97D3-FD8730316982}"/>
    <pc:docChg chg="undo custSel addSld delSld modSld">
      <pc:chgData name="Craig Thomas" userId="00ea655f176af39b" providerId="LiveId" clId="{7FCEBD57-E1AC-4699-97D3-FD8730316982}" dt="2018-05-06T11:34:37.696" v="9667" actId="207"/>
      <pc:docMkLst>
        <pc:docMk/>
      </pc:docMkLst>
      <pc:sldChg chg="modSp">
        <pc:chgData name="Craig Thomas" userId="00ea655f176af39b" providerId="LiveId" clId="{7FCEBD57-E1AC-4699-97D3-FD8730316982}" dt="2018-05-01T19:05:09.018" v="76" actId="6549"/>
        <pc:sldMkLst>
          <pc:docMk/>
          <pc:sldMk cId="0" sldId="256"/>
        </pc:sldMkLst>
        <pc:spChg chg="mod">
          <ac:chgData name="Craig Thomas" userId="00ea655f176af39b" providerId="LiveId" clId="{7FCEBD57-E1AC-4699-97D3-FD8730316982}" dt="2018-05-01T19:05:09.018" v="76" actId="6549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Anim modAnim">
        <pc:chgData name="Craig Thomas" userId="00ea655f176af39b" providerId="LiveId" clId="{7FCEBD57-E1AC-4699-97D3-FD8730316982}" dt="2018-05-06T11:11:39.397" v="9666" actId="20577"/>
        <pc:sldMkLst>
          <pc:docMk/>
          <pc:sldMk cId="3300328928" sldId="321"/>
        </pc:sldMkLst>
        <pc:spChg chg="del">
          <ac:chgData name="Craig Thomas" userId="00ea655f176af39b" providerId="LiveId" clId="{7FCEBD57-E1AC-4699-97D3-FD8730316982}" dt="2018-05-04T20:06:16.468" v="353" actId="478"/>
          <ac:spMkLst>
            <pc:docMk/>
            <pc:sldMk cId="3300328928" sldId="321"/>
            <ac:spMk id="4" creationId="{DF5DA71E-231A-41BA-8275-BAAA0AEB5B7B}"/>
          </ac:spMkLst>
        </pc:spChg>
        <pc:spChg chg="add del mod">
          <ac:chgData name="Craig Thomas" userId="00ea655f176af39b" providerId="LiveId" clId="{7FCEBD57-E1AC-4699-97D3-FD8730316982}" dt="2018-05-04T20:16:59.190" v="1014" actId="478"/>
          <ac:spMkLst>
            <pc:docMk/>
            <pc:sldMk cId="3300328928" sldId="321"/>
            <ac:spMk id="5" creationId="{333A1D86-3E57-4862-978E-A142AB422583}"/>
          </ac:spMkLst>
        </pc:spChg>
        <pc:spChg chg="add mod ord">
          <ac:chgData name="Craig Thomas" userId="00ea655f176af39b" providerId="LiveId" clId="{7FCEBD57-E1AC-4699-97D3-FD8730316982}" dt="2018-05-06T11:03:17.484" v="9654" actId="1036"/>
          <ac:spMkLst>
            <pc:docMk/>
            <pc:sldMk cId="3300328928" sldId="321"/>
            <ac:spMk id="6" creationId="{6F08A9DB-1E35-4893-B46E-0CC148867A98}"/>
          </ac:spMkLst>
        </pc:spChg>
        <pc:spChg chg="mod">
          <ac:chgData name="Craig Thomas" userId="00ea655f176af39b" providerId="LiveId" clId="{7FCEBD57-E1AC-4699-97D3-FD8730316982}" dt="2018-05-04T20:20:47.081" v="1512" actId="14100"/>
          <ac:spMkLst>
            <pc:docMk/>
            <pc:sldMk cId="3300328928" sldId="321"/>
            <ac:spMk id="8" creationId="{00000000-0000-0000-0000-000000000000}"/>
          </ac:spMkLst>
        </pc:spChg>
        <pc:spChg chg="add mod">
          <ac:chgData name="Craig Thomas" userId="00ea655f176af39b" providerId="LiveId" clId="{7FCEBD57-E1AC-4699-97D3-FD8730316982}" dt="2018-05-04T20:20:50.353" v="1513" actId="14100"/>
          <ac:spMkLst>
            <pc:docMk/>
            <pc:sldMk cId="3300328928" sldId="321"/>
            <ac:spMk id="11" creationId="{4D23E7E2-BE8F-4507-B51F-4A77E61634CC}"/>
          </ac:spMkLst>
        </pc:spChg>
        <pc:spChg chg="add mod">
          <ac:chgData name="Craig Thomas" userId="00ea655f176af39b" providerId="LiveId" clId="{7FCEBD57-E1AC-4699-97D3-FD8730316982}" dt="2018-05-04T20:20:53.323" v="1514" actId="14100"/>
          <ac:spMkLst>
            <pc:docMk/>
            <pc:sldMk cId="3300328928" sldId="321"/>
            <ac:spMk id="12" creationId="{624C9C4A-D113-42F9-9514-E40BFDB9A590}"/>
          </ac:spMkLst>
        </pc:spChg>
        <pc:spChg chg="del">
          <ac:chgData name="Craig Thomas" userId="00ea655f176af39b" providerId="LiveId" clId="{7FCEBD57-E1AC-4699-97D3-FD8730316982}" dt="2018-05-04T20:06:13.012" v="352" actId="478"/>
          <ac:spMkLst>
            <pc:docMk/>
            <pc:sldMk cId="3300328928" sldId="321"/>
            <ac:spMk id="13" creationId="{1F435910-28E0-4CFB-B4DB-2765BD291CAC}"/>
          </ac:spMkLst>
        </pc:spChg>
        <pc:spChg chg="mod">
          <ac:chgData name="Craig Thomas" userId="00ea655f176af39b" providerId="LiveId" clId="{7FCEBD57-E1AC-4699-97D3-FD8730316982}" dt="2018-05-04T20:20:59.581" v="1516" actId="14100"/>
          <ac:spMkLst>
            <pc:docMk/>
            <pc:sldMk cId="3300328928" sldId="321"/>
            <ac:spMk id="14" creationId="{D3AE0A05-4EE5-4C3F-B33F-D186E3B2F1AB}"/>
          </ac:spMkLst>
        </pc:spChg>
        <pc:spChg chg="add mod">
          <ac:chgData name="Craig Thomas" userId="00ea655f176af39b" providerId="LiveId" clId="{7FCEBD57-E1AC-4699-97D3-FD8730316982}" dt="2018-05-04T20:20:56.222" v="1515" actId="14100"/>
          <ac:spMkLst>
            <pc:docMk/>
            <pc:sldMk cId="3300328928" sldId="321"/>
            <ac:spMk id="15" creationId="{17F8B580-FA6F-485B-BD66-87ECDF6FA8D9}"/>
          </ac:spMkLst>
        </pc:spChg>
        <pc:spChg chg="add mod">
          <ac:chgData name="Craig Thomas" userId="00ea655f176af39b" providerId="LiveId" clId="{7FCEBD57-E1AC-4699-97D3-FD8730316982}" dt="2018-05-04T20:21:06.706" v="1518" actId="1035"/>
          <ac:spMkLst>
            <pc:docMk/>
            <pc:sldMk cId="3300328928" sldId="321"/>
            <ac:spMk id="16" creationId="{8C29F85D-491F-413D-BD67-AC47D5291A21}"/>
          </ac:spMkLst>
        </pc:spChg>
        <pc:spChg chg="add mod">
          <ac:chgData name="Craig Thomas" userId="00ea655f176af39b" providerId="LiveId" clId="{7FCEBD57-E1AC-4699-97D3-FD8730316982}" dt="2018-05-06T11:11:39.397" v="9666" actId="20577"/>
          <ac:spMkLst>
            <pc:docMk/>
            <pc:sldMk cId="3300328928" sldId="321"/>
            <ac:spMk id="17" creationId="{C8BDB8BA-6525-4666-B011-365BFF681E29}"/>
          </ac:spMkLst>
        </pc:spChg>
      </pc:sldChg>
      <pc:sldChg chg="addSp delSp modSp delAnim modAnim">
        <pc:chgData name="Craig Thomas" userId="00ea655f176af39b" providerId="LiveId" clId="{7FCEBD57-E1AC-4699-97D3-FD8730316982}" dt="2018-05-05T19:43:38.010" v="9547" actId="179"/>
        <pc:sldMkLst>
          <pc:docMk/>
          <pc:sldMk cId="420027758" sldId="323"/>
        </pc:sldMkLst>
        <pc:spChg chg="mod">
          <ac:chgData name="Craig Thomas" userId="00ea655f176af39b" providerId="LiveId" clId="{7FCEBD57-E1AC-4699-97D3-FD8730316982}" dt="2018-05-01T19:05:53.443" v="105" actId="403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3:30.929" v="9543" actId="179"/>
          <ac:spMkLst>
            <pc:docMk/>
            <pc:sldMk cId="420027758" sldId="323"/>
            <ac:spMk id="8" creationId="{00000000-0000-0000-0000-000000000000}"/>
          </ac:spMkLst>
        </pc:spChg>
        <pc:spChg chg="add mod">
          <ac:chgData name="Craig Thomas" userId="00ea655f176af39b" providerId="LiveId" clId="{7FCEBD57-E1AC-4699-97D3-FD8730316982}" dt="2018-05-05T19:43:34.306" v="9544" actId="179"/>
          <ac:spMkLst>
            <pc:docMk/>
            <pc:sldMk cId="420027758" sldId="323"/>
            <ac:spMk id="12" creationId="{5A5A4805-1B78-4E13-8E2E-25146B4D9A9F}"/>
          </ac:spMkLst>
        </pc:spChg>
        <pc:spChg chg="mod">
          <ac:chgData name="Craig Thomas" userId="00ea655f176af39b" providerId="LiveId" clId="{7FCEBD57-E1AC-4699-97D3-FD8730316982}" dt="2018-05-04T21:11:39.516" v="2617" actId="1037"/>
          <ac:spMkLst>
            <pc:docMk/>
            <pc:sldMk cId="420027758" sldId="323"/>
            <ac:spMk id="13" creationId="{00000000-0000-0000-0000-000000000000}"/>
          </ac:spMkLst>
        </pc:spChg>
        <pc:spChg chg="del mod">
          <ac:chgData name="Craig Thomas" userId="00ea655f176af39b" providerId="LiveId" clId="{7FCEBD57-E1AC-4699-97D3-FD8730316982}" dt="2018-05-04T20:56:20.421" v="1938" actId="478"/>
          <ac:spMkLst>
            <pc:docMk/>
            <pc:sldMk cId="420027758" sldId="323"/>
            <ac:spMk id="15" creationId="{2DB2F335-4BF1-4BA8-A982-18940C0AB547}"/>
          </ac:spMkLst>
        </pc:spChg>
        <pc:spChg chg="del">
          <ac:chgData name="Craig Thomas" userId="00ea655f176af39b" providerId="LiveId" clId="{7FCEBD57-E1AC-4699-97D3-FD8730316982}" dt="2018-05-04T20:56:15.904" v="1937" actId="478"/>
          <ac:spMkLst>
            <pc:docMk/>
            <pc:sldMk cId="420027758" sldId="323"/>
            <ac:spMk id="16" creationId="{5B5568A9-D056-4DF1-9438-AF7E5D60E9BA}"/>
          </ac:spMkLst>
        </pc:spChg>
        <pc:spChg chg="del">
          <ac:chgData name="Craig Thomas" userId="00ea655f176af39b" providerId="LiveId" clId="{7FCEBD57-E1AC-4699-97D3-FD8730316982}" dt="2018-05-04T20:56:23.645" v="1939" actId="478"/>
          <ac:spMkLst>
            <pc:docMk/>
            <pc:sldMk cId="420027758" sldId="323"/>
            <ac:spMk id="17" creationId="{C5688BC1-515B-4C68-83A8-6C97E9AA6EDA}"/>
          </ac:spMkLst>
        </pc:spChg>
        <pc:spChg chg="add mod">
          <ac:chgData name="Craig Thomas" userId="00ea655f176af39b" providerId="LiveId" clId="{7FCEBD57-E1AC-4699-97D3-FD8730316982}" dt="2018-05-05T19:43:35.634" v="9545" actId="179"/>
          <ac:spMkLst>
            <pc:docMk/>
            <pc:sldMk cId="420027758" sldId="323"/>
            <ac:spMk id="19" creationId="{956801D1-0145-4CE7-8E7A-F48874D4DAD8}"/>
          </ac:spMkLst>
        </pc:spChg>
        <pc:spChg chg="add mod">
          <ac:chgData name="Craig Thomas" userId="00ea655f176af39b" providerId="LiveId" clId="{7FCEBD57-E1AC-4699-97D3-FD8730316982}" dt="2018-05-05T19:43:36.948" v="9546" actId="179"/>
          <ac:spMkLst>
            <pc:docMk/>
            <pc:sldMk cId="420027758" sldId="323"/>
            <ac:spMk id="20" creationId="{EB8E7469-CC18-4F64-B814-781DCBEF68D4}"/>
          </ac:spMkLst>
        </pc:spChg>
        <pc:spChg chg="add mod">
          <ac:chgData name="Craig Thomas" userId="00ea655f176af39b" providerId="LiveId" clId="{7FCEBD57-E1AC-4699-97D3-FD8730316982}" dt="2018-05-05T19:43:38.010" v="9547" actId="179"/>
          <ac:spMkLst>
            <pc:docMk/>
            <pc:sldMk cId="420027758" sldId="323"/>
            <ac:spMk id="21" creationId="{1839905B-291D-4719-B349-2F4FC0D46D41}"/>
          </ac:spMkLst>
        </pc:spChg>
        <pc:picChg chg="add del mod">
          <ac:chgData name="Craig Thomas" userId="00ea655f176af39b" providerId="LiveId" clId="{7FCEBD57-E1AC-4699-97D3-FD8730316982}" dt="2018-05-04T21:17:21.120" v="2660" actId="478"/>
          <ac:picMkLst>
            <pc:docMk/>
            <pc:sldMk cId="420027758" sldId="323"/>
            <ac:picMk id="4" creationId="{89E2B2E1-0927-4B26-8D61-A2FA56E14B88}"/>
          </ac:picMkLst>
        </pc:picChg>
        <pc:picChg chg="add del mod">
          <ac:chgData name="Craig Thomas" userId="00ea655f176af39b" providerId="LiveId" clId="{7FCEBD57-E1AC-4699-97D3-FD8730316982}" dt="2018-05-04T21:17:20.130" v="2659" actId="478"/>
          <ac:picMkLst>
            <pc:docMk/>
            <pc:sldMk cId="420027758" sldId="323"/>
            <ac:picMk id="6" creationId="{E6E7E324-BADA-4AFF-BABB-29D6A63352AF}"/>
          </ac:picMkLst>
        </pc:picChg>
        <pc:picChg chg="add mod">
          <ac:chgData name="Craig Thomas" userId="00ea655f176af39b" providerId="LiveId" clId="{7FCEBD57-E1AC-4699-97D3-FD8730316982}" dt="2018-05-04T21:17:42.600" v="2672" actId="1035"/>
          <ac:picMkLst>
            <pc:docMk/>
            <pc:sldMk cId="420027758" sldId="323"/>
            <ac:picMk id="10" creationId="{3386BF83-A3C9-487D-AAD4-2CF03FF02CE4}"/>
          </ac:picMkLst>
        </pc:picChg>
        <pc:picChg chg="del">
          <ac:chgData name="Craig Thomas" userId="00ea655f176af39b" providerId="LiveId" clId="{7FCEBD57-E1AC-4699-97D3-FD8730316982}" dt="2018-05-04T21:13:13.816" v="2619" actId="478"/>
          <ac:picMkLst>
            <pc:docMk/>
            <pc:sldMk cId="420027758" sldId="323"/>
            <ac:picMk id="11266" creationId="{00000000-0000-0000-0000-000000000000}"/>
          </ac:picMkLst>
        </pc:picChg>
      </pc:sldChg>
      <pc:sldChg chg="addSp delSp modSp delAnim modAnim">
        <pc:chgData name="Craig Thomas" userId="00ea655f176af39b" providerId="LiveId" clId="{7FCEBD57-E1AC-4699-97D3-FD8730316982}" dt="2018-05-06T11:34:37.696" v="9667" actId="207"/>
        <pc:sldMkLst>
          <pc:docMk/>
          <pc:sldMk cId="2011269658" sldId="334"/>
        </pc:sldMkLst>
        <pc:spChg chg="add del mod">
          <ac:chgData name="Craig Thomas" userId="00ea655f176af39b" providerId="LiveId" clId="{7FCEBD57-E1AC-4699-97D3-FD8730316982}" dt="2018-05-04T23:02:22.688" v="8434" actId="478"/>
          <ac:spMkLst>
            <pc:docMk/>
            <pc:sldMk cId="2011269658" sldId="334"/>
            <ac:spMk id="5" creationId="{65425292-0900-4953-8998-A879CF5113C8}"/>
          </ac:spMkLst>
        </pc:spChg>
        <pc:spChg chg="del mod">
          <ac:chgData name="Craig Thomas" userId="00ea655f176af39b" providerId="LiveId" clId="{7FCEBD57-E1AC-4699-97D3-FD8730316982}" dt="2018-05-04T23:02:19.177" v="8433" actId="478"/>
          <ac:spMkLst>
            <pc:docMk/>
            <pc:sldMk cId="2011269658" sldId="334"/>
            <ac:spMk id="8" creationId="{00000000-0000-0000-0000-000000000000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13" creationId="{F7B8AC78-887C-4726-ADF4-8014FEF40A4C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14" creationId="{CF503C17-3D4E-4100-98A0-B84B61CFE8E7}"/>
          </ac:spMkLst>
        </pc:spChg>
        <pc:spChg chg="del mod">
          <ac:chgData name="Craig Thomas" userId="00ea655f176af39b" providerId="LiveId" clId="{7FCEBD57-E1AC-4699-97D3-FD8730316982}" dt="2018-05-04T23:02:19.177" v="8433" actId="478"/>
          <ac:spMkLst>
            <pc:docMk/>
            <pc:sldMk cId="2011269658" sldId="334"/>
            <ac:spMk id="17" creationId="{5DB4B095-779D-4B65-BC64-AEF570501B0B}"/>
          </ac:spMkLst>
        </pc:spChg>
        <pc:spChg chg="del">
          <ac:chgData name="Craig Thomas" userId="00ea655f176af39b" providerId="LiveId" clId="{7FCEBD57-E1AC-4699-97D3-FD8730316982}" dt="2018-05-04T23:02:34.993" v="8436" actId="478"/>
          <ac:spMkLst>
            <pc:docMk/>
            <pc:sldMk cId="2011269658" sldId="334"/>
            <ac:spMk id="19" creationId="{85BA3CCF-5666-40B4-8C10-8E461B7348ED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0" creationId="{D181FC6C-28A1-4E9E-B2E6-5CB0DA8E27BE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1" creationId="{7FB57579-8C38-4F80-97BB-24E29B2B0710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2" creationId="{93CF5A87-49BE-4B31-8D60-F1AF81D72A5A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3" creationId="{585FE41E-08CD-4B99-90B7-52B502A6B972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4" creationId="{72D75306-D6FD-415A-B265-32B2FB60E5FE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5" creationId="{529BC641-0B00-4546-A688-0C4614ACEA9D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6" creationId="{EA852C68-5330-4A34-9B17-252993F45DA4}"/>
          </ac:spMkLst>
        </pc:spChg>
        <pc:spChg chg="add mod">
          <ac:chgData name="Craig Thomas" userId="00ea655f176af39b" providerId="LiveId" clId="{7FCEBD57-E1AC-4699-97D3-FD8730316982}" dt="2018-05-05T19:44:17.879" v="9562" actId="179"/>
          <ac:spMkLst>
            <pc:docMk/>
            <pc:sldMk cId="2011269658" sldId="334"/>
            <ac:spMk id="27" creationId="{406193B5-9DA3-4185-8CB0-A086994808AF}"/>
          </ac:spMkLst>
        </pc:spChg>
        <pc:spChg chg="add mod">
          <ac:chgData name="Craig Thomas" userId="00ea655f176af39b" providerId="LiveId" clId="{7FCEBD57-E1AC-4699-97D3-FD8730316982}" dt="2018-05-05T19:44:19.645" v="9563" actId="179"/>
          <ac:spMkLst>
            <pc:docMk/>
            <pc:sldMk cId="2011269658" sldId="334"/>
            <ac:spMk id="28" creationId="{164289A4-5857-463C-906C-6A50A54474B4}"/>
          </ac:spMkLst>
        </pc:spChg>
        <pc:spChg chg="add mod">
          <ac:chgData name="Craig Thomas" userId="00ea655f176af39b" providerId="LiveId" clId="{7FCEBD57-E1AC-4699-97D3-FD8730316982}" dt="2018-05-06T11:34:37.696" v="9667" actId="207"/>
          <ac:spMkLst>
            <pc:docMk/>
            <pc:sldMk cId="2011269658" sldId="334"/>
            <ac:spMk id="29" creationId="{E0448F70-FEE6-42D9-89BA-4F5280C9E1A0}"/>
          </ac:spMkLst>
        </pc:spChg>
        <pc:spChg chg="add mod">
          <ac:chgData name="Craig Thomas" userId="00ea655f176af39b" providerId="LiveId" clId="{7FCEBD57-E1AC-4699-97D3-FD8730316982}" dt="2018-05-05T19:44:22.897" v="9565" actId="179"/>
          <ac:spMkLst>
            <pc:docMk/>
            <pc:sldMk cId="2011269658" sldId="334"/>
            <ac:spMk id="30" creationId="{41CED821-AB69-48A5-BC6C-92AB243C1C2D}"/>
          </ac:spMkLst>
        </pc:spChg>
      </pc:sldChg>
    </pc:docChg>
  </pc:docChgLst>
  <pc:docChgLst>
    <pc:chgData name="Craig Thomas" userId="00ea655f176af39b" providerId="LiveId" clId="{EB18B3FA-FC14-4CF2-A51E-4B97044C2B8D}"/>
    <pc:docChg chg="undo custSel addSld delSld modSld sldOrd">
      <pc:chgData name="Craig Thomas" userId="00ea655f176af39b" providerId="LiveId" clId="{EB18B3FA-FC14-4CF2-A51E-4B97044C2B8D}" dt="2018-05-20T11:31:21.124" v="16826" actId="20577"/>
      <pc:docMkLst>
        <pc:docMk/>
      </pc:docMkLst>
      <pc:sldChg chg="modSp">
        <pc:chgData name="Craig Thomas" userId="00ea655f176af39b" providerId="LiveId" clId="{EB18B3FA-FC14-4CF2-A51E-4B97044C2B8D}" dt="2018-05-19T14:49:25.930" v="16459" actId="6549"/>
        <pc:sldMkLst>
          <pc:docMk/>
          <pc:sldMk cId="0" sldId="256"/>
        </pc:sldMkLst>
        <pc:spChg chg="mod">
          <ac:chgData name="Craig Thomas" userId="00ea655f176af39b" providerId="LiveId" clId="{EB18B3FA-FC14-4CF2-A51E-4B97044C2B8D}" dt="2018-05-19T14:49:25.930" v="16459" actId="6549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Anim modAnim">
        <pc:chgData name="Craig Thomas" userId="00ea655f176af39b" providerId="LiveId" clId="{EB18B3FA-FC14-4CF2-A51E-4B97044C2B8D}" dt="2018-05-19T14:44:52.915" v="16428" actId="20577"/>
        <pc:sldMkLst>
          <pc:docMk/>
          <pc:sldMk cId="3300328928" sldId="321"/>
        </pc:sldMkLst>
        <pc:spChg chg="del mod">
          <ac:chgData name="Craig Thomas" userId="00ea655f176af39b" providerId="LiveId" clId="{EB18B3FA-FC14-4CF2-A51E-4B97044C2B8D}" dt="2018-05-15T19:52:17.920" v="809" actId="478"/>
          <ac:spMkLst>
            <pc:docMk/>
            <pc:sldMk cId="3300328928" sldId="321"/>
            <ac:spMk id="6" creationId="{6F08A9DB-1E35-4893-B46E-0CC148867A98}"/>
          </ac:spMkLst>
        </pc:spChg>
        <pc:spChg chg="mod">
          <ac:chgData name="Craig Thomas" userId="00ea655f176af39b" providerId="LiveId" clId="{EB18B3FA-FC14-4CF2-A51E-4B97044C2B8D}" dt="2018-05-15T19:50:37.689" v="778" actId="255"/>
          <ac:spMkLst>
            <pc:docMk/>
            <pc:sldMk cId="3300328928" sldId="321"/>
            <ac:spMk id="8" creationId="{00000000-0000-0000-0000-000000000000}"/>
          </ac:spMkLst>
        </pc:spChg>
        <pc:spChg chg="del mod">
          <ac:chgData name="Craig Thomas" userId="00ea655f176af39b" providerId="LiveId" clId="{EB18B3FA-FC14-4CF2-A51E-4B97044C2B8D}" dt="2018-05-15T19:46:25.026" v="252" actId="478"/>
          <ac:spMkLst>
            <pc:docMk/>
            <pc:sldMk cId="3300328928" sldId="321"/>
            <ac:spMk id="11" creationId="{4D23E7E2-BE8F-4507-B51F-4A77E61634CC}"/>
          </ac:spMkLst>
        </pc:spChg>
        <pc:spChg chg="del">
          <ac:chgData name="Craig Thomas" userId="00ea655f176af39b" providerId="LiveId" clId="{EB18B3FA-FC14-4CF2-A51E-4B97044C2B8D}" dt="2018-05-15T19:46:25.026" v="252" actId="478"/>
          <ac:spMkLst>
            <pc:docMk/>
            <pc:sldMk cId="3300328928" sldId="321"/>
            <ac:spMk id="12" creationId="{624C9C4A-D113-42F9-9514-E40BFDB9A590}"/>
          </ac:spMkLst>
        </pc:spChg>
        <pc:spChg chg="mod">
          <ac:chgData name="Craig Thomas" userId="00ea655f176af39b" providerId="LiveId" clId="{EB18B3FA-FC14-4CF2-A51E-4B97044C2B8D}" dt="2018-05-15T19:50:59.045" v="791" actId="1036"/>
          <ac:spMkLst>
            <pc:docMk/>
            <pc:sldMk cId="3300328928" sldId="321"/>
            <ac:spMk id="14" creationId="{D3AE0A05-4EE5-4C3F-B33F-D186E3B2F1AB}"/>
          </ac:spMkLst>
        </pc:spChg>
        <pc:spChg chg="mod">
          <ac:chgData name="Craig Thomas" userId="00ea655f176af39b" providerId="LiveId" clId="{EB18B3FA-FC14-4CF2-A51E-4B97044C2B8D}" dt="2018-05-19T14:44:52.915" v="16428" actId="20577"/>
          <ac:spMkLst>
            <pc:docMk/>
            <pc:sldMk cId="3300328928" sldId="321"/>
            <ac:spMk id="15" creationId="{17F8B580-FA6F-485B-BD66-87ECDF6FA8D9}"/>
          </ac:spMkLst>
        </pc:spChg>
        <pc:spChg chg="mod">
          <ac:chgData name="Craig Thomas" userId="00ea655f176af39b" providerId="LiveId" clId="{EB18B3FA-FC14-4CF2-A51E-4B97044C2B8D}" dt="2018-05-15T19:50:53.182" v="787" actId="1036"/>
          <ac:spMkLst>
            <pc:docMk/>
            <pc:sldMk cId="3300328928" sldId="321"/>
            <ac:spMk id="16" creationId="{8C29F85D-491F-413D-BD67-AC47D5291A21}"/>
          </ac:spMkLst>
        </pc:spChg>
        <pc:spChg chg="del">
          <ac:chgData name="Craig Thomas" userId="00ea655f176af39b" providerId="LiveId" clId="{EB18B3FA-FC14-4CF2-A51E-4B97044C2B8D}" dt="2018-05-15T19:50:17.882" v="776" actId="478"/>
          <ac:spMkLst>
            <pc:docMk/>
            <pc:sldMk cId="3300328928" sldId="321"/>
            <ac:spMk id="17" creationId="{C8BDB8BA-6525-4666-B011-365BFF681E29}"/>
          </ac:spMkLst>
        </pc:spChg>
        <pc:spChg chg="add mod">
          <ac:chgData name="Craig Thomas" userId="00ea655f176af39b" providerId="LiveId" clId="{EB18B3FA-FC14-4CF2-A51E-4B97044C2B8D}" dt="2018-05-19T14:43:22.478" v="16416" actId="20577"/>
          <ac:spMkLst>
            <pc:docMk/>
            <pc:sldMk cId="3300328928" sldId="321"/>
            <ac:spMk id="19" creationId="{85FB0F48-3E17-49D6-B9DA-6A585E9A9F8C}"/>
          </ac:spMkLst>
        </pc:spChg>
      </pc:sldChg>
      <pc:sldChg chg="addSp delSp modSp delAnim modAnim">
        <pc:chgData name="Craig Thomas" userId="00ea655f176af39b" providerId="LiveId" clId="{EB18B3FA-FC14-4CF2-A51E-4B97044C2B8D}" dt="2018-05-19T14:55:20.169" v="16640" actId="1035"/>
        <pc:sldMkLst>
          <pc:docMk/>
          <pc:sldMk cId="420027758" sldId="323"/>
        </pc:sldMkLst>
        <pc:spChg chg="mod">
          <ac:chgData name="Craig Thomas" userId="00ea655f176af39b" providerId="LiveId" clId="{EB18B3FA-FC14-4CF2-A51E-4B97044C2B8D}" dt="2018-05-15T20:14:38.275" v="873" actId="404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9T14:53:35.403" v="16460" actId="404"/>
          <ac:spMkLst>
            <pc:docMk/>
            <pc:sldMk cId="420027758" sldId="323"/>
            <ac:spMk id="8" creationId="{00000000-0000-0000-0000-000000000000}"/>
          </ac:spMkLst>
        </pc:spChg>
        <pc:spChg chg="del">
          <ac:chgData name="Craig Thomas" userId="00ea655f176af39b" providerId="LiveId" clId="{EB18B3FA-FC14-4CF2-A51E-4B97044C2B8D}" dt="2018-05-15T20:16:21.679" v="1016" actId="478"/>
          <ac:spMkLst>
            <pc:docMk/>
            <pc:sldMk cId="420027758" sldId="323"/>
            <ac:spMk id="12" creationId="{5A5A4805-1B78-4E13-8E2E-25146B4D9A9F}"/>
          </ac:spMkLst>
        </pc:spChg>
        <pc:spChg chg="mod">
          <ac:chgData name="Craig Thomas" userId="00ea655f176af39b" providerId="LiveId" clId="{EB18B3FA-FC14-4CF2-A51E-4B97044C2B8D}" dt="2018-05-15T20:28:32.593" v="1677" actId="1038"/>
          <ac:spMkLst>
            <pc:docMk/>
            <pc:sldMk cId="420027758" sldId="323"/>
            <ac:spMk id="13" creationId="{00000000-0000-0000-0000-000000000000}"/>
          </ac:spMkLst>
        </pc:spChg>
        <pc:spChg chg="add mod">
          <ac:chgData name="Craig Thomas" userId="00ea655f176af39b" providerId="LiveId" clId="{EB18B3FA-FC14-4CF2-A51E-4B97044C2B8D}" dt="2018-05-19T14:54:52.385" v="16619" actId="1035"/>
          <ac:spMkLst>
            <pc:docMk/>
            <pc:sldMk cId="420027758" sldId="323"/>
            <ac:spMk id="15" creationId="{5FF7B963-510B-4D37-8CEF-13F3EE50FA6A}"/>
          </ac:spMkLst>
        </pc:spChg>
        <pc:spChg chg="add mod">
          <ac:chgData name="Craig Thomas" userId="00ea655f176af39b" providerId="LiveId" clId="{EB18B3FA-FC14-4CF2-A51E-4B97044C2B8D}" dt="2018-05-19T14:54:59.196" v="16622" actId="1035"/>
          <ac:spMkLst>
            <pc:docMk/>
            <pc:sldMk cId="420027758" sldId="323"/>
            <ac:spMk id="16" creationId="{A1880CAF-588D-41B3-B097-7811CD133BE2}"/>
          </ac:spMkLst>
        </pc:spChg>
        <pc:spChg chg="add mod">
          <ac:chgData name="Craig Thomas" userId="00ea655f176af39b" providerId="LiveId" clId="{EB18B3FA-FC14-4CF2-A51E-4B97044C2B8D}" dt="2018-05-19T14:55:04.838" v="16626" actId="1035"/>
          <ac:spMkLst>
            <pc:docMk/>
            <pc:sldMk cId="420027758" sldId="323"/>
            <ac:spMk id="17" creationId="{2B0EB7DE-2DA9-47F6-89DC-FF3276FC0E2D}"/>
          </ac:spMkLst>
        </pc:spChg>
        <pc:spChg chg="mod">
          <ac:chgData name="Craig Thomas" userId="00ea655f176af39b" providerId="LiveId" clId="{EB18B3FA-FC14-4CF2-A51E-4B97044C2B8D}" dt="2018-05-19T14:53:51.899" v="16468" actId="1035"/>
          <ac:spMkLst>
            <pc:docMk/>
            <pc:sldMk cId="420027758" sldId="323"/>
            <ac:spMk id="19" creationId="{956801D1-0145-4CE7-8E7A-F48874D4DAD8}"/>
          </ac:spMkLst>
        </pc:spChg>
        <pc:spChg chg="del">
          <ac:chgData name="Craig Thomas" userId="00ea655f176af39b" providerId="LiveId" clId="{EB18B3FA-FC14-4CF2-A51E-4B97044C2B8D}" dt="2018-05-15T20:17:42.475" v="1201" actId="478"/>
          <ac:spMkLst>
            <pc:docMk/>
            <pc:sldMk cId="420027758" sldId="323"/>
            <ac:spMk id="20" creationId="{EB8E7469-CC18-4F64-B814-781DCBEF68D4}"/>
          </ac:spMkLst>
        </pc:spChg>
        <pc:spChg chg="add mod">
          <ac:chgData name="Craig Thomas" userId="00ea655f176af39b" providerId="LiveId" clId="{EB18B3FA-FC14-4CF2-A51E-4B97044C2B8D}" dt="2018-05-19T14:55:20.169" v="16640" actId="1035"/>
          <ac:spMkLst>
            <pc:docMk/>
            <pc:sldMk cId="420027758" sldId="323"/>
            <ac:spMk id="20" creationId="{817AAF34-7C26-429A-9924-6E0F1A506978}"/>
          </ac:spMkLst>
        </pc:spChg>
        <pc:spChg chg="del">
          <ac:chgData name="Craig Thomas" userId="00ea655f176af39b" providerId="LiveId" clId="{EB18B3FA-FC14-4CF2-A51E-4B97044C2B8D}" dt="2018-05-15T20:17:42.475" v="1201" actId="478"/>
          <ac:spMkLst>
            <pc:docMk/>
            <pc:sldMk cId="420027758" sldId="323"/>
            <ac:spMk id="21" creationId="{1839905B-291D-4719-B349-2F4FC0D46D41}"/>
          </ac:spMkLst>
        </pc:spChg>
        <pc:spChg chg="add mod">
          <ac:chgData name="Craig Thomas" userId="00ea655f176af39b" providerId="LiveId" clId="{EB18B3FA-FC14-4CF2-A51E-4B97044C2B8D}" dt="2018-05-19T14:55:14.036" v="16634" actId="1036"/>
          <ac:spMkLst>
            <pc:docMk/>
            <pc:sldMk cId="420027758" sldId="323"/>
            <ac:spMk id="22" creationId="{54D84C83-67CD-4647-B33E-3DB495A1A8CC}"/>
          </ac:spMkLst>
        </pc:spChg>
        <pc:spChg chg="add mod">
          <ac:chgData name="Craig Thomas" userId="00ea655f176af39b" providerId="LiveId" clId="{EB18B3FA-FC14-4CF2-A51E-4B97044C2B8D}" dt="2018-05-19T14:54:52.385" v="16619" actId="1035"/>
          <ac:spMkLst>
            <pc:docMk/>
            <pc:sldMk cId="420027758" sldId="323"/>
            <ac:spMk id="23" creationId="{41C43ECA-ED43-4A12-ADDD-A835253A2ADD}"/>
          </ac:spMkLst>
        </pc:spChg>
        <pc:spChg chg="add mod">
          <ac:chgData name="Craig Thomas" userId="00ea655f176af39b" providerId="LiveId" clId="{EB18B3FA-FC14-4CF2-A51E-4B97044C2B8D}" dt="2018-05-19T14:54:59.196" v="16622" actId="1035"/>
          <ac:spMkLst>
            <pc:docMk/>
            <pc:sldMk cId="420027758" sldId="323"/>
            <ac:spMk id="24" creationId="{5203728D-E2A9-4F9C-82C7-9BDC96A9C88F}"/>
          </ac:spMkLst>
        </pc:spChg>
        <pc:spChg chg="add mod">
          <ac:chgData name="Craig Thomas" userId="00ea655f176af39b" providerId="LiveId" clId="{EB18B3FA-FC14-4CF2-A51E-4B97044C2B8D}" dt="2018-05-19T14:55:04.838" v="16626" actId="1035"/>
          <ac:spMkLst>
            <pc:docMk/>
            <pc:sldMk cId="420027758" sldId="323"/>
            <ac:spMk id="25" creationId="{B05F15A6-A921-4B6A-8853-1E4EA8C45433}"/>
          </ac:spMkLst>
        </pc:spChg>
        <pc:picChg chg="add mod">
          <ac:chgData name="Craig Thomas" userId="00ea655f176af39b" providerId="LiveId" clId="{EB18B3FA-FC14-4CF2-A51E-4B97044C2B8D}" dt="2018-05-15T20:14:51.925" v="877" actId="1036"/>
          <ac:picMkLst>
            <pc:docMk/>
            <pc:sldMk cId="420027758" sldId="323"/>
            <ac:picMk id="4" creationId="{D1894CBD-AA3E-4BD4-892F-0053F7107413}"/>
          </ac:picMkLst>
        </pc:picChg>
        <pc:picChg chg="del">
          <ac:chgData name="Craig Thomas" userId="00ea655f176af39b" providerId="LiveId" clId="{EB18B3FA-FC14-4CF2-A51E-4B97044C2B8D}" dt="2018-05-15T20:12:47.257" v="869" actId="478"/>
          <ac:picMkLst>
            <pc:docMk/>
            <pc:sldMk cId="420027758" sldId="323"/>
            <ac:picMk id="10" creationId="{3386BF83-A3C9-487D-AAD4-2CF03FF02CE4}"/>
          </ac:picMkLst>
        </pc:picChg>
      </pc:sldChg>
      <pc:sldChg chg="addSp delSp modSp delAnim modAnim">
        <pc:chgData name="Craig Thomas" userId="00ea655f176af39b" providerId="LiveId" clId="{EB18B3FA-FC14-4CF2-A51E-4B97044C2B8D}" dt="2018-05-18T00:31:44.823" v="16375" actId="14100"/>
        <pc:sldMkLst>
          <pc:docMk/>
          <pc:sldMk cId="2011269658" sldId="334"/>
        </pc:sldMkLst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1" creationId="{FE2EE4D3-BCB3-4309-B19E-D2CDA53EDCD5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2" creationId="{F02F20BD-3658-4C0F-A7CC-D0162DECC447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3" creationId="{D808DD9D-6E61-4912-BFAF-12CC9C81CE36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4" creationId="{C11B0A31-C0B2-4DF8-A69E-DB868326A9FF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5" creationId="{321F454D-FD41-4852-ABD2-055B9C534F79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6" creationId="{CC363B82-3A2C-44DC-AF35-401824CBF6F1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7" creationId="{C6F74868-44BE-4337-B996-651C66E735C7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9" creationId="{922FE24A-50F1-43D0-983F-D3A3979F247A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0" creationId="{4FF04FD5-6A53-48F8-BBBF-85BA6D9B4CEA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1" creationId="{302AFA5F-72F0-44FE-89E3-36DBB8841EEA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2" creationId="{EB5A6E17-921A-4EF9-B0A5-8E8BC2791F67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3" creationId="{4DB9BCA2-E27B-4407-8978-9FAFA64B6BBD}"/>
          </ac:spMkLst>
        </pc:spChg>
        <pc:spChg chg="add mod">
          <ac:chgData name="Craig Thomas" userId="00ea655f176af39b" providerId="LiveId" clId="{EB18B3FA-FC14-4CF2-A51E-4B97044C2B8D}" dt="2018-05-18T00:31:27.097" v="16371" actId="1036"/>
          <ac:spMkLst>
            <pc:docMk/>
            <pc:sldMk cId="2011269658" sldId="334"/>
            <ac:spMk id="24" creationId="{89512862-48B9-4A3D-A874-670D7072AC24}"/>
          </ac:spMkLst>
        </pc:spChg>
        <pc:spChg chg="mod">
          <ac:chgData name="Craig Thomas" userId="00ea655f176af39b" providerId="LiveId" clId="{EB18B3FA-FC14-4CF2-A51E-4B97044C2B8D}" dt="2018-05-18T00:28:10.430" v="15733" actId="6549"/>
          <ac:spMkLst>
            <pc:docMk/>
            <pc:sldMk cId="2011269658" sldId="334"/>
            <ac:spMk id="27" creationId="{406193B5-9DA3-4185-8CB0-A086994808AF}"/>
          </ac:spMkLst>
        </pc:spChg>
        <pc:spChg chg="del">
          <ac:chgData name="Craig Thomas" userId="00ea655f176af39b" providerId="LiveId" clId="{EB18B3FA-FC14-4CF2-A51E-4B97044C2B8D}" dt="2018-05-18T00:26:05.977" v="15345" actId="478"/>
          <ac:spMkLst>
            <pc:docMk/>
            <pc:sldMk cId="2011269658" sldId="334"/>
            <ac:spMk id="28" creationId="{164289A4-5857-463C-906C-6A50A54474B4}"/>
          </ac:spMkLst>
        </pc:spChg>
        <pc:spChg chg="del">
          <ac:chgData name="Craig Thomas" userId="00ea655f176af39b" providerId="LiveId" clId="{EB18B3FA-FC14-4CF2-A51E-4B97044C2B8D}" dt="2018-05-18T00:26:05.977" v="15345" actId="478"/>
          <ac:spMkLst>
            <pc:docMk/>
            <pc:sldMk cId="2011269658" sldId="334"/>
            <ac:spMk id="29" creationId="{E0448F70-FEE6-42D9-89BA-4F5280C9E1A0}"/>
          </ac:spMkLst>
        </pc:spChg>
        <pc:spChg chg="del mod">
          <ac:chgData name="Craig Thomas" userId="00ea655f176af39b" providerId="LiveId" clId="{EB18B3FA-FC14-4CF2-A51E-4B97044C2B8D}" dt="2018-05-18T00:26:11.121" v="15346" actId="478"/>
          <ac:spMkLst>
            <pc:docMk/>
            <pc:sldMk cId="2011269658" sldId="334"/>
            <ac:spMk id="30" creationId="{41CED821-AB69-48A5-BC6C-92AB243C1C2D}"/>
          </ac:spMkLst>
        </pc:spChg>
      </pc:sldChg>
      <pc:sldChg chg="addSp delSp modSp add delAnim modAnim">
        <pc:chgData name="Craig Thomas" userId="00ea655f176af39b" providerId="LiveId" clId="{EB18B3FA-FC14-4CF2-A51E-4B97044C2B8D}" dt="2018-05-19T15:04:08.851" v="16665" actId="20577"/>
        <pc:sldMkLst>
          <pc:docMk/>
          <pc:sldMk cId="1209131928" sldId="407"/>
        </pc:sldMkLst>
        <pc:spChg chg="mod">
          <ac:chgData name="Craig Thomas" userId="00ea655f176af39b" providerId="LiveId" clId="{EB18B3FA-FC14-4CF2-A51E-4B97044C2B8D}" dt="2018-05-15T20:56:55.084" v="1715" actId="403"/>
          <ac:spMkLst>
            <pc:docMk/>
            <pc:sldMk cId="1209131928" sldId="407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5T21:21:24.757" v="2338" actId="1037"/>
          <ac:spMkLst>
            <pc:docMk/>
            <pc:sldMk cId="1209131928" sldId="407"/>
            <ac:spMk id="8" creationId="{00000000-0000-0000-0000-000000000000}"/>
          </ac:spMkLst>
        </pc:spChg>
        <pc:spChg chg="del">
          <ac:chgData name="Craig Thomas" userId="00ea655f176af39b" providerId="LiveId" clId="{EB18B3FA-FC14-4CF2-A51E-4B97044C2B8D}" dt="2018-05-15T21:17:22.687" v="2069" actId="478"/>
          <ac:spMkLst>
            <pc:docMk/>
            <pc:sldMk cId="1209131928" sldId="407"/>
            <ac:spMk id="15" creationId="{5FF7B963-510B-4D37-8CEF-13F3EE50FA6A}"/>
          </ac:spMkLst>
        </pc:spChg>
        <pc:spChg chg="del">
          <ac:chgData name="Craig Thomas" userId="00ea655f176af39b" providerId="LiveId" clId="{EB18B3FA-FC14-4CF2-A51E-4B97044C2B8D}" dt="2018-05-15T21:17:22.687" v="2069" actId="478"/>
          <ac:spMkLst>
            <pc:docMk/>
            <pc:sldMk cId="1209131928" sldId="407"/>
            <ac:spMk id="16" creationId="{A1880CAF-588D-41B3-B097-7811CD133BE2}"/>
          </ac:spMkLst>
        </pc:spChg>
        <pc:spChg chg="del">
          <ac:chgData name="Craig Thomas" userId="00ea655f176af39b" providerId="LiveId" clId="{EB18B3FA-FC14-4CF2-A51E-4B97044C2B8D}" dt="2018-05-15T21:17:22.687" v="2069" actId="478"/>
          <ac:spMkLst>
            <pc:docMk/>
            <pc:sldMk cId="1209131928" sldId="407"/>
            <ac:spMk id="17" creationId="{2B0EB7DE-2DA9-47F6-89DC-FF3276FC0E2D}"/>
          </ac:spMkLst>
        </pc:spChg>
        <pc:spChg chg="mod">
          <ac:chgData name="Craig Thomas" userId="00ea655f176af39b" providerId="LiveId" clId="{EB18B3FA-FC14-4CF2-A51E-4B97044C2B8D}" dt="2018-05-15T21:21:24.757" v="2338" actId="1037"/>
          <ac:spMkLst>
            <pc:docMk/>
            <pc:sldMk cId="1209131928" sldId="407"/>
            <ac:spMk id="19" creationId="{956801D1-0145-4CE7-8E7A-F48874D4DAD8}"/>
          </ac:spMkLst>
        </pc:spChg>
        <pc:spChg chg="add mod">
          <ac:chgData name="Craig Thomas" userId="00ea655f176af39b" providerId="LiveId" clId="{EB18B3FA-FC14-4CF2-A51E-4B97044C2B8D}" dt="2018-05-15T21:25:57.204" v="2631" actId="20577"/>
          <ac:spMkLst>
            <pc:docMk/>
            <pc:sldMk cId="1209131928" sldId="407"/>
            <ac:spMk id="20" creationId="{2F80CAF7-CA1D-4300-809E-B290AEFAD941}"/>
          </ac:spMkLst>
        </pc:spChg>
        <pc:spChg chg="add mod">
          <ac:chgData name="Craig Thomas" userId="00ea655f176af39b" providerId="LiveId" clId="{EB18B3FA-FC14-4CF2-A51E-4B97044C2B8D}" dt="2018-05-15T21:21:36.400" v="2339" actId="14100"/>
          <ac:spMkLst>
            <pc:docMk/>
            <pc:sldMk cId="1209131928" sldId="407"/>
            <ac:spMk id="21" creationId="{D4F884EA-6D0B-4B2E-BA05-9B15A3AFB97B}"/>
          </ac:spMkLst>
        </pc:spChg>
        <pc:spChg chg="del">
          <ac:chgData name="Craig Thomas" userId="00ea655f176af39b" providerId="LiveId" clId="{EB18B3FA-FC14-4CF2-A51E-4B97044C2B8D}" dt="2018-05-15T21:17:22.687" v="2069" actId="478"/>
          <ac:spMkLst>
            <pc:docMk/>
            <pc:sldMk cId="1209131928" sldId="407"/>
            <ac:spMk id="22" creationId="{54D84C83-67CD-4647-B33E-3DB495A1A8CC}"/>
          </ac:spMkLst>
        </pc:spChg>
        <pc:spChg chg="del">
          <ac:chgData name="Craig Thomas" userId="00ea655f176af39b" providerId="LiveId" clId="{EB18B3FA-FC14-4CF2-A51E-4B97044C2B8D}" dt="2018-05-15T21:17:22.687" v="2069" actId="478"/>
          <ac:spMkLst>
            <pc:docMk/>
            <pc:sldMk cId="1209131928" sldId="407"/>
            <ac:spMk id="23" creationId="{41C43ECA-ED43-4A12-ADDD-A835253A2ADD}"/>
          </ac:spMkLst>
        </pc:spChg>
        <pc:spChg chg="del">
          <ac:chgData name="Craig Thomas" userId="00ea655f176af39b" providerId="LiveId" clId="{EB18B3FA-FC14-4CF2-A51E-4B97044C2B8D}" dt="2018-05-15T21:17:22.687" v="2069" actId="478"/>
          <ac:spMkLst>
            <pc:docMk/>
            <pc:sldMk cId="1209131928" sldId="407"/>
            <ac:spMk id="24" creationId="{5203728D-E2A9-4F9C-82C7-9BDC96A9C88F}"/>
          </ac:spMkLst>
        </pc:spChg>
        <pc:spChg chg="del">
          <ac:chgData name="Craig Thomas" userId="00ea655f176af39b" providerId="LiveId" clId="{EB18B3FA-FC14-4CF2-A51E-4B97044C2B8D}" dt="2018-05-15T21:17:22.687" v="2069" actId="478"/>
          <ac:spMkLst>
            <pc:docMk/>
            <pc:sldMk cId="1209131928" sldId="407"/>
            <ac:spMk id="25" creationId="{B05F15A6-A921-4B6A-8853-1E4EA8C45433}"/>
          </ac:spMkLst>
        </pc:spChg>
        <pc:spChg chg="add mod">
          <ac:chgData name="Craig Thomas" userId="00ea655f176af39b" providerId="LiveId" clId="{EB18B3FA-FC14-4CF2-A51E-4B97044C2B8D}" dt="2018-05-19T15:03:05.618" v="16644" actId="20577"/>
          <ac:spMkLst>
            <pc:docMk/>
            <pc:sldMk cId="1209131928" sldId="407"/>
            <ac:spMk id="26" creationId="{437081E5-2FDD-4C63-AA44-16496B206367}"/>
          </ac:spMkLst>
        </pc:spChg>
        <pc:spChg chg="add mod">
          <ac:chgData name="Craig Thomas" userId="00ea655f176af39b" providerId="LiveId" clId="{EB18B3FA-FC14-4CF2-A51E-4B97044C2B8D}" dt="2018-05-15T21:23:58.047" v="2571" actId="6549"/>
          <ac:spMkLst>
            <pc:docMk/>
            <pc:sldMk cId="1209131928" sldId="407"/>
            <ac:spMk id="27" creationId="{499FEE0E-4076-4884-AF64-100B7C9D4B6E}"/>
          </ac:spMkLst>
        </pc:spChg>
        <pc:spChg chg="add mod">
          <ac:chgData name="Craig Thomas" userId="00ea655f176af39b" providerId="LiveId" clId="{EB18B3FA-FC14-4CF2-A51E-4B97044C2B8D}" dt="2018-05-19T15:04:08.851" v="16665" actId="20577"/>
          <ac:spMkLst>
            <pc:docMk/>
            <pc:sldMk cId="1209131928" sldId="407"/>
            <ac:spMk id="28" creationId="{DDFFF33B-D583-43F8-81F3-AFD316DA8A42}"/>
          </ac:spMkLst>
        </pc:spChg>
        <pc:picChg chg="del">
          <ac:chgData name="Craig Thomas" userId="00ea655f176af39b" providerId="LiveId" clId="{EB18B3FA-FC14-4CF2-A51E-4B97044C2B8D}" dt="2018-05-15T20:57:55.480" v="1716" actId="478"/>
          <ac:picMkLst>
            <pc:docMk/>
            <pc:sldMk cId="1209131928" sldId="407"/>
            <ac:picMk id="4" creationId="{D1894CBD-AA3E-4BD4-892F-0053F7107413}"/>
          </ac:picMkLst>
        </pc:picChg>
        <pc:picChg chg="add mod">
          <ac:chgData name="Craig Thomas" userId="00ea655f176af39b" providerId="LiveId" clId="{EB18B3FA-FC14-4CF2-A51E-4B97044C2B8D}" dt="2018-05-15T20:58:48.355" v="1787" actId="1037"/>
          <ac:picMkLst>
            <pc:docMk/>
            <pc:sldMk cId="1209131928" sldId="407"/>
            <ac:picMk id="5" creationId="{D4D3E408-1056-43EB-B6E2-A34296BC35ED}"/>
          </ac:picMkLst>
        </pc:picChg>
      </pc:sldChg>
      <pc:sldChg chg="addSp delSp modSp add delAnim modAnim">
        <pc:chgData name="Craig Thomas" userId="00ea655f176af39b" providerId="LiveId" clId="{EB18B3FA-FC14-4CF2-A51E-4B97044C2B8D}" dt="2018-05-15T22:07:50.173" v="2999" actId="207"/>
        <pc:sldMkLst>
          <pc:docMk/>
          <pc:sldMk cId="1107844959" sldId="408"/>
        </pc:sldMkLst>
        <pc:spChg chg="mod">
          <ac:chgData name="Craig Thomas" userId="00ea655f176af39b" providerId="LiveId" clId="{EB18B3FA-FC14-4CF2-A51E-4B97044C2B8D}" dt="2018-05-15T21:29:48.877" v="2673" actId="6549"/>
          <ac:spMkLst>
            <pc:docMk/>
            <pc:sldMk cId="1107844959" sldId="408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5T22:02:17.551" v="2845" actId="20577"/>
          <ac:spMkLst>
            <pc:docMk/>
            <pc:sldMk cId="1107844959" sldId="408"/>
            <ac:spMk id="8" creationId="{00000000-0000-0000-0000-000000000000}"/>
          </ac:spMkLst>
        </pc:spChg>
        <pc:spChg chg="add mod">
          <ac:chgData name="Craig Thomas" userId="00ea655f176af39b" providerId="LiveId" clId="{EB18B3FA-FC14-4CF2-A51E-4B97044C2B8D}" dt="2018-05-15T22:07:50.173" v="2999" actId="207"/>
          <ac:spMkLst>
            <pc:docMk/>
            <pc:sldMk cId="1107844959" sldId="408"/>
            <ac:spMk id="12" creationId="{3109F2EE-BE91-4DA1-A0D1-9DECB2972CB3}"/>
          </ac:spMkLst>
        </pc:spChg>
        <pc:spChg chg="del">
          <ac:chgData name="Craig Thomas" userId="00ea655f176af39b" providerId="LiveId" clId="{EB18B3FA-FC14-4CF2-A51E-4B97044C2B8D}" dt="2018-05-15T22:05:51.241" v="2956" actId="478"/>
          <ac:spMkLst>
            <pc:docMk/>
            <pc:sldMk cId="1107844959" sldId="408"/>
            <ac:spMk id="19" creationId="{956801D1-0145-4CE7-8E7A-F48874D4DAD8}"/>
          </ac:spMkLst>
        </pc:spChg>
        <pc:spChg chg="del">
          <ac:chgData name="Craig Thomas" userId="00ea655f176af39b" providerId="LiveId" clId="{EB18B3FA-FC14-4CF2-A51E-4B97044C2B8D}" dt="2018-05-15T22:05:51.241" v="2956" actId="478"/>
          <ac:spMkLst>
            <pc:docMk/>
            <pc:sldMk cId="1107844959" sldId="408"/>
            <ac:spMk id="20" creationId="{2F80CAF7-CA1D-4300-809E-B290AEFAD941}"/>
          </ac:spMkLst>
        </pc:spChg>
        <pc:spChg chg="del">
          <ac:chgData name="Craig Thomas" userId="00ea655f176af39b" providerId="LiveId" clId="{EB18B3FA-FC14-4CF2-A51E-4B97044C2B8D}" dt="2018-05-15T22:05:51.241" v="2956" actId="478"/>
          <ac:spMkLst>
            <pc:docMk/>
            <pc:sldMk cId="1107844959" sldId="408"/>
            <ac:spMk id="21" creationId="{D4F884EA-6D0B-4B2E-BA05-9B15A3AFB97B}"/>
          </ac:spMkLst>
        </pc:spChg>
        <pc:spChg chg="del">
          <ac:chgData name="Craig Thomas" userId="00ea655f176af39b" providerId="LiveId" clId="{EB18B3FA-FC14-4CF2-A51E-4B97044C2B8D}" dt="2018-05-15T22:05:51.241" v="2956" actId="478"/>
          <ac:spMkLst>
            <pc:docMk/>
            <pc:sldMk cId="1107844959" sldId="408"/>
            <ac:spMk id="26" creationId="{437081E5-2FDD-4C63-AA44-16496B206367}"/>
          </ac:spMkLst>
        </pc:spChg>
        <pc:spChg chg="del">
          <ac:chgData name="Craig Thomas" userId="00ea655f176af39b" providerId="LiveId" clId="{EB18B3FA-FC14-4CF2-A51E-4B97044C2B8D}" dt="2018-05-15T22:05:51.241" v="2956" actId="478"/>
          <ac:spMkLst>
            <pc:docMk/>
            <pc:sldMk cId="1107844959" sldId="408"/>
            <ac:spMk id="27" creationId="{499FEE0E-4076-4884-AF64-100B7C9D4B6E}"/>
          </ac:spMkLst>
        </pc:spChg>
        <pc:spChg chg="del">
          <ac:chgData name="Craig Thomas" userId="00ea655f176af39b" providerId="LiveId" clId="{EB18B3FA-FC14-4CF2-A51E-4B97044C2B8D}" dt="2018-05-15T22:05:51.241" v="2956" actId="478"/>
          <ac:spMkLst>
            <pc:docMk/>
            <pc:sldMk cId="1107844959" sldId="408"/>
            <ac:spMk id="28" creationId="{DDFFF33B-D583-43F8-81F3-AFD316DA8A42}"/>
          </ac:spMkLst>
        </pc:spChg>
        <pc:picChg chg="add mod">
          <ac:chgData name="Craig Thomas" userId="00ea655f176af39b" providerId="LiveId" clId="{EB18B3FA-FC14-4CF2-A51E-4B97044C2B8D}" dt="2018-05-15T21:31:54.347" v="2754" actId="1038"/>
          <ac:picMkLst>
            <pc:docMk/>
            <pc:sldMk cId="1107844959" sldId="408"/>
            <ac:picMk id="4" creationId="{3B815231-3217-4BD0-BF3B-16380317852E}"/>
          </ac:picMkLst>
        </pc:picChg>
        <pc:picChg chg="del">
          <ac:chgData name="Craig Thomas" userId="00ea655f176af39b" providerId="LiveId" clId="{EB18B3FA-FC14-4CF2-A51E-4B97044C2B8D}" dt="2018-05-15T21:31:09.126" v="2674" actId="478"/>
          <ac:picMkLst>
            <pc:docMk/>
            <pc:sldMk cId="1107844959" sldId="408"/>
            <ac:picMk id="5" creationId="{D4D3E408-1056-43EB-B6E2-A34296BC35ED}"/>
          </ac:picMkLst>
        </pc:picChg>
        <pc:picChg chg="add del mod">
          <ac:chgData name="Craig Thomas" userId="00ea655f176af39b" providerId="LiveId" clId="{EB18B3FA-FC14-4CF2-A51E-4B97044C2B8D}" dt="2018-05-15T22:05:43.171" v="2955" actId="478"/>
          <ac:picMkLst>
            <pc:docMk/>
            <pc:sldMk cId="1107844959" sldId="408"/>
            <ac:picMk id="7" creationId="{EF1C0E35-8F22-4A9A-8248-416D8CFC150B}"/>
          </ac:picMkLst>
        </pc:picChg>
        <pc:picChg chg="add del mod">
          <ac:chgData name="Craig Thomas" userId="00ea655f176af39b" providerId="LiveId" clId="{EB18B3FA-FC14-4CF2-A51E-4B97044C2B8D}" dt="2018-05-15T22:05:42.092" v="2954" actId="478"/>
          <ac:picMkLst>
            <pc:docMk/>
            <pc:sldMk cId="1107844959" sldId="408"/>
            <ac:picMk id="11" creationId="{F8D8EB46-B60C-4301-9AC2-D2B7130F76B6}"/>
          </ac:picMkLst>
        </pc:picChg>
      </pc:sldChg>
      <pc:sldChg chg="addSp delSp modSp add setBg modAnim">
        <pc:chgData name="Craig Thomas" userId="00ea655f176af39b" providerId="LiveId" clId="{EB18B3FA-FC14-4CF2-A51E-4B97044C2B8D}" dt="2018-05-19T15:09:56.667" v="16676" actId="6549"/>
        <pc:sldMkLst>
          <pc:docMk/>
          <pc:sldMk cId="1983611070" sldId="409"/>
        </pc:sldMkLst>
        <pc:picChg chg="add mod">
          <ac:chgData name="Craig Thomas" userId="00ea655f176af39b" providerId="LiveId" clId="{EB18B3FA-FC14-4CF2-A51E-4B97044C2B8D}" dt="2018-05-15T22:04:01.029" v="2852" actId="931"/>
          <ac:picMkLst>
            <pc:docMk/>
            <pc:sldMk cId="1983611070" sldId="409"/>
            <ac:picMk id="4" creationId="{FAA3DE68-85EB-4D46-B7DD-B41CBEAB196A}"/>
          </ac:picMkLst>
        </pc:picChg>
        <pc:picChg chg="add del mod">
          <ac:chgData name="Craig Thomas" userId="00ea655f176af39b" providerId="LiveId" clId="{EB18B3FA-FC14-4CF2-A51E-4B97044C2B8D}" dt="2018-05-19T15:07:35.164" v="16667" actId="478"/>
          <ac:picMkLst>
            <pc:docMk/>
            <pc:sldMk cId="1983611070" sldId="409"/>
            <ac:picMk id="5" creationId="{87D01DB7-FFAE-41D3-AB8E-B4A3E022BC1F}"/>
          </ac:picMkLst>
        </pc:picChg>
        <pc:picChg chg="add mod">
          <ac:chgData name="Craig Thomas" userId="00ea655f176af39b" providerId="LiveId" clId="{EB18B3FA-FC14-4CF2-A51E-4B97044C2B8D}" dt="2018-05-15T22:04:40.535" v="2951" actId="1035"/>
          <ac:picMkLst>
            <pc:docMk/>
            <pc:sldMk cId="1983611070" sldId="409"/>
            <ac:picMk id="6" creationId="{BF7810D5-F513-46BF-8C25-60B54995218C}"/>
          </ac:picMkLst>
        </pc:picChg>
        <pc:picChg chg="add mod">
          <ac:chgData name="Craig Thomas" userId="00ea655f176af39b" providerId="LiveId" clId="{EB18B3FA-FC14-4CF2-A51E-4B97044C2B8D}" dt="2018-05-19T15:09:44.846" v="16675" actId="1076"/>
          <ac:picMkLst>
            <pc:docMk/>
            <pc:sldMk cId="1983611070" sldId="409"/>
            <ac:picMk id="8" creationId="{77DF446F-F431-4C5B-B9A9-70364244C92B}"/>
          </ac:picMkLst>
        </pc:picChg>
      </pc:sldChg>
      <pc:sldChg chg="addSp delSp modSp add ord delAnim modAnim">
        <pc:chgData name="Craig Thomas" userId="00ea655f176af39b" providerId="LiveId" clId="{EB18B3FA-FC14-4CF2-A51E-4B97044C2B8D}" dt="2018-05-19T15:20:29.621" v="16694" actId="20577"/>
        <pc:sldMkLst>
          <pc:docMk/>
          <pc:sldMk cId="224815299" sldId="410"/>
        </pc:sldMkLst>
        <pc:spChg chg="add mod">
          <ac:chgData name="Craig Thomas" userId="00ea655f176af39b" providerId="LiveId" clId="{EB18B3FA-FC14-4CF2-A51E-4B97044C2B8D}" dt="2018-05-15T22:09:56.883" v="3160" actId="1036"/>
          <ac:spMkLst>
            <pc:docMk/>
            <pc:sldMk cId="224815299" sldId="410"/>
            <ac:spMk id="10" creationId="{E0AC8C85-60CA-4B87-9508-631717DCDC7B}"/>
          </ac:spMkLst>
        </pc:spChg>
        <pc:spChg chg="add mod">
          <ac:chgData name="Craig Thomas" userId="00ea655f176af39b" providerId="LiveId" clId="{EB18B3FA-FC14-4CF2-A51E-4B97044C2B8D}" dt="2018-05-19T15:20:29.621" v="16694" actId="20577"/>
          <ac:spMkLst>
            <pc:docMk/>
            <pc:sldMk cId="224815299" sldId="410"/>
            <ac:spMk id="11" creationId="{C58283F2-68CF-4CE5-8C7A-220616FE6E46}"/>
          </ac:spMkLst>
        </pc:spChg>
        <pc:spChg chg="del">
          <ac:chgData name="Craig Thomas" userId="00ea655f176af39b" providerId="LiveId" clId="{EB18B3FA-FC14-4CF2-A51E-4B97044C2B8D}" dt="2018-05-15T22:08:20.930" v="3002" actId="478"/>
          <ac:spMkLst>
            <pc:docMk/>
            <pc:sldMk cId="224815299" sldId="410"/>
            <ac:spMk id="12" creationId="{3109F2EE-BE91-4DA1-A0D1-9DECB2972CB3}"/>
          </ac:spMkLst>
        </pc:spChg>
        <pc:spChg chg="add mod">
          <ac:chgData name="Craig Thomas" userId="00ea655f176af39b" providerId="LiveId" clId="{EB18B3FA-FC14-4CF2-A51E-4B97044C2B8D}" dt="2018-05-15T22:16:23.659" v="3558" actId="20577"/>
          <ac:spMkLst>
            <pc:docMk/>
            <pc:sldMk cId="224815299" sldId="410"/>
            <ac:spMk id="15" creationId="{EB8B761B-709B-4159-9787-5E7A464731D8}"/>
          </ac:spMkLst>
        </pc:spChg>
      </pc:sldChg>
      <pc:sldChg chg="addSp delSp modSp add delAnim modAnim">
        <pc:chgData name="Craig Thomas" userId="00ea655f176af39b" providerId="LiveId" clId="{EB18B3FA-FC14-4CF2-A51E-4B97044C2B8D}" dt="2018-05-20T11:31:21.124" v="16826" actId="20577"/>
        <pc:sldMkLst>
          <pc:docMk/>
          <pc:sldMk cId="2973490127" sldId="411"/>
        </pc:sldMkLst>
        <pc:spChg chg="mod">
          <ac:chgData name="Craig Thomas" userId="00ea655f176af39b" providerId="LiveId" clId="{EB18B3FA-FC14-4CF2-A51E-4B97044C2B8D}" dt="2018-05-15T22:18:00.373" v="3571" actId="20577"/>
          <ac:spMkLst>
            <pc:docMk/>
            <pc:sldMk cId="2973490127" sldId="411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9T15:24:43.056" v="16697" actId="255"/>
          <ac:spMkLst>
            <pc:docMk/>
            <pc:sldMk cId="2973490127" sldId="411"/>
            <ac:spMk id="8" creationId="{00000000-0000-0000-0000-000000000000}"/>
          </ac:spMkLst>
        </pc:spChg>
        <pc:spChg chg="mod">
          <ac:chgData name="Craig Thomas" userId="00ea655f176af39b" providerId="LiveId" clId="{EB18B3FA-FC14-4CF2-A51E-4B97044C2B8D}" dt="2018-05-19T15:25:18.490" v="16702" actId="1036"/>
          <ac:spMkLst>
            <pc:docMk/>
            <pc:sldMk cId="2973490127" sldId="411"/>
            <ac:spMk id="10" creationId="{E0AC8C85-60CA-4B87-9508-631717DCDC7B}"/>
          </ac:spMkLst>
        </pc:spChg>
        <pc:spChg chg="mod">
          <ac:chgData name="Craig Thomas" userId="00ea655f176af39b" providerId="LiveId" clId="{EB18B3FA-FC14-4CF2-A51E-4B97044C2B8D}" dt="2018-05-20T11:28:46.063" v="16822" actId="6549"/>
          <ac:spMkLst>
            <pc:docMk/>
            <pc:sldMk cId="2973490127" sldId="411"/>
            <ac:spMk id="11" creationId="{C58283F2-68CF-4CE5-8C7A-220616FE6E46}"/>
          </ac:spMkLst>
        </pc:spChg>
        <pc:spChg chg="mod">
          <ac:chgData name="Craig Thomas" userId="00ea655f176af39b" providerId="LiveId" clId="{EB18B3FA-FC14-4CF2-A51E-4B97044C2B8D}" dt="2018-05-20T11:31:21.124" v="16826" actId="20577"/>
          <ac:spMkLst>
            <pc:docMk/>
            <pc:sldMk cId="2973490127" sldId="411"/>
            <ac:spMk id="15" creationId="{EB8B761B-709B-4159-9787-5E7A464731D8}"/>
          </ac:spMkLst>
        </pc:spChg>
        <pc:spChg chg="add mod">
          <ac:chgData name="Craig Thomas" userId="00ea655f176af39b" providerId="LiveId" clId="{EB18B3FA-FC14-4CF2-A51E-4B97044C2B8D}" dt="2018-05-20T11:28:58.503" v="16824" actId="1035"/>
          <ac:spMkLst>
            <pc:docMk/>
            <pc:sldMk cId="2973490127" sldId="411"/>
            <ac:spMk id="16" creationId="{0B1E79D8-4A23-497A-A84D-D9CCBB532A06}"/>
          </ac:spMkLst>
        </pc:spChg>
        <pc:spChg chg="add mod">
          <ac:chgData name="Craig Thomas" userId="00ea655f176af39b" providerId="LiveId" clId="{EB18B3FA-FC14-4CF2-A51E-4B97044C2B8D}" dt="2018-05-19T15:24:56.843" v="16699" actId="255"/>
          <ac:spMkLst>
            <pc:docMk/>
            <pc:sldMk cId="2973490127" sldId="411"/>
            <ac:spMk id="17" creationId="{B377ABC1-A1C1-4BC5-B3B2-19A7F2872CAA}"/>
          </ac:spMkLst>
        </pc:spChg>
        <pc:picChg chg="del">
          <ac:chgData name="Craig Thomas" userId="00ea655f176af39b" providerId="LiveId" clId="{EB18B3FA-FC14-4CF2-A51E-4B97044C2B8D}" dt="2018-05-15T22:19:09.329" v="3573" actId="478"/>
          <ac:picMkLst>
            <pc:docMk/>
            <pc:sldMk cId="2973490127" sldId="411"/>
            <ac:picMk id="4" creationId="{3B815231-3217-4BD0-BF3B-16380317852E}"/>
          </ac:picMkLst>
        </pc:picChg>
        <pc:picChg chg="add del mod">
          <ac:chgData name="Craig Thomas" userId="00ea655f176af39b" providerId="LiveId" clId="{EB18B3FA-FC14-4CF2-A51E-4B97044C2B8D}" dt="2018-05-15T22:20:27.087" v="3580" actId="478"/>
          <ac:picMkLst>
            <pc:docMk/>
            <pc:sldMk cId="2973490127" sldId="411"/>
            <ac:picMk id="5" creationId="{8F83DAB8-15E6-4E4B-88DF-C9DBE5CD75BE}"/>
          </ac:picMkLst>
        </pc:picChg>
        <pc:picChg chg="add mod">
          <ac:chgData name="Craig Thomas" userId="00ea655f176af39b" providerId="LiveId" clId="{EB18B3FA-FC14-4CF2-A51E-4B97044C2B8D}" dt="2018-05-15T22:21:36.822" v="3641" actId="1035"/>
          <ac:picMkLst>
            <pc:docMk/>
            <pc:sldMk cId="2973490127" sldId="411"/>
            <ac:picMk id="7" creationId="{12825AB7-0A3F-4805-B89E-D173E5221FED}"/>
          </ac:picMkLst>
        </pc:picChg>
      </pc:sldChg>
      <pc:sldChg chg="addSp delSp modSp add delAnim modAnim">
        <pc:chgData name="Craig Thomas" userId="00ea655f176af39b" providerId="LiveId" clId="{EB18B3FA-FC14-4CF2-A51E-4B97044C2B8D}" dt="2018-05-16T16:04:14.674" v="5601" actId="1035"/>
        <pc:sldMkLst>
          <pc:docMk/>
          <pc:sldMk cId="972452930" sldId="412"/>
        </pc:sldMkLst>
        <pc:spChg chg="mod">
          <ac:chgData name="Craig Thomas" userId="00ea655f176af39b" providerId="LiveId" clId="{EB18B3FA-FC14-4CF2-A51E-4B97044C2B8D}" dt="2018-05-15T22:44:37.219" v="4496" actId="6549"/>
          <ac:spMkLst>
            <pc:docMk/>
            <pc:sldMk cId="972452930" sldId="412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6T15:53:37.083" v="5285" actId="14100"/>
          <ac:spMkLst>
            <pc:docMk/>
            <pc:sldMk cId="972452930" sldId="412"/>
            <ac:spMk id="8" creationId="{00000000-0000-0000-0000-000000000000}"/>
          </ac:spMkLst>
        </pc:spChg>
        <pc:spChg chg="mod">
          <ac:chgData name="Craig Thomas" userId="00ea655f176af39b" providerId="LiveId" clId="{EB18B3FA-FC14-4CF2-A51E-4B97044C2B8D}" dt="2018-05-16T15:53:56.531" v="5291" actId="1035"/>
          <ac:spMkLst>
            <pc:docMk/>
            <pc:sldMk cId="972452930" sldId="412"/>
            <ac:spMk id="10" creationId="{E0AC8C85-60CA-4B87-9508-631717DCDC7B}"/>
          </ac:spMkLst>
        </pc:spChg>
        <pc:spChg chg="mod">
          <ac:chgData name="Craig Thomas" userId="00ea655f176af39b" providerId="LiveId" clId="{EB18B3FA-FC14-4CF2-A51E-4B97044C2B8D}" dt="2018-05-16T15:59:33.461" v="5594" actId="6549"/>
          <ac:spMkLst>
            <pc:docMk/>
            <pc:sldMk cId="972452930" sldId="412"/>
            <ac:spMk id="11" creationId="{C58283F2-68CF-4CE5-8C7A-220616FE6E46}"/>
          </ac:spMkLst>
        </pc:spChg>
        <pc:spChg chg="mod">
          <ac:chgData name="Craig Thomas" userId="00ea655f176af39b" providerId="LiveId" clId="{EB18B3FA-FC14-4CF2-A51E-4B97044C2B8D}" dt="2018-05-16T15:54:05.097" v="5303" actId="1035"/>
          <ac:spMkLst>
            <pc:docMk/>
            <pc:sldMk cId="972452930" sldId="412"/>
            <ac:spMk id="15" creationId="{EB8B761B-709B-4159-9787-5E7A464731D8}"/>
          </ac:spMkLst>
        </pc:spChg>
        <pc:spChg chg="del">
          <ac:chgData name="Craig Thomas" userId="00ea655f176af39b" providerId="LiveId" clId="{EB18B3FA-FC14-4CF2-A51E-4B97044C2B8D}" dt="2018-05-16T15:49:58.299" v="4878" actId="478"/>
          <ac:spMkLst>
            <pc:docMk/>
            <pc:sldMk cId="972452930" sldId="412"/>
            <ac:spMk id="16" creationId="{0B1E79D8-4A23-497A-A84D-D9CCBB532A06}"/>
          </ac:spMkLst>
        </pc:spChg>
        <pc:spChg chg="del">
          <ac:chgData name="Craig Thomas" userId="00ea655f176af39b" providerId="LiveId" clId="{EB18B3FA-FC14-4CF2-A51E-4B97044C2B8D}" dt="2018-05-16T15:49:58.299" v="4878" actId="478"/>
          <ac:spMkLst>
            <pc:docMk/>
            <pc:sldMk cId="972452930" sldId="412"/>
            <ac:spMk id="17" creationId="{B377ABC1-A1C1-4BC5-B3B2-19A7F2872CAA}"/>
          </ac:spMkLst>
        </pc:spChg>
        <pc:spChg chg="add mod">
          <ac:chgData name="Craig Thomas" userId="00ea655f176af39b" providerId="LiveId" clId="{EB18B3FA-FC14-4CF2-A51E-4B97044C2B8D}" dt="2018-05-16T15:54:10.929" v="5314" actId="1035"/>
          <ac:spMkLst>
            <pc:docMk/>
            <pc:sldMk cId="972452930" sldId="412"/>
            <ac:spMk id="19" creationId="{E8769DAB-9A95-4C79-8C52-421B70AFB82F}"/>
          </ac:spMkLst>
        </pc:spChg>
        <pc:spChg chg="add mod">
          <ac:chgData name="Craig Thomas" userId="00ea655f176af39b" providerId="LiveId" clId="{EB18B3FA-FC14-4CF2-A51E-4B97044C2B8D}" dt="2018-05-16T15:55:26.117" v="5569" actId="20577"/>
          <ac:spMkLst>
            <pc:docMk/>
            <pc:sldMk cId="972452930" sldId="412"/>
            <ac:spMk id="20" creationId="{4C8D6871-5980-4390-AFCB-1EB1377C4F99}"/>
          </ac:spMkLst>
        </pc:spChg>
        <pc:picChg chg="add mod">
          <ac:chgData name="Craig Thomas" userId="00ea655f176af39b" providerId="LiveId" clId="{EB18B3FA-FC14-4CF2-A51E-4B97044C2B8D}" dt="2018-05-15T22:46:28.546" v="4567" actId="14100"/>
          <ac:picMkLst>
            <pc:docMk/>
            <pc:sldMk cId="972452930" sldId="412"/>
            <ac:picMk id="4" creationId="{FAE2D174-3C2A-42C0-A6A4-8B4A00D6FA56}"/>
          </ac:picMkLst>
        </pc:picChg>
        <pc:picChg chg="del">
          <ac:chgData name="Craig Thomas" userId="00ea655f176af39b" providerId="LiveId" clId="{EB18B3FA-FC14-4CF2-A51E-4B97044C2B8D}" dt="2018-05-15T22:44:40.282" v="4497" actId="478"/>
          <ac:picMkLst>
            <pc:docMk/>
            <pc:sldMk cId="972452930" sldId="412"/>
            <ac:picMk id="7" creationId="{12825AB7-0A3F-4805-B89E-D173E5221FED}"/>
          </ac:picMkLst>
        </pc:picChg>
      </pc:sldChg>
      <pc:sldChg chg="addSp delSp modSp add addAnim delAnim modAnim">
        <pc:chgData name="Craig Thomas" userId="00ea655f176af39b" providerId="LiveId" clId="{EB18B3FA-FC14-4CF2-A51E-4B97044C2B8D}" dt="2018-05-19T15:55:53.523" v="16782" actId="1038"/>
        <pc:sldMkLst>
          <pc:docMk/>
          <pc:sldMk cId="2948451355" sldId="413"/>
        </pc:sldMkLst>
        <pc:spChg chg="mod">
          <ac:chgData name="Craig Thomas" userId="00ea655f176af39b" providerId="LiveId" clId="{EB18B3FA-FC14-4CF2-A51E-4B97044C2B8D}" dt="2018-05-17T15:22:08.273" v="7666" actId="6549"/>
          <ac:spMkLst>
            <pc:docMk/>
            <pc:sldMk cId="2948451355" sldId="413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9T15:55:04.760" v="16766" actId="403"/>
          <ac:spMkLst>
            <pc:docMk/>
            <pc:sldMk cId="2948451355" sldId="413"/>
            <ac:spMk id="8" creationId="{00000000-0000-0000-0000-000000000000}"/>
          </ac:spMkLst>
        </pc:spChg>
        <pc:spChg chg="mod">
          <ac:chgData name="Craig Thomas" userId="00ea655f176af39b" providerId="LiveId" clId="{EB18B3FA-FC14-4CF2-A51E-4B97044C2B8D}" dt="2018-05-19T15:55:21.840" v="16770" actId="1036"/>
          <ac:spMkLst>
            <pc:docMk/>
            <pc:sldMk cId="2948451355" sldId="413"/>
            <ac:spMk id="10" creationId="{E0AC8C85-60CA-4B87-9508-631717DCDC7B}"/>
          </ac:spMkLst>
        </pc:spChg>
        <pc:spChg chg="del mod">
          <ac:chgData name="Craig Thomas" userId="00ea655f176af39b" providerId="LiveId" clId="{EB18B3FA-FC14-4CF2-A51E-4B97044C2B8D}" dt="2018-05-17T15:16:21.819" v="6985" actId="478"/>
          <ac:spMkLst>
            <pc:docMk/>
            <pc:sldMk cId="2948451355" sldId="413"/>
            <ac:spMk id="11" creationId="{C58283F2-68CF-4CE5-8C7A-220616FE6E46}"/>
          </ac:spMkLst>
        </pc:spChg>
        <pc:spChg chg="add del mod">
          <ac:chgData name="Craig Thomas" userId="00ea655f176af39b" providerId="LiveId" clId="{EB18B3FA-FC14-4CF2-A51E-4B97044C2B8D}" dt="2018-05-19T15:55:27.208" v="16772" actId="1036"/>
          <ac:spMkLst>
            <pc:docMk/>
            <pc:sldMk cId="2948451355" sldId="413"/>
            <ac:spMk id="15" creationId="{EB8B761B-709B-4159-9787-5E7A464731D8}"/>
          </ac:spMkLst>
        </pc:spChg>
        <pc:spChg chg="add mod">
          <ac:chgData name="Craig Thomas" userId="00ea655f176af39b" providerId="LiveId" clId="{EB18B3FA-FC14-4CF2-A51E-4B97044C2B8D}" dt="2018-05-19T15:55:53.523" v="16782" actId="1038"/>
          <ac:spMkLst>
            <pc:docMk/>
            <pc:sldMk cId="2948451355" sldId="413"/>
            <ac:spMk id="16" creationId="{2A8CD417-AB06-4210-B397-AAB9C657C556}"/>
          </ac:spMkLst>
        </pc:spChg>
        <pc:spChg chg="add mod">
          <ac:chgData name="Craig Thomas" userId="00ea655f176af39b" providerId="LiveId" clId="{EB18B3FA-FC14-4CF2-A51E-4B97044C2B8D}" dt="2018-05-19T15:55:53.523" v="16782" actId="1038"/>
          <ac:spMkLst>
            <pc:docMk/>
            <pc:sldMk cId="2948451355" sldId="413"/>
            <ac:spMk id="17" creationId="{192B9E64-FF78-498C-8551-FB914A5200B6}"/>
          </ac:spMkLst>
        </pc:spChg>
        <pc:spChg chg="add del mod">
          <ac:chgData name="Craig Thomas" userId="00ea655f176af39b" providerId="LiveId" clId="{EB18B3FA-FC14-4CF2-A51E-4B97044C2B8D}" dt="2018-05-17T15:16:58.232" v="7130" actId="478"/>
          <ac:spMkLst>
            <pc:docMk/>
            <pc:sldMk cId="2948451355" sldId="413"/>
            <ac:spMk id="19" creationId="{E8769DAB-9A95-4C79-8C52-421B70AFB82F}"/>
          </ac:spMkLst>
        </pc:spChg>
        <pc:spChg chg="add del mod">
          <ac:chgData name="Craig Thomas" userId="00ea655f176af39b" providerId="LiveId" clId="{EB18B3FA-FC14-4CF2-A51E-4B97044C2B8D}" dt="2018-05-19T15:54:30.029" v="16753" actId="478"/>
          <ac:spMkLst>
            <pc:docMk/>
            <pc:sldMk cId="2948451355" sldId="413"/>
            <ac:spMk id="20" creationId="{4C8D6871-5980-4390-AFCB-1EB1377C4F99}"/>
          </ac:spMkLst>
        </pc:spChg>
        <pc:spChg chg="add mod">
          <ac:chgData name="Craig Thomas" userId="00ea655f176af39b" providerId="LiveId" clId="{EB18B3FA-FC14-4CF2-A51E-4B97044C2B8D}" dt="2018-05-19T15:55:53.523" v="16782" actId="1038"/>
          <ac:spMkLst>
            <pc:docMk/>
            <pc:sldMk cId="2948451355" sldId="413"/>
            <ac:spMk id="21" creationId="{9838A05F-213F-4A03-9AB9-EEC7D93107DB}"/>
          </ac:spMkLst>
        </pc:spChg>
        <pc:spChg chg="add mod">
          <ac:chgData name="Craig Thomas" userId="00ea655f176af39b" providerId="LiveId" clId="{EB18B3FA-FC14-4CF2-A51E-4B97044C2B8D}" dt="2018-05-19T15:55:53.523" v="16782" actId="1038"/>
          <ac:spMkLst>
            <pc:docMk/>
            <pc:sldMk cId="2948451355" sldId="413"/>
            <ac:spMk id="22" creationId="{60EAE1AB-65BE-4DE1-A647-42394F85A9AA}"/>
          </ac:spMkLst>
        </pc:spChg>
        <pc:spChg chg="add mod">
          <ac:chgData name="Craig Thomas" userId="00ea655f176af39b" providerId="LiveId" clId="{EB18B3FA-FC14-4CF2-A51E-4B97044C2B8D}" dt="2018-05-19T15:55:53.523" v="16782" actId="1038"/>
          <ac:spMkLst>
            <pc:docMk/>
            <pc:sldMk cId="2948451355" sldId="413"/>
            <ac:spMk id="23" creationId="{03835D34-01FF-4217-967A-6E839963718B}"/>
          </ac:spMkLst>
        </pc:spChg>
        <pc:spChg chg="add mod">
          <ac:chgData name="Craig Thomas" userId="00ea655f176af39b" providerId="LiveId" clId="{EB18B3FA-FC14-4CF2-A51E-4B97044C2B8D}" dt="2018-05-19T15:55:53.523" v="16782" actId="1038"/>
          <ac:spMkLst>
            <pc:docMk/>
            <pc:sldMk cId="2948451355" sldId="413"/>
            <ac:spMk id="24" creationId="{E4FFE6B8-35E1-4B02-B48A-5C1A63C934C7}"/>
          </ac:spMkLst>
        </pc:spChg>
        <pc:picChg chg="del">
          <ac:chgData name="Craig Thomas" userId="00ea655f176af39b" providerId="LiveId" clId="{EB18B3FA-FC14-4CF2-A51E-4B97044C2B8D}" dt="2018-05-16T16:06:15.832" v="5625" actId="478"/>
          <ac:picMkLst>
            <pc:docMk/>
            <pc:sldMk cId="2948451355" sldId="413"/>
            <ac:picMk id="4" creationId="{FAE2D174-3C2A-42C0-A6A4-8B4A00D6FA56}"/>
          </ac:picMkLst>
        </pc:picChg>
        <pc:picChg chg="add mod">
          <ac:chgData name="Craig Thomas" userId="00ea655f176af39b" providerId="LiveId" clId="{EB18B3FA-FC14-4CF2-A51E-4B97044C2B8D}" dt="2018-05-17T15:34:22.889" v="8831" actId="14100"/>
          <ac:picMkLst>
            <pc:docMk/>
            <pc:sldMk cId="2948451355" sldId="413"/>
            <ac:picMk id="4" creationId="{567EEB0C-D95A-40FC-8D18-BB485E74CEDE}"/>
          </ac:picMkLst>
        </pc:picChg>
        <pc:picChg chg="add del mod">
          <ac:chgData name="Craig Thomas" userId="00ea655f176af39b" providerId="LiveId" clId="{EB18B3FA-FC14-4CF2-A51E-4B97044C2B8D}" dt="2018-05-17T15:33:32.073" v="8813" actId="478"/>
          <ac:picMkLst>
            <pc:docMk/>
            <pc:sldMk cId="2948451355" sldId="413"/>
            <ac:picMk id="5" creationId="{D7020CFA-EC73-43DC-BDD9-84EB9D948C1E}"/>
          </ac:picMkLst>
        </pc:picChg>
        <pc:picChg chg="add del mod">
          <ac:chgData name="Craig Thomas" userId="00ea655f176af39b" providerId="LiveId" clId="{EB18B3FA-FC14-4CF2-A51E-4B97044C2B8D}" dt="2018-05-16T16:06:50.966" v="5629" actId="478"/>
          <ac:picMkLst>
            <pc:docMk/>
            <pc:sldMk cId="2948451355" sldId="413"/>
            <ac:picMk id="7" creationId="{25D099EF-E6BE-44F4-87BE-D866C8B7F1EA}"/>
          </ac:picMkLst>
        </pc:picChg>
        <pc:picChg chg="add del mod">
          <ac:chgData name="Craig Thomas" userId="00ea655f176af39b" providerId="LiveId" clId="{EB18B3FA-FC14-4CF2-A51E-4B97044C2B8D}" dt="2018-05-16T16:07:44.169" v="5633" actId="478"/>
          <ac:picMkLst>
            <pc:docMk/>
            <pc:sldMk cId="2948451355" sldId="413"/>
            <ac:picMk id="16" creationId="{A7A0930B-5AD8-4D83-9CB8-5CF77838E37F}"/>
          </ac:picMkLst>
        </pc:picChg>
      </pc:sldChg>
      <pc:sldChg chg="addSp delSp modSp add ord delAnim modAnim">
        <pc:chgData name="Craig Thomas" userId="00ea655f176af39b" providerId="LiveId" clId="{EB18B3FA-FC14-4CF2-A51E-4B97044C2B8D}" dt="2018-05-19T15:46:26.102" v="16742" actId="14100"/>
        <pc:sldMkLst>
          <pc:docMk/>
          <pc:sldMk cId="3145693309" sldId="414"/>
        </pc:sldMkLst>
        <pc:spChg chg="mod">
          <ac:chgData name="Craig Thomas" userId="00ea655f176af39b" providerId="LiveId" clId="{EB18B3FA-FC14-4CF2-A51E-4B97044C2B8D}" dt="2018-05-17T15:22:34.430" v="7686" actId="6549"/>
          <ac:spMkLst>
            <pc:docMk/>
            <pc:sldMk cId="3145693309" sldId="414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7T15:24:31.775" v="7799" actId="20577"/>
          <ac:spMkLst>
            <pc:docMk/>
            <pc:sldMk cId="3145693309" sldId="414"/>
            <ac:spMk id="8" creationId="{00000000-0000-0000-0000-000000000000}"/>
          </ac:spMkLst>
        </pc:spChg>
        <pc:spChg chg="mod">
          <ac:chgData name="Craig Thomas" userId="00ea655f176af39b" providerId="LiveId" clId="{EB18B3FA-FC14-4CF2-A51E-4B97044C2B8D}" dt="2018-05-19T15:46:26.102" v="16742" actId="14100"/>
          <ac:spMkLst>
            <pc:docMk/>
            <pc:sldMk cId="3145693309" sldId="414"/>
            <ac:spMk id="22" creationId="{60EAE1AB-65BE-4DE1-A647-42394F85A9AA}"/>
          </ac:spMkLst>
        </pc:spChg>
        <pc:picChg chg="add del mod">
          <ac:chgData name="Craig Thomas" userId="00ea655f176af39b" providerId="LiveId" clId="{EB18B3FA-FC14-4CF2-A51E-4B97044C2B8D}" dt="2018-05-17T15:22:37.088" v="7687" actId="478"/>
          <ac:picMkLst>
            <pc:docMk/>
            <pc:sldMk cId="3145693309" sldId="414"/>
            <ac:picMk id="4" creationId="{A8648FF5-C0F6-4714-814C-7F0ED7AB72FB}"/>
          </ac:picMkLst>
        </pc:picChg>
        <pc:picChg chg="del">
          <ac:chgData name="Craig Thomas" userId="00ea655f176af39b" providerId="LiveId" clId="{EB18B3FA-FC14-4CF2-A51E-4B97044C2B8D}" dt="2018-05-17T15:13:09.462" v="6789" actId="478"/>
          <ac:picMkLst>
            <pc:docMk/>
            <pc:sldMk cId="3145693309" sldId="414"/>
            <ac:picMk id="5" creationId="{D7020CFA-EC73-43DC-BDD9-84EB9D948C1E}"/>
          </ac:picMkLst>
        </pc:picChg>
        <pc:picChg chg="add mod">
          <ac:chgData name="Craig Thomas" userId="00ea655f176af39b" providerId="LiveId" clId="{EB18B3FA-FC14-4CF2-A51E-4B97044C2B8D}" dt="2018-05-17T15:23:17.306" v="7752" actId="1038"/>
          <ac:picMkLst>
            <pc:docMk/>
            <pc:sldMk cId="3145693309" sldId="414"/>
            <ac:picMk id="7" creationId="{3C47A97F-E3DE-42EC-9DA0-6989A5F171B0}"/>
          </ac:picMkLst>
        </pc:picChg>
      </pc:sldChg>
      <pc:sldChg chg="addSp delSp modSp add delAnim modAnim">
        <pc:chgData name="Craig Thomas" userId="00ea655f176af39b" providerId="LiveId" clId="{EB18B3FA-FC14-4CF2-A51E-4B97044C2B8D}" dt="2018-05-19T16:01:18.471" v="16814" actId="6549"/>
        <pc:sldMkLst>
          <pc:docMk/>
          <pc:sldMk cId="4205866498" sldId="415"/>
        </pc:sldMkLst>
        <pc:spChg chg="mod">
          <ac:chgData name="Craig Thomas" userId="00ea655f176af39b" providerId="LiveId" clId="{EB18B3FA-FC14-4CF2-A51E-4B97044C2B8D}" dt="2018-05-17T15:26:41.723" v="7911" actId="6549"/>
          <ac:spMkLst>
            <pc:docMk/>
            <pc:sldMk cId="4205866498" sldId="415"/>
            <ac:spMk id="8" creationId="{00000000-0000-0000-0000-000000000000}"/>
          </ac:spMkLst>
        </pc:spChg>
        <pc:spChg chg="del">
          <ac:chgData name="Craig Thomas" userId="00ea655f176af39b" providerId="LiveId" clId="{EB18B3FA-FC14-4CF2-A51E-4B97044C2B8D}" dt="2018-05-17T15:26:28.979" v="7895" actId="478"/>
          <ac:spMkLst>
            <pc:docMk/>
            <pc:sldMk cId="4205866498" sldId="415"/>
            <ac:spMk id="10" creationId="{E0AC8C85-60CA-4B87-9508-631717DCDC7B}"/>
          </ac:spMkLst>
        </pc:spChg>
        <pc:spChg chg="mod">
          <ac:chgData name="Craig Thomas" userId="00ea655f176af39b" providerId="LiveId" clId="{EB18B3FA-FC14-4CF2-A51E-4B97044C2B8D}" dt="2018-05-17T15:27:18.728" v="8044" actId="6549"/>
          <ac:spMkLst>
            <pc:docMk/>
            <pc:sldMk cId="4205866498" sldId="415"/>
            <ac:spMk id="15" creationId="{EB8B761B-709B-4159-9787-5E7A464731D8}"/>
          </ac:spMkLst>
        </pc:spChg>
        <pc:spChg chg="del">
          <ac:chgData name="Craig Thomas" userId="00ea655f176af39b" providerId="LiveId" clId="{EB18B3FA-FC14-4CF2-A51E-4B97044C2B8D}" dt="2018-05-17T15:27:29.681" v="8045" actId="478"/>
          <ac:spMkLst>
            <pc:docMk/>
            <pc:sldMk cId="4205866498" sldId="415"/>
            <ac:spMk id="16" creationId="{2A8CD417-AB06-4210-B397-AAB9C657C556}"/>
          </ac:spMkLst>
        </pc:spChg>
        <pc:spChg chg="del">
          <ac:chgData name="Craig Thomas" userId="00ea655f176af39b" providerId="LiveId" clId="{EB18B3FA-FC14-4CF2-A51E-4B97044C2B8D}" dt="2018-05-17T15:27:29.681" v="8045" actId="478"/>
          <ac:spMkLst>
            <pc:docMk/>
            <pc:sldMk cId="4205866498" sldId="415"/>
            <ac:spMk id="17" creationId="{192B9E64-FF78-498C-8551-FB914A5200B6}"/>
          </ac:spMkLst>
        </pc:spChg>
        <pc:spChg chg="add mod">
          <ac:chgData name="Craig Thomas" userId="00ea655f176af39b" providerId="LiveId" clId="{EB18B3FA-FC14-4CF2-A51E-4B97044C2B8D}" dt="2018-05-17T15:33:12.135" v="8809" actId="20577"/>
          <ac:spMkLst>
            <pc:docMk/>
            <pc:sldMk cId="4205866498" sldId="415"/>
            <ac:spMk id="19" creationId="{904930FB-1589-45E9-B4AD-64AE4693E696}"/>
          </ac:spMkLst>
        </pc:spChg>
        <pc:spChg chg="mod">
          <ac:chgData name="Craig Thomas" userId="00ea655f176af39b" providerId="LiveId" clId="{EB18B3FA-FC14-4CF2-A51E-4B97044C2B8D}" dt="2018-05-19T16:01:18.471" v="16814" actId="6549"/>
          <ac:spMkLst>
            <pc:docMk/>
            <pc:sldMk cId="4205866498" sldId="415"/>
            <ac:spMk id="20" creationId="{4C8D6871-5980-4390-AFCB-1EB1377C4F99}"/>
          </ac:spMkLst>
        </pc:spChg>
        <pc:spChg chg="del">
          <ac:chgData name="Craig Thomas" userId="00ea655f176af39b" providerId="LiveId" clId="{EB18B3FA-FC14-4CF2-A51E-4B97044C2B8D}" dt="2018-05-17T15:27:29.681" v="8045" actId="478"/>
          <ac:spMkLst>
            <pc:docMk/>
            <pc:sldMk cId="4205866498" sldId="415"/>
            <ac:spMk id="21" creationId="{9838A05F-213F-4A03-9AB9-EEC7D93107DB}"/>
          </ac:spMkLst>
        </pc:spChg>
        <pc:spChg chg="del">
          <ac:chgData name="Craig Thomas" userId="00ea655f176af39b" providerId="LiveId" clId="{EB18B3FA-FC14-4CF2-A51E-4B97044C2B8D}" dt="2018-05-17T15:27:29.681" v="8045" actId="478"/>
          <ac:spMkLst>
            <pc:docMk/>
            <pc:sldMk cId="4205866498" sldId="415"/>
            <ac:spMk id="22" creationId="{60EAE1AB-65BE-4DE1-A647-42394F85A9AA}"/>
          </ac:spMkLst>
        </pc:spChg>
        <pc:spChg chg="del">
          <ac:chgData name="Craig Thomas" userId="00ea655f176af39b" providerId="LiveId" clId="{EB18B3FA-FC14-4CF2-A51E-4B97044C2B8D}" dt="2018-05-17T15:27:29.681" v="8045" actId="478"/>
          <ac:spMkLst>
            <pc:docMk/>
            <pc:sldMk cId="4205866498" sldId="415"/>
            <ac:spMk id="23" creationId="{03835D34-01FF-4217-967A-6E839963718B}"/>
          </ac:spMkLst>
        </pc:spChg>
        <pc:spChg chg="del">
          <ac:chgData name="Craig Thomas" userId="00ea655f176af39b" providerId="LiveId" clId="{EB18B3FA-FC14-4CF2-A51E-4B97044C2B8D}" dt="2018-05-17T15:27:29.681" v="8045" actId="478"/>
          <ac:spMkLst>
            <pc:docMk/>
            <pc:sldMk cId="4205866498" sldId="415"/>
            <ac:spMk id="24" creationId="{E4FFE6B8-35E1-4B02-B48A-5C1A63C934C7}"/>
          </ac:spMkLst>
        </pc:spChg>
        <pc:spChg chg="add mod">
          <ac:chgData name="Craig Thomas" userId="00ea655f176af39b" providerId="LiveId" clId="{EB18B3FA-FC14-4CF2-A51E-4B97044C2B8D}" dt="2018-05-19T16:00:50.962" v="16797" actId="20577"/>
          <ac:spMkLst>
            <pc:docMk/>
            <pc:sldMk cId="4205866498" sldId="415"/>
            <ac:spMk id="25" creationId="{626072BC-29ED-4596-9D86-DD9E620C6E78}"/>
          </ac:spMkLst>
        </pc:spChg>
        <pc:picChg chg="del mod">
          <ac:chgData name="Craig Thomas" userId="00ea655f176af39b" providerId="LiveId" clId="{EB18B3FA-FC14-4CF2-A51E-4B97044C2B8D}" dt="2018-05-17T15:33:28.326" v="8812" actId="478"/>
          <ac:picMkLst>
            <pc:docMk/>
            <pc:sldMk cId="4205866498" sldId="415"/>
            <ac:picMk id="5" creationId="{D7020CFA-EC73-43DC-BDD9-84EB9D948C1E}"/>
          </ac:picMkLst>
        </pc:picChg>
        <pc:picChg chg="add">
          <ac:chgData name="Craig Thomas" userId="00ea655f176af39b" providerId="LiveId" clId="{EB18B3FA-FC14-4CF2-A51E-4B97044C2B8D}" dt="2018-05-17T15:35:00.696" v="8834" actId="14100"/>
          <ac:picMkLst>
            <pc:docMk/>
            <pc:sldMk cId="4205866498" sldId="415"/>
            <ac:picMk id="26" creationId="{E6366DC8-4B18-45EB-AEEA-24C43B2CA966}"/>
          </ac:picMkLst>
        </pc:picChg>
      </pc:sldChg>
      <pc:sldChg chg="addSp delSp modSp add delAnim modAnim">
        <pc:chgData name="Craig Thomas" userId="00ea655f176af39b" providerId="LiveId" clId="{EB18B3FA-FC14-4CF2-A51E-4B97044C2B8D}" dt="2018-05-17T18:36:28.612" v="9899" actId="6549"/>
        <pc:sldMkLst>
          <pc:docMk/>
          <pc:sldMk cId="2228938669" sldId="416"/>
        </pc:sldMkLst>
        <pc:spChg chg="mod">
          <ac:chgData name="Craig Thomas" userId="00ea655f176af39b" providerId="LiveId" clId="{EB18B3FA-FC14-4CF2-A51E-4B97044C2B8D}" dt="2018-05-17T18:27:43.883" v="8894" actId="20577"/>
          <ac:spMkLst>
            <pc:docMk/>
            <pc:sldMk cId="2228938669" sldId="416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7T18:35:55.927" v="9891" actId="403"/>
          <ac:spMkLst>
            <pc:docMk/>
            <pc:sldMk cId="2228938669" sldId="416"/>
            <ac:spMk id="8" creationId="{00000000-0000-0000-0000-000000000000}"/>
          </ac:spMkLst>
        </pc:spChg>
        <pc:spChg chg="mod">
          <ac:chgData name="Craig Thomas" userId="00ea655f176af39b" providerId="LiveId" clId="{EB18B3FA-FC14-4CF2-A51E-4B97044C2B8D}" dt="2018-05-17T18:35:55.927" v="9891" actId="403"/>
          <ac:spMkLst>
            <pc:docMk/>
            <pc:sldMk cId="2228938669" sldId="416"/>
            <ac:spMk id="15" creationId="{EB8B761B-709B-4159-9787-5E7A464731D8}"/>
          </ac:spMkLst>
        </pc:spChg>
        <pc:spChg chg="mod">
          <ac:chgData name="Craig Thomas" userId="00ea655f176af39b" providerId="LiveId" clId="{EB18B3FA-FC14-4CF2-A51E-4B97044C2B8D}" dt="2018-05-17T18:36:03.042" v="9893" actId="1035"/>
          <ac:spMkLst>
            <pc:docMk/>
            <pc:sldMk cId="2228938669" sldId="416"/>
            <ac:spMk id="19" creationId="{904930FB-1589-45E9-B4AD-64AE4693E696}"/>
          </ac:spMkLst>
        </pc:spChg>
        <pc:spChg chg="mod">
          <ac:chgData name="Craig Thomas" userId="00ea655f176af39b" providerId="LiveId" clId="{EB18B3FA-FC14-4CF2-A51E-4B97044C2B8D}" dt="2018-05-17T18:36:28.612" v="9899" actId="6549"/>
          <ac:spMkLst>
            <pc:docMk/>
            <pc:sldMk cId="2228938669" sldId="416"/>
            <ac:spMk id="20" creationId="{4C8D6871-5980-4390-AFCB-1EB1377C4F99}"/>
          </ac:spMkLst>
        </pc:spChg>
        <pc:spChg chg="del mod">
          <ac:chgData name="Craig Thomas" userId="00ea655f176af39b" providerId="LiveId" clId="{EB18B3FA-FC14-4CF2-A51E-4B97044C2B8D}" dt="2018-05-17T18:35:27.014" v="9862" actId="478"/>
          <ac:spMkLst>
            <pc:docMk/>
            <pc:sldMk cId="2228938669" sldId="416"/>
            <ac:spMk id="25" creationId="{626072BC-29ED-4596-9D86-DD9E620C6E78}"/>
          </ac:spMkLst>
        </pc:spChg>
        <pc:picChg chg="add mod">
          <ac:chgData name="Craig Thomas" userId="00ea655f176af39b" providerId="LiveId" clId="{EB18B3FA-FC14-4CF2-A51E-4B97044C2B8D}" dt="2018-05-17T17:21:37.797" v="8890" actId="1035"/>
          <ac:picMkLst>
            <pc:docMk/>
            <pc:sldMk cId="2228938669" sldId="416"/>
            <ac:picMk id="4" creationId="{CB811DB3-302D-4787-8DF4-6B21B8D08AAB}"/>
          </ac:picMkLst>
        </pc:picChg>
        <pc:picChg chg="del">
          <ac:chgData name="Craig Thomas" userId="00ea655f176af39b" providerId="LiveId" clId="{EB18B3FA-FC14-4CF2-A51E-4B97044C2B8D}" dt="2018-05-17T17:19:36.054" v="8874" actId="478"/>
          <ac:picMkLst>
            <pc:docMk/>
            <pc:sldMk cId="2228938669" sldId="416"/>
            <ac:picMk id="26" creationId="{E6366DC8-4B18-45EB-AEEA-24C43B2CA966}"/>
          </ac:picMkLst>
        </pc:picChg>
      </pc:sldChg>
      <pc:sldChg chg="addSp delSp modSp add delAnim modAnim">
        <pc:chgData name="Craig Thomas" userId="00ea655f176af39b" providerId="LiveId" clId="{EB18B3FA-FC14-4CF2-A51E-4B97044C2B8D}" dt="2018-05-17T18:50:11.860" v="10510" actId="6549"/>
        <pc:sldMkLst>
          <pc:docMk/>
          <pc:sldMk cId="846807794" sldId="417"/>
        </pc:sldMkLst>
        <pc:spChg chg="add del mod">
          <ac:chgData name="Craig Thomas" userId="00ea655f176af39b" providerId="LiveId" clId="{EB18B3FA-FC14-4CF2-A51E-4B97044C2B8D}" dt="2018-05-17T18:35:13.869" v="9810" actId="478"/>
          <ac:spMkLst>
            <pc:docMk/>
            <pc:sldMk cId="846807794" sldId="417"/>
            <ac:spMk id="5" creationId="{4B719BAF-2B0D-4C3D-80F9-1C54F227A6E9}"/>
          </ac:spMkLst>
        </pc:spChg>
        <pc:spChg chg="del">
          <ac:chgData name="Craig Thomas" userId="00ea655f176af39b" providerId="LiveId" clId="{EB18B3FA-FC14-4CF2-A51E-4B97044C2B8D}" dt="2018-05-17T18:35:09.528" v="9809" actId="478"/>
          <ac:spMkLst>
            <pc:docMk/>
            <pc:sldMk cId="846807794" sldId="417"/>
            <ac:spMk id="8" creationId="{00000000-0000-0000-0000-000000000000}"/>
          </ac:spMkLst>
        </pc:spChg>
        <pc:spChg chg="del">
          <ac:chgData name="Craig Thomas" userId="00ea655f176af39b" providerId="LiveId" clId="{EB18B3FA-FC14-4CF2-A51E-4B97044C2B8D}" dt="2018-05-17T18:35:09.528" v="9809" actId="478"/>
          <ac:spMkLst>
            <pc:docMk/>
            <pc:sldMk cId="846807794" sldId="417"/>
            <ac:spMk id="15" creationId="{EB8B761B-709B-4159-9787-5E7A464731D8}"/>
          </ac:spMkLst>
        </pc:spChg>
        <pc:spChg chg="add mod">
          <ac:chgData name="Craig Thomas" userId="00ea655f176af39b" providerId="LiveId" clId="{EB18B3FA-FC14-4CF2-A51E-4B97044C2B8D}" dt="2018-05-17T18:38:08.852" v="10109" actId="14100"/>
          <ac:spMkLst>
            <pc:docMk/>
            <pc:sldMk cId="846807794" sldId="417"/>
            <ac:spMk id="16" creationId="{3A2AFAAA-3A2C-4B2D-98AA-7EF33660862B}"/>
          </ac:spMkLst>
        </pc:spChg>
        <pc:spChg chg="add mod">
          <ac:chgData name="Craig Thomas" userId="00ea655f176af39b" providerId="LiveId" clId="{EB18B3FA-FC14-4CF2-A51E-4B97044C2B8D}" dt="2018-05-17T18:41:27.939" v="10502" actId="1035"/>
          <ac:spMkLst>
            <pc:docMk/>
            <pc:sldMk cId="846807794" sldId="417"/>
            <ac:spMk id="17" creationId="{934DFBB3-2734-4C7A-895A-2729070C30CD}"/>
          </ac:spMkLst>
        </pc:spChg>
        <pc:spChg chg="del">
          <ac:chgData name="Craig Thomas" userId="00ea655f176af39b" providerId="LiveId" clId="{EB18B3FA-FC14-4CF2-A51E-4B97044C2B8D}" dt="2018-05-17T18:35:09.528" v="9809" actId="478"/>
          <ac:spMkLst>
            <pc:docMk/>
            <pc:sldMk cId="846807794" sldId="417"/>
            <ac:spMk id="19" creationId="{904930FB-1589-45E9-B4AD-64AE4693E696}"/>
          </ac:spMkLst>
        </pc:spChg>
        <pc:spChg chg="del">
          <ac:chgData name="Craig Thomas" userId="00ea655f176af39b" providerId="LiveId" clId="{EB18B3FA-FC14-4CF2-A51E-4B97044C2B8D}" dt="2018-05-17T18:35:09.528" v="9809" actId="478"/>
          <ac:spMkLst>
            <pc:docMk/>
            <pc:sldMk cId="846807794" sldId="417"/>
            <ac:spMk id="20" creationId="{4C8D6871-5980-4390-AFCB-1EB1377C4F99}"/>
          </ac:spMkLst>
        </pc:spChg>
        <pc:spChg chg="add mod">
          <ac:chgData name="Craig Thomas" userId="00ea655f176af39b" providerId="LiveId" clId="{EB18B3FA-FC14-4CF2-A51E-4B97044C2B8D}" dt="2018-05-17T18:41:27.939" v="10502" actId="1035"/>
          <ac:spMkLst>
            <pc:docMk/>
            <pc:sldMk cId="846807794" sldId="417"/>
            <ac:spMk id="21" creationId="{936BD86A-DB71-4752-A8F1-06E7B7A8572E}"/>
          </ac:spMkLst>
        </pc:spChg>
        <pc:spChg chg="mod">
          <ac:chgData name="Craig Thomas" userId="00ea655f176af39b" providerId="LiveId" clId="{EB18B3FA-FC14-4CF2-A51E-4B97044C2B8D}" dt="2018-05-17T18:50:11.860" v="10510" actId="6549"/>
          <ac:spMkLst>
            <pc:docMk/>
            <pc:sldMk cId="846807794" sldId="417"/>
            <ac:spMk id="25" creationId="{626072BC-29ED-4596-9D86-DD9E620C6E78}"/>
          </ac:spMkLst>
        </pc:spChg>
      </pc:sldChg>
      <pc:sldChg chg="addSp delSp modSp add delAnim modAnim">
        <pc:chgData name="Craig Thomas" userId="00ea655f176af39b" providerId="LiveId" clId="{EB18B3FA-FC14-4CF2-A51E-4B97044C2B8D}" dt="2018-05-17T19:28:52.624" v="11277" actId="1036"/>
        <pc:sldMkLst>
          <pc:docMk/>
          <pc:sldMk cId="4156419300" sldId="418"/>
        </pc:sldMkLst>
        <pc:spChg chg="mod">
          <ac:chgData name="Craig Thomas" userId="00ea655f176af39b" providerId="LiveId" clId="{EB18B3FA-FC14-4CF2-A51E-4B97044C2B8D}" dt="2018-05-17T18:51:04.507" v="10559" actId="6549"/>
          <ac:spMkLst>
            <pc:docMk/>
            <pc:sldMk cId="4156419300" sldId="418"/>
            <ac:spMk id="2" creationId="{00000000-0000-0000-0000-000000000000}"/>
          </ac:spMkLst>
        </pc:spChg>
        <pc:spChg chg="add mod">
          <ac:chgData name="Craig Thomas" userId="00ea655f176af39b" providerId="LiveId" clId="{EB18B3FA-FC14-4CF2-A51E-4B97044C2B8D}" dt="2018-05-17T19:25:42.793" v="11184" actId="113"/>
          <ac:spMkLst>
            <pc:docMk/>
            <pc:sldMk cId="4156419300" sldId="418"/>
            <ac:spMk id="8" creationId="{D73666C3-7B88-4A29-BF75-594A634ED498}"/>
          </ac:spMkLst>
        </pc:spChg>
        <pc:spChg chg="mod">
          <ac:chgData name="Craig Thomas" userId="00ea655f176af39b" providerId="LiveId" clId="{EB18B3FA-FC14-4CF2-A51E-4B97044C2B8D}" dt="2018-05-17T19:23:08.055" v="11151" actId="1035"/>
          <ac:spMkLst>
            <pc:docMk/>
            <pc:sldMk cId="4156419300" sldId="418"/>
            <ac:spMk id="16" creationId="{3A2AFAAA-3A2C-4B2D-98AA-7EF33660862B}"/>
          </ac:spMkLst>
        </pc:spChg>
        <pc:spChg chg="del">
          <ac:chgData name="Craig Thomas" userId="00ea655f176af39b" providerId="LiveId" clId="{EB18B3FA-FC14-4CF2-A51E-4B97044C2B8D}" dt="2018-05-17T19:19:44.431" v="10826" actId="478"/>
          <ac:spMkLst>
            <pc:docMk/>
            <pc:sldMk cId="4156419300" sldId="418"/>
            <ac:spMk id="17" creationId="{934DFBB3-2734-4C7A-895A-2729070C30CD}"/>
          </ac:spMkLst>
        </pc:spChg>
        <pc:spChg chg="add mod">
          <ac:chgData name="Craig Thomas" userId="00ea655f176af39b" providerId="LiveId" clId="{EB18B3FA-FC14-4CF2-A51E-4B97044C2B8D}" dt="2018-05-17T19:23:08.055" v="11151" actId="1035"/>
          <ac:spMkLst>
            <pc:docMk/>
            <pc:sldMk cId="4156419300" sldId="418"/>
            <ac:spMk id="19" creationId="{EA4206A0-72C7-4969-91E8-BD657C45C093}"/>
          </ac:spMkLst>
        </pc:spChg>
        <pc:spChg chg="add mod">
          <ac:chgData name="Craig Thomas" userId="00ea655f176af39b" providerId="LiveId" clId="{EB18B3FA-FC14-4CF2-A51E-4B97044C2B8D}" dt="2018-05-17T19:23:08.055" v="11151" actId="1035"/>
          <ac:spMkLst>
            <pc:docMk/>
            <pc:sldMk cId="4156419300" sldId="418"/>
            <ac:spMk id="20" creationId="{79BDCCDF-B6B3-4011-9208-4F2ADE1C8B2E}"/>
          </ac:spMkLst>
        </pc:spChg>
        <pc:spChg chg="del">
          <ac:chgData name="Craig Thomas" userId="00ea655f176af39b" providerId="LiveId" clId="{EB18B3FA-FC14-4CF2-A51E-4B97044C2B8D}" dt="2018-05-17T19:19:44.431" v="10826" actId="478"/>
          <ac:spMkLst>
            <pc:docMk/>
            <pc:sldMk cId="4156419300" sldId="418"/>
            <ac:spMk id="21" creationId="{936BD86A-DB71-4752-A8F1-06E7B7A8572E}"/>
          </ac:spMkLst>
        </pc:spChg>
        <pc:spChg chg="add mod">
          <ac:chgData name="Craig Thomas" userId="00ea655f176af39b" providerId="LiveId" clId="{EB18B3FA-FC14-4CF2-A51E-4B97044C2B8D}" dt="2018-05-17T19:23:08.055" v="11151" actId="1035"/>
          <ac:spMkLst>
            <pc:docMk/>
            <pc:sldMk cId="4156419300" sldId="418"/>
            <ac:spMk id="22" creationId="{D38DE69A-7D07-4B25-91A8-11475D494E42}"/>
          </ac:spMkLst>
        </pc:spChg>
        <pc:spChg chg="add mod">
          <ac:chgData name="Craig Thomas" userId="00ea655f176af39b" providerId="LiveId" clId="{EB18B3FA-FC14-4CF2-A51E-4B97044C2B8D}" dt="2018-05-17T19:23:08.055" v="11151" actId="1035"/>
          <ac:spMkLst>
            <pc:docMk/>
            <pc:sldMk cId="4156419300" sldId="418"/>
            <ac:spMk id="23" creationId="{403C513C-B78E-4F66-866A-443C524ACFD9}"/>
          </ac:spMkLst>
        </pc:spChg>
        <pc:spChg chg="add mod">
          <ac:chgData name="Craig Thomas" userId="00ea655f176af39b" providerId="LiveId" clId="{EB18B3FA-FC14-4CF2-A51E-4B97044C2B8D}" dt="2018-05-17T19:28:52.624" v="11277" actId="1036"/>
          <ac:spMkLst>
            <pc:docMk/>
            <pc:sldMk cId="4156419300" sldId="418"/>
            <ac:spMk id="24" creationId="{5CE445A2-1FA7-4619-8488-1FA613C26D5C}"/>
          </ac:spMkLst>
        </pc:spChg>
        <pc:spChg chg="mod">
          <ac:chgData name="Craig Thomas" userId="00ea655f176af39b" providerId="LiveId" clId="{EB18B3FA-FC14-4CF2-A51E-4B97044C2B8D}" dt="2018-05-17T18:56:33.543" v="10685" actId="6549"/>
          <ac:spMkLst>
            <pc:docMk/>
            <pc:sldMk cId="4156419300" sldId="418"/>
            <ac:spMk id="25" creationId="{626072BC-29ED-4596-9D86-DD9E620C6E78}"/>
          </ac:spMkLst>
        </pc:spChg>
        <pc:picChg chg="del">
          <ac:chgData name="Craig Thomas" userId="00ea655f176af39b" providerId="LiveId" clId="{EB18B3FA-FC14-4CF2-A51E-4B97044C2B8D}" dt="2018-05-17T18:52:56.494" v="10560" actId="478"/>
          <ac:picMkLst>
            <pc:docMk/>
            <pc:sldMk cId="4156419300" sldId="418"/>
            <ac:picMk id="4" creationId="{CB811DB3-302D-4787-8DF4-6B21B8D08AAB}"/>
          </ac:picMkLst>
        </pc:picChg>
        <pc:picChg chg="add del mod">
          <ac:chgData name="Craig Thomas" userId="00ea655f176af39b" providerId="LiveId" clId="{EB18B3FA-FC14-4CF2-A51E-4B97044C2B8D}" dt="2018-05-17T18:53:51.971" v="10565" actId="478"/>
          <ac:picMkLst>
            <pc:docMk/>
            <pc:sldMk cId="4156419300" sldId="418"/>
            <ac:picMk id="5" creationId="{7F08150F-4683-4D90-B303-79C67DE81877}"/>
          </ac:picMkLst>
        </pc:picChg>
        <pc:picChg chg="add mod">
          <ac:chgData name="Craig Thomas" userId="00ea655f176af39b" providerId="LiveId" clId="{EB18B3FA-FC14-4CF2-A51E-4B97044C2B8D}" dt="2018-05-17T18:54:51.552" v="10575" actId="1035"/>
          <ac:picMkLst>
            <pc:docMk/>
            <pc:sldMk cId="4156419300" sldId="418"/>
            <ac:picMk id="7" creationId="{6453B83E-8EBF-4AEF-91B0-46D60E68BF6B}"/>
          </ac:picMkLst>
        </pc:picChg>
      </pc:sldChg>
      <pc:sldChg chg="addSp delSp modSp add delAnim modAnim">
        <pc:chgData name="Craig Thomas" userId="00ea655f176af39b" providerId="LiveId" clId="{EB18B3FA-FC14-4CF2-A51E-4B97044C2B8D}" dt="2018-05-17T19:55:18.272" v="12137" actId="14100"/>
        <pc:sldMkLst>
          <pc:docMk/>
          <pc:sldMk cId="851353866" sldId="419"/>
        </pc:sldMkLst>
        <pc:spChg chg="del">
          <ac:chgData name="Craig Thomas" userId="00ea655f176af39b" providerId="LiveId" clId="{EB18B3FA-FC14-4CF2-A51E-4B97044C2B8D}" dt="2018-05-17T19:40:51.426" v="11279" actId="478"/>
          <ac:spMkLst>
            <pc:docMk/>
            <pc:sldMk cId="851353866" sldId="419"/>
            <ac:spMk id="8" creationId="{D73666C3-7B88-4A29-BF75-594A634ED498}"/>
          </ac:spMkLst>
        </pc:spChg>
        <pc:spChg chg="del">
          <ac:chgData name="Craig Thomas" userId="00ea655f176af39b" providerId="LiveId" clId="{EB18B3FA-FC14-4CF2-A51E-4B97044C2B8D}" dt="2018-05-17T19:41:38.195" v="11405" actId="478"/>
          <ac:spMkLst>
            <pc:docMk/>
            <pc:sldMk cId="851353866" sldId="419"/>
            <ac:spMk id="16" creationId="{3A2AFAAA-3A2C-4B2D-98AA-7EF33660862B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17" creationId="{ECDF3883-318F-45B1-8808-9D473676E951}"/>
          </ac:spMkLst>
        </pc:spChg>
        <pc:spChg chg="del">
          <ac:chgData name="Craig Thomas" userId="00ea655f176af39b" providerId="LiveId" clId="{EB18B3FA-FC14-4CF2-A51E-4B97044C2B8D}" dt="2018-05-17T19:41:38.195" v="11405" actId="478"/>
          <ac:spMkLst>
            <pc:docMk/>
            <pc:sldMk cId="851353866" sldId="419"/>
            <ac:spMk id="19" creationId="{EA4206A0-72C7-4969-91E8-BD657C45C093}"/>
          </ac:spMkLst>
        </pc:spChg>
        <pc:spChg chg="del">
          <ac:chgData name="Craig Thomas" userId="00ea655f176af39b" providerId="LiveId" clId="{EB18B3FA-FC14-4CF2-A51E-4B97044C2B8D}" dt="2018-05-17T19:41:38.195" v="11405" actId="478"/>
          <ac:spMkLst>
            <pc:docMk/>
            <pc:sldMk cId="851353866" sldId="419"/>
            <ac:spMk id="20" creationId="{79BDCCDF-B6B3-4011-9208-4F2ADE1C8B2E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21" creationId="{2B6C6E9F-0BA7-4966-A3CD-0771690DB21D}"/>
          </ac:spMkLst>
        </pc:spChg>
        <pc:spChg chg="del">
          <ac:chgData name="Craig Thomas" userId="00ea655f176af39b" providerId="LiveId" clId="{EB18B3FA-FC14-4CF2-A51E-4B97044C2B8D}" dt="2018-05-17T19:41:38.195" v="11405" actId="478"/>
          <ac:spMkLst>
            <pc:docMk/>
            <pc:sldMk cId="851353866" sldId="419"/>
            <ac:spMk id="22" creationId="{D38DE69A-7D07-4B25-91A8-11475D494E42}"/>
          </ac:spMkLst>
        </pc:spChg>
        <pc:spChg chg="mod">
          <ac:chgData name="Craig Thomas" userId="00ea655f176af39b" providerId="LiveId" clId="{EB18B3FA-FC14-4CF2-A51E-4B97044C2B8D}" dt="2018-05-17T19:49:59.024" v="12130" actId="1035"/>
          <ac:spMkLst>
            <pc:docMk/>
            <pc:sldMk cId="851353866" sldId="419"/>
            <ac:spMk id="23" creationId="{403C513C-B78E-4F66-866A-443C524ACFD9}"/>
          </ac:spMkLst>
        </pc:spChg>
        <pc:spChg chg="del">
          <ac:chgData name="Craig Thomas" userId="00ea655f176af39b" providerId="LiveId" clId="{EB18B3FA-FC14-4CF2-A51E-4B97044C2B8D}" dt="2018-05-17T19:40:52.791" v="11280" actId="478"/>
          <ac:spMkLst>
            <pc:docMk/>
            <pc:sldMk cId="851353866" sldId="419"/>
            <ac:spMk id="24" creationId="{5CE445A2-1FA7-4619-8488-1FA613C26D5C}"/>
          </ac:spMkLst>
        </pc:spChg>
        <pc:spChg chg="mod">
          <ac:chgData name="Craig Thomas" userId="00ea655f176af39b" providerId="LiveId" clId="{EB18B3FA-FC14-4CF2-A51E-4B97044C2B8D}" dt="2018-05-17T19:41:16.536" v="11404" actId="6549"/>
          <ac:spMkLst>
            <pc:docMk/>
            <pc:sldMk cId="851353866" sldId="419"/>
            <ac:spMk id="25" creationId="{626072BC-29ED-4596-9D86-DD9E620C6E78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26" creationId="{3D3F5AF8-4C6C-4A55-A31A-1280BDC1F044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27" creationId="{F3F2C700-023B-409D-8374-71AF67586DE5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28" creationId="{9974600C-1ADD-47B6-B01F-A57C47524AC5}"/>
          </ac:spMkLst>
        </pc:spChg>
        <pc:spChg chg="add del mod">
          <ac:chgData name="Craig Thomas" userId="00ea655f176af39b" providerId="LiveId" clId="{EB18B3FA-FC14-4CF2-A51E-4B97044C2B8D}" dt="2018-05-17T19:42:26.968" v="11495" actId="478"/>
          <ac:spMkLst>
            <pc:docMk/>
            <pc:sldMk cId="851353866" sldId="419"/>
            <ac:spMk id="29" creationId="{3516C885-7585-4533-B63B-914C21CA9079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30" creationId="{0B28A817-9DCE-49E9-AB54-7BD211CEDE90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31" creationId="{1F9DB9D9-627E-4122-83D6-4FFCC8CEB659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32" creationId="{4FA36C09-44A3-4694-992C-2888EA95F443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33" creationId="{E46D4FAA-4A80-460C-AF22-C250CA6CD39C}"/>
          </ac:spMkLst>
        </pc:spChg>
        <pc:spChg chg="add mod">
          <ac:chgData name="Craig Thomas" userId="00ea655f176af39b" providerId="LiveId" clId="{EB18B3FA-FC14-4CF2-A51E-4B97044C2B8D}" dt="2018-05-17T19:49:51.357" v="12128" actId="1036"/>
          <ac:spMkLst>
            <pc:docMk/>
            <pc:sldMk cId="851353866" sldId="419"/>
            <ac:spMk id="34" creationId="{5AB2A8E1-F1CE-4431-B02B-885C7378DDA2}"/>
          </ac:spMkLst>
        </pc:spChg>
      </pc:sldChg>
      <pc:sldChg chg="addSp delSp modSp add ord delAnim modAnim">
        <pc:chgData name="Craig Thomas" userId="00ea655f176af39b" providerId="LiveId" clId="{EB18B3FA-FC14-4CF2-A51E-4B97044C2B8D}" dt="2018-05-17T21:21:28.134" v="13354" actId="14100"/>
        <pc:sldMkLst>
          <pc:docMk/>
          <pc:sldMk cId="2436750955" sldId="420"/>
        </pc:sldMkLst>
        <pc:spChg chg="mod">
          <ac:chgData name="Craig Thomas" userId="00ea655f176af39b" providerId="LiveId" clId="{EB18B3FA-FC14-4CF2-A51E-4B97044C2B8D}" dt="2018-05-17T19:56:28.027" v="12173" actId="6549"/>
          <ac:spMkLst>
            <pc:docMk/>
            <pc:sldMk cId="2436750955" sldId="420"/>
            <ac:spMk id="2" creationId="{00000000-0000-0000-0000-000000000000}"/>
          </ac:spMkLst>
        </pc:spChg>
        <pc:spChg chg="add mod">
          <ac:chgData name="Craig Thomas" userId="00ea655f176af39b" providerId="LiveId" clId="{EB18B3FA-FC14-4CF2-A51E-4B97044C2B8D}" dt="2018-05-17T21:21:28.134" v="13354" actId="14100"/>
          <ac:spMkLst>
            <pc:docMk/>
            <pc:sldMk cId="2436750955" sldId="420"/>
            <ac:spMk id="6" creationId="{12FB671D-04BE-47D0-A150-B88809B26D94}"/>
          </ac:spMkLst>
        </pc:spChg>
        <pc:spChg chg="mod">
          <ac:chgData name="Craig Thomas" userId="00ea655f176af39b" providerId="LiveId" clId="{EB18B3FA-FC14-4CF2-A51E-4B97044C2B8D}" dt="2018-05-17T20:16:14.420" v="13137" actId="1036"/>
          <ac:spMkLst>
            <pc:docMk/>
            <pc:sldMk cId="2436750955" sldId="420"/>
            <ac:spMk id="16" creationId="{3A2AFAAA-3A2C-4B2D-98AA-7EF33660862B}"/>
          </ac:spMkLst>
        </pc:spChg>
        <pc:spChg chg="mod">
          <ac:chgData name="Craig Thomas" userId="00ea655f176af39b" providerId="LiveId" clId="{EB18B3FA-FC14-4CF2-A51E-4B97044C2B8D}" dt="2018-05-17T20:16:14.420" v="13137" actId="1036"/>
          <ac:spMkLst>
            <pc:docMk/>
            <pc:sldMk cId="2436750955" sldId="420"/>
            <ac:spMk id="17" creationId="{934DFBB3-2734-4C7A-895A-2729070C30CD}"/>
          </ac:spMkLst>
        </pc:spChg>
        <pc:spChg chg="mod">
          <ac:chgData name="Craig Thomas" userId="00ea655f176af39b" providerId="LiveId" clId="{EB18B3FA-FC14-4CF2-A51E-4B97044C2B8D}" dt="2018-05-17T20:09:56.948" v="12786" actId="6549"/>
          <ac:spMkLst>
            <pc:docMk/>
            <pc:sldMk cId="2436750955" sldId="420"/>
            <ac:spMk id="21" creationId="{936BD86A-DB71-4752-A8F1-06E7B7A8572E}"/>
          </ac:spMkLst>
        </pc:spChg>
        <pc:spChg chg="mod">
          <ac:chgData name="Craig Thomas" userId="00ea655f176af39b" providerId="LiveId" clId="{EB18B3FA-FC14-4CF2-A51E-4B97044C2B8D}" dt="2018-05-17T20:00:01.407" v="12364" actId="207"/>
          <ac:spMkLst>
            <pc:docMk/>
            <pc:sldMk cId="2436750955" sldId="420"/>
            <ac:spMk id="25" creationId="{626072BC-29ED-4596-9D86-DD9E620C6E78}"/>
          </ac:spMkLst>
        </pc:spChg>
        <pc:picChg chg="del">
          <ac:chgData name="Craig Thomas" userId="00ea655f176af39b" providerId="LiveId" clId="{EB18B3FA-FC14-4CF2-A51E-4B97044C2B8D}" dt="2018-05-17T19:56:30.681" v="12174" actId="478"/>
          <ac:picMkLst>
            <pc:docMk/>
            <pc:sldMk cId="2436750955" sldId="420"/>
            <ac:picMk id="4" creationId="{CB811DB3-302D-4787-8DF4-6B21B8D08AAB}"/>
          </ac:picMkLst>
        </pc:picChg>
        <pc:picChg chg="add mod">
          <ac:chgData name="Craig Thomas" userId="00ea655f176af39b" providerId="LiveId" clId="{EB18B3FA-FC14-4CF2-A51E-4B97044C2B8D}" dt="2018-05-17T19:57:52.093" v="12185" actId="14100"/>
          <ac:picMkLst>
            <pc:docMk/>
            <pc:sldMk cId="2436750955" sldId="420"/>
            <ac:picMk id="5" creationId="{234E2448-7651-44C1-9F0B-1A4FAEB9004A}"/>
          </ac:picMkLst>
        </pc:picChg>
      </pc:sldChg>
      <pc:sldChg chg="addSp delSp modSp add delAnim modAnim">
        <pc:chgData name="Craig Thomas" userId="00ea655f176af39b" providerId="LiveId" clId="{EB18B3FA-FC14-4CF2-A51E-4B97044C2B8D}" dt="2018-05-17T23:04:38.170" v="14228" actId="6549"/>
        <pc:sldMkLst>
          <pc:docMk/>
          <pc:sldMk cId="2844449101" sldId="421"/>
        </pc:sldMkLst>
        <pc:spChg chg="mod">
          <ac:chgData name="Craig Thomas" userId="00ea655f176af39b" providerId="LiveId" clId="{EB18B3FA-FC14-4CF2-A51E-4B97044C2B8D}" dt="2018-05-17T21:21:53.243" v="13368" actId="6549"/>
          <ac:spMkLst>
            <pc:docMk/>
            <pc:sldMk cId="2844449101" sldId="421"/>
            <ac:spMk id="2" creationId="{00000000-0000-0000-0000-000000000000}"/>
          </ac:spMkLst>
        </pc:spChg>
        <pc:spChg chg="del">
          <ac:chgData name="Craig Thomas" userId="00ea655f176af39b" providerId="LiveId" clId="{EB18B3FA-FC14-4CF2-A51E-4B97044C2B8D}" dt="2018-05-17T21:22:39.332" v="13369" actId="478"/>
          <ac:spMkLst>
            <pc:docMk/>
            <pc:sldMk cId="2844449101" sldId="421"/>
            <ac:spMk id="6" creationId="{12FB671D-04BE-47D0-A150-B88809B26D94}"/>
          </ac:spMkLst>
        </pc:spChg>
        <pc:spChg chg="add mod">
          <ac:chgData name="Craig Thomas" userId="00ea655f176af39b" providerId="LiveId" clId="{EB18B3FA-FC14-4CF2-A51E-4B97044C2B8D}" dt="2018-05-17T23:02:42.855" v="14047" actId="1035"/>
          <ac:spMkLst>
            <pc:docMk/>
            <pc:sldMk cId="2844449101" sldId="421"/>
            <ac:spMk id="15" creationId="{4A915FE4-6C68-4744-B069-869B35BE4E50}"/>
          </ac:spMkLst>
        </pc:spChg>
        <pc:spChg chg="mod">
          <ac:chgData name="Craig Thomas" userId="00ea655f176af39b" providerId="LiveId" clId="{EB18B3FA-FC14-4CF2-A51E-4B97044C2B8D}" dt="2018-05-17T23:04:14.518" v="14221" actId="207"/>
          <ac:spMkLst>
            <pc:docMk/>
            <pc:sldMk cId="2844449101" sldId="421"/>
            <ac:spMk id="16" creationId="{3A2AFAAA-3A2C-4B2D-98AA-7EF33660862B}"/>
          </ac:spMkLst>
        </pc:spChg>
        <pc:spChg chg="del">
          <ac:chgData name="Craig Thomas" userId="00ea655f176af39b" providerId="LiveId" clId="{EB18B3FA-FC14-4CF2-A51E-4B97044C2B8D}" dt="2018-05-17T22:42:15.497" v="13631" actId="478"/>
          <ac:spMkLst>
            <pc:docMk/>
            <pc:sldMk cId="2844449101" sldId="421"/>
            <ac:spMk id="17" creationId="{934DFBB3-2734-4C7A-895A-2729070C30CD}"/>
          </ac:spMkLst>
        </pc:spChg>
        <pc:spChg chg="add mod">
          <ac:chgData name="Craig Thomas" userId="00ea655f176af39b" providerId="LiveId" clId="{EB18B3FA-FC14-4CF2-A51E-4B97044C2B8D}" dt="2018-05-17T23:03:44.843" v="14216" actId="1035"/>
          <ac:spMkLst>
            <pc:docMk/>
            <pc:sldMk cId="2844449101" sldId="421"/>
            <ac:spMk id="19" creationId="{CC6C34B7-C727-4AC1-97BC-36E4A0980957}"/>
          </ac:spMkLst>
        </pc:spChg>
        <pc:spChg chg="add mod">
          <ac:chgData name="Craig Thomas" userId="00ea655f176af39b" providerId="LiveId" clId="{EB18B3FA-FC14-4CF2-A51E-4B97044C2B8D}" dt="2018-05-17T23:03:50.572" v="14219" actId="1035"/>
          <ac:spMkLst>
            <pc:docMk/>
            <pc:sldMk cId="2844449101" sldId="421"/>
            <ac:spMk id="20" creationId="{28AD0B72-E3E2-4655-B127-A8AA823E4037}"/>
          </ac:spMkLst>
        </pc:spChg>
        <pc:spChg chg="del">
          <ac:chgData name="Craig Thomas" userId="00ea655f176af39b" providerId="LiveId" clId="{EB18B3FA-FC14-4CF2-A51E-4B97044C2B8D}" dt="2018-05-17T22:42:15.497" v="13631" actId="478"/>
          <ac:spMkLst>
            <pc:docMk/>
            <pc:sldMk cId="2844449101" sldId="421"/>
            <ac:spMk id="21" creationId="{936BD86A-DB71-4752-A8F1-06E7B7A8572E}"/>
          </ac:spMkLst>
        </pc:spChg>
        <pc:spChg chg="add mod">
          <ac:chgData name="Craig Thomas" userId="00ea655f176af39b" providerId="LiveId" clId="{EB18B3FA-FC14-4CF2-A51E-4B97044C2B8D}" dt="2018-05-17T23:04:38.170" v="14228" actId="6549"/>
          <ac:spMkLst>
            <pc:docMk/>
            <pc:sldMk cId="2844449101" sldId="421"/>
            <ac:spMk id="22" creationId="{AD787373-EFC6-4F26-A6BB-B70D004CA03C}"/>
          </ac:spMkLst>
        </pc:spChg>
        <pc:spChg chg="mod">
          <ac:chgData name="Craig Thomas" userId="00ea655f176af39b" providerId="LiveId" clId="{EB18B3FA-FC14-4CF2-A51E-4B97044C2B8D}" dt="2018-05-17T23:02:24.280" v="14039" actId="404"/>
          <ac:spMkLst>
            <pc:docMk/>
            <pc:sldMk cId="2844449101" sldId="421"/>
            <ac:spMk id="25" creationId="{626072BC-29ED-4596-9D86-DD9E620C6E78}"/>
          </ac:spMkLst>
        </pc:spChg>
        <pc:picChg chg="add mod">
          <ac:chgData name="Craig Thomas" userId="00ea655f176af39b" providerId="LiveId" clId="{EB18B3FA-FC14-4CF2-A51E-4B97044C2B8D}" dt="2018-05-17T21:23:42.678" v="13388" actId="1037"/>
          <ac:picMkLst>
            <pc:docMk/>
            <pc:sldMk cId="2844449101" sldId="421"/>
            <ac:picMk id="4" creationId="{152DCCA5-99BC-4D40-B872-DFA7BAACBE15}"/>
          </ac:picMkLst>
        </pc:picChg>
        <pc:picChg chg="del">
          <ac:chgData name="Craig Thomas" userId="00ea655f176af39b" providerId="LiveId" clId="{EB18B3FA-FC14-4CF2-A51E-4B97044C2B8D}" dt="2018-05-17T21:22:43.417" v="13370" actId="478"/>
          <ac:picMkLst>
            <pc:docMk/>
            <pc:sldMk cId="2844449101" sldId="421"/>
            <ac:picMk id="5" creationId="{234E2448-7651-44C1-9F0B-1A4FAEB9004A}"/>
          </ac:picMkLst>
        </pc:picChg>
      </pc:sldChg>
      <pc:sldChg chg="addSp delSp modSp add delAnim modAnim">
        <pc:chgData name="Craig Thomas" userId="00ea655f176af39b" providerId="LiveId" clId="{EB18B3FA-FC14-4CF2-A51E-4B97044C2B8D}" dt="2018-05-17T23:31:18.289" v="15244" actId="14100"/>
        <pc:sldMkLst>
          <pc:docMk/>
          <pc:sldMk cId="1919702956" sldId="422"/>
        </pc:sldMkLst>
        <pc:spChg chg="mod">
          <ac:chgData name="Craig Thomas" userId="00ea655f176af39b" providerId="LiveId" clId="{EB18B3FA-FC14-4CF2-A51E-4B97044C2B8D}" dt="2018-05-17T23:05:08.724" v="14264" actId="6549"/>
          <ac:spMkLst>
            <pc:docMk/>
            <pc:sldMk cId="1919702956" sldId="422"/>
            <ac:spMk id="2" creationId="{00000000-0000-0000-0000-000000000000}"/>
          </ac:spMkLst>
        </pc:spChg>
        <pc:spChg chg="del">
          <ac:chgData name="Craig Thomas" userId="00ea655f176af39b" providerId="LiveId" clId="{EB18B3FA-FC14-4CF2-A51E-4B97044C2B8D}" dt="2018-05-17T23:20:19.087" v="14462" actId="478"/>
          <ac:spMkLst>
            <pc:docMk/>
            <pc:sldMk cId="1919702956" sldId="422"/>
            <ac:spMk id="15" creationId="{4A915FE4-6C68-4744-B069-869B35BE4E50}"/>
          </ac:spMkLst>
        </pc:spChg>
        <pc:spChg chg="mod">
          <ac:chgData name="Craig Thomas" userId="00ea655f176af39b" providerId="LiveId" clId="{EB18B3FA-FC14-4CF2-A51E-4B97044C2B8D}" dt="2018-05-17T23:25:45.752" v="15054" actId="20577"/>
          <ac:spMkLst>
            <pc:docMk/>
            <pc:sldMk cId="1919702956" sldId="422"/>
            <ac:spMk id="16" creationId="{3A2AFAAA-3A2C-4B2D-98AA-7EF33660862B}"/>
          </ac:spMkLst>
        </pc:spChg>
        <pc:spChg chg="add mod">
          <ac:chgData name="Craig Thomas" userId="00ea655f176af39b" providerId="LiveId" clId="{EB18B3FA-FC14-4CF2-A51E-4B97044C2B8D}" dt="2018-05-17T23:25:35.628" v="15053" actId="20577"/>
          <ac:spMkLst>
            <pc:docMk/>
            <pc:sldMk cId="1919702956" sldId="422"/>
            <ac:spMk id="17" creationId="{397B601B-2338-4B46-80A9-5AA26CC23434}"/>
          </ac:spMkLst>
        </pc:spChg>
        <pc:spChg chg="del">
          <ac:chgData name="Craig Thomas" userId="00ea655f176af39b" providerId="LiveId" clId="{EB18B3FA-FC14-4CF2-A51E-4B97044C2B8D}" dt="2018-05-17T23:20:19.087" v="14462" actId="478"/>
          <ac:spMkLst>
            <pc:docMk/>
            <pc:sldMk cId="1919702956" sldId="422"/>
            <ac:spMk id="19" creationId="{CC6C34B7-C727-4AC1-97BC-36E4A0980957}"/>
          </ac:spMkLst>
        </pc:spChg>
        <pc:spChg chg="mod">
          <ac:chgData name="Craig Thomas" userId="00ea655f176af39b" providerId="LiveId" clId="{EB18B3FA-FC14-4CF2-A51E-4B97044C2B8D}" dt="2018-05-17T23:25:13.972" v="15041" actId="1036"/>
          <ac:spMkLst>
            <pc:docMk/>
            <pc:sldMk cId="1919702956" sldId="422"/>
            <ac:spMk id="20" creationId="{28AD0B72-E3E2-4655-B127-A8AA823E4037}"/>
          </ac:spMkLst>
        </pc:spChg>
        <pc:spChg chg="mod">
          <ac:chgData name="Craig Thomas" userId="00ea655f176af39b" providerId="LiveId" clId="{EB18B3FA-FC14-4CF2-A51E-4B97044C2B8D}" dt="2018-05-17T23:26:02.578" v="15056" actId="6549"/>
          <ac:spMkLst>
            <pc:docMk/>
            <pc:sldMk cId="1919702956" sldId="422"/>
            <ac:spMk id="22" creationId="{AD787373-EFC6-4F26-A6BB-B70D004CA03C}"/>
          </ac:spMkLst>
        </pc:spChg>
        <pc:spChg chg="mod">
          <ac:chgData name="Craig Thomas" userId="00ea655f176af39b" providerId="LiveId" clId="{EB18B3FA-FC14-4CF2-A51E-4B97044C2B8D}" dt="2018-05-17T23:24:57.552" v="15036" actId="403"/>
          <ac:spMkLst>
            <pc:docMk/>
            <pc:sldMk cId="1919702956" sldId="422"/>
            <ac:spMk id="25" creationId="{626072BC-29ED-4596-9D86-DD9E620C6E78}"/>
          </ac:spMkLst>
        </pc:spChg>
        <pc:picChg chg="del">
          <ac:chgData name="Craig Thomas" userId="00ea655f176af39b" providerId="LiveId" clId="{EB18B3FA-FC14-4CF2-A51E-4B97044C2B8D}" dt="2018-05-17T23:26:10.101" v="15057" actId="478"/>
          <ac:picMkLst>
            <pc:docMk/>
            <pc:sldMk cId="1919702956" sldId="422"/>
            <ac:picMk id="4" creationId="{152DCCA5-99BC-4D40-B872-DFA7BAACBE15}"/>
          </ac:picMkLst>
        </pc:picChg>
        <pc:picChg chg="add del mod">
          <ac:chgData name="Craig Thomas" userId="00ea655f176af39b" providerId="LiveId" clId="{EB18B3FA-FC14-4CF2-A51E-4B97044C2B8D}" dt="2018-05-17T23:30:10.643" v="15234" actId="478"/>
          <ac:picMkLst>
            <pc:docMk/>
            <pc:sldMk cId="1919702956" sldId="422"/>
            <ac:picMk id="5" creationId="{E129A4A9-D500-44A7-9C70-0A44F60EF2C1}"/>
          </ac:picMkLst>
        </pc:picChg>
        <pc:picChg chg="add del mod">
          <ac:chgData name="Craig Thomas" userId="00ea655f176af39b" providerId="LiveId" clId="{EB18B3FA-FC14-4CF2-A51E-4B97044C2B8D}" dt="2018-05-17T23:30:40.748" v="15237" actId="478"/>
          <ac:picMkLst>
            <pc:docMk/>
            <pc:sldMk cId="1919702956" sldId="422"/>
            <ac:picMk id="7" creationId="{978C6BF6-D5DE-4D45-B911-CE45FBC11C58}"/>
          </ac:picMkLst>
        </pc:picChg>
        <pc:picChg chg="add mod">
          <ac:chgData name="Craig Thomas" userId="00ea655f176af39b" providerId="LiveId" clId="{EB18B3FA-FC14-4CF2-A51E-4B97044C2B8D}" dt="2018-05-17T23:31:03.069" v="15242" actId="14100"/>
          <ac:picMkLst>
            <pc:docMk/>
            <pc:sldMk cId="1919702956" sldId="422"/>
            <ac:picMk id="10" creationId="{45391E3F-9F70-42A2-BEDE-3A21D05810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D5B3-F2A5-46CF-A19F-9198DB9DB91D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F390-6D71-4AA2-91FA-B744DC1E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EA5-0CE9-4108-8954-42AA9CDFED81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251-F15C-4C58-8464-0061F3391717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C2C3-408B-42BF-AEEE-EB92DF6489AC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9ABC-8B65-401D-894A-F4D830085870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CC1-8323-4318-8122-D6A38B9A77D3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2704-021C-4ECD-9551-6A924A36CFF0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51F9-6B2D-408A-80F8-C1B925EC9E4E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D2B8-07E3-4F9C-93DA-816B8686DEF5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87C5-BD26-473E-88DC-6D45F2237C9E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FF0A-E6E4-4DC8-806B-A39C84A0F596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6D3756-13A6-48AE-A57C-A47EF1ED4B00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F15D79-B36D-415C-9BF6-BDF53339970B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7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4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425" y="1476375"/>
            <a:ext cx="3122469" cy="390178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5. God’s thoughts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1526663"/>
            <a:ext cx="9124950" cy="57236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Psalmist spoke of God’s thoughts: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139:17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10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0AC8C85-60CA-4B87-9508-631717DCDC7B}"/>
              </a:ext>
            </a:extLst>
          </p:cNvPr>
          <p:cNvSpPr txBox="1">
            <a:spLocks/>
          </p:cNvSpPr>
          <p:nvPr/>
        </p:nvSpPr>
        <p:spPr>
          <a:xfrm>
            <a:off x="0" y="2133600"/>
            <a:ext cx="9124950" cy="5723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God’s thoughts are higher than ours: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Isa. 55:8-9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8283F2-68CF-4CE5-8C7A-220616FE6E46}"/>
              </a:ext>
            </a:extLst>
          </p:cNvPr>
          <p:cNvSpPr txBox="1">
            <a:spLocks/>
          </p:cNvSpPr>
          <p:nvPr/>
        </p:nvSpPr>
        <p:spPr>
          <a:xfrm>
            <a:off x="0" y="2743200"/>
            <a:ext cx="8991600" cy="5723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Man takes God for granted: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150:2; 147:4-5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B8B761B-709B-4159-9787-5E7A464731D8}"/>
              </a:ext>
            </a:extLst>
          </p:cNvPr>
          <p:cNvSpPr txBox="1">
            <a:spLocks/>
          </p:cNvSpPr>
          <p:nvPr/>
        </p:nvSpPr>
        <p:spPr>
          <a:xfrm>
            <a:off x="0" y="33528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Men scoff at God, marginalize, eliminate Him: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90:2; 2 Chr. 20:6; Psa. 2:8-9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2D174-3C2A-42C0-A6A4-8B4A00D6F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402"/>
            <a:ext cx="3429000" cy="1356121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8769DAB-9A95-4C79-8C52-421B70AFB82F}"/>
              </a:ext>
            </a:extLst>
          </p:cNvPr>
          <p:cNvSpPr txBox="1">
            <a:spLocks/>
          </p:cNvSpPr>
          <p:nvPr/>
        </p:nvSpPr>
        <p:spPr>
          <a:xfrm>
            <a:off x="0" y="4343400"/>
            <a:ext cx="9124950" cy="132795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You and I are at the center of God’s thoughts: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144:3-4; Gen. 1:26-27; 2 Pet. 1:3-4; Rom. 5:8; Jn. 3:16; Heb. 13:5; Rom. 8:32; Matt. 11:28-30</a:t>
            </a:r>
          </a:p>
          <a:p>
            <a:pPr marL="36513" indent="0">
              <a:buClr>
                <a:srgbClr val="000066"/>
              </a:buClr>
              <a:buSzPct val="125000"/>
              <a:buNone/>
            </a:pP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C8D6871-5980-4390-AFCB-1EB1377C4F99}"/>
              </a:ext>
            </a:extLst>
          </p:cNvPr>
          <p:cNvSpPr txBox="1">
            <a:spLocks/>
          </p:cNvSpPr>
          <p:nvPr/>
        </p:nvSpPr>
        <p:spPr>
          <a:xfrm>
            <a:off x="0" y="5758646"/>
            <a:ext cx="9124950" cy="132795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need to learn and apply the lesson Job learned: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Job 38:1-4; 40:1-2; 42:1-6</a:t>
            </a:r>
          </a:p>
        </p:txBody>
      </p:sp>
    </p:spTree>
    <p:extLst>
      <p:ext uri="{BB962C8B-B14F-4D97-AF65-F5344CB8AC3E}">
        <p14:creationId xmlns:p14="http://schemas.microsoft.com/office/powerpoint/2010/main" val="9724529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0" grpId="0" build="p"/>
      <p:bldP spid="11" grpId="0" build="p"/>
      <p:bldP spid="15" grpId="0" build="p"/>
      <p:bldP spid="19" grpId="0" build="p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6. Wisdom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1526663"/>
            <a:ext cx="9124950" cy="57236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wiseman spoke of wisdom: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Prov. 3:15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11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0AC8C85-60CA-4B87-9508-631717DCDC7B}"/>
              </a:ext>
            </a:extLst>
          </p:cNvPr>
          <p:cNvSpPr txBox="1">
            <a:spLocks/>
          </p:cNvSpPr>
          <p:nvPr/>
        </p:nvSpPr>
        <p:spPr>
          <a:xfrm>
            <a:off x="0" y="2133600"/>
            <a:ext cx="9124950" cy="5723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How does one obtain wisdom?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Prov. 9:10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8283F2-68CF-4CE5-8C7A-220616FE6E46}"/>
              </a:ext>
            </a:extLst>
          </p:cNvPr>
          <p:cNvSpPr txBox="1">
            <a:spLocks/>
          </p:cNvSpPr>
          <p:nvPr/>
        </p:nvSpPr>
        <p:spPr>
          <a:xfrm>
            <a:off x="0" y="2743200"/>
            <a:ext cx="8991600" cy="5723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world rejects the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“fear of the Lord”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; they’re too smart for that!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B8B761B-709B-4159-9787-5E7A464731D8}"/>
              </a:ext>
            </a:extLst>
          </p:cNvPr>
          <p:cNvSpPr txBox="1">
            <a:spLocks/>
          </p:cNvSpPr>
          <p:nvPr/>
        </p:nvSpPr>
        <p:spPr>
          <a:xfrm>
            <a:off x="0" y="37338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Will the real fool please stand up: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14:1; Rom. 1:21, 23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8769DAB-9A95-4C79-8C52-421B70AFB82F}"/>
              </a:ext>
            </a:extLst>
          </p:cNvPr>
          <p:cNvSpPr txBox="1">
            <a:spLocks/>
          </p:cNvSpPr>
          <p:nvPr/>
        </p:nvSpPr>
        <p:spPr>
          <a:xfrm>
            <a:off x="0" y="43434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Our secular society does everything possible to deny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Proverbs 9:10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.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C8D6871-5980-4390-AFCB-1EB1377C4F99}"/>
              </a:ext>
            </a:extLst>
          </p:cNvPr>
          <p:cNvSpPr txBox="1">
            <a:spLocks/>
          </p:cNvSpPr>
          <p:nvPr/>
        </p:nvSpPr>
        <p:spPr>
          <a:xfrm>
            <a:off x="0" y="5791200"/>
            <a:ext cx="912495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 true wisdom precious to you?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Prov. 1:7; 24:7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9838A05F-213F-4A03-9AB9-EEC7D93107DB}"/>
              </a:ext>
            </a:extLst>
          </p:cNvPr>
          <p:cNvSpPr txBox="1">
            <a:spLocks/>
          </p:cNvSpPr>
          <p:nvPr/>
        </p:nvSpPr>
        <p:spPr>
          <a:xfrm>
            <a:off x="685800" y="5271109"/>
            <a:ext cx="33528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Evolution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Gen. 1:1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60EAE1AB-65BE-4DE1-A647-42394F85A9AA}"/>
              </a:ext>
            </a:extLst>
          </p:cNvPr>
          <p:cNvSpPr txBox="1">
            <a:spLocks/>
          </p:cNvSpPr>
          <p:nvPr/>
        </p:nvSpPr>
        <p:spPr>
          <a:xfrm>
            <a:off x="3810000" y="5257800"/>
            <a:ext cx="531495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Humanism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Prov. 12:15; 1 Cor. 1:18ff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7A97F-E3DE-42EC-9DA0-6989A5F1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-12700"/>
            <a:ext cx="2895600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33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0" grpId="0" build="p"/>
      <p:bldP spid="11" grpId="0" build="p"/>
      <p:bldP spid="15" grpId="0" build="p"/>
      <p:bldP spid="19" grpId="0" build="p"/>
      <p:bldP spid="20" grpId="0" build="p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7. A good name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1526663"/>
            <a:ext cx="9124950" cy="57236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wiseman spoke of a “good name”: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Eccl. 7:1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0AC8C85-60CA-4B87-9508-631717DCDC7B}"/>
              </a:ext>
            </a:extLst>
          </p:cNvPr>
          <p:cNvSpPr txBox="1">
            <a:spLocks/>
          </p:cNvSpPr>
          <p:nvPr/>
        </p:nvSpPr>
        <p:spPr>
          <a:xfrm>
            <a:off x="0" y="2286000"/>
            <a:ext cx="9124950" cy="5723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Some scoff at the idea of a “good name”: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10:25; Acts 24:5; Matt. 10:26; 5:11-12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B8B761B-709B-4159-9787-5E7A464731D8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What comes to your mind when you hear these names?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9838A05F-213F-4A03-9AB9-EEC7D93107DB}"/>
              </a:ext>
            </a:extLst>
          </p:cNvPr>
          <p:cNvSpPr txBox="1">
            <a:spLocks/>
          </p:cNvSpPr>
          <p:nvPr/>
        </p:nvSpPr>
        <p:spPr>
          <a:xfrm>
            <a:off x="1447800" y="4585309"/>
            <a:ext cx="33528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b="1" i="1" dirty="0">
                <a:solidFill>
                  <a:schemeClr val="bg1"/>
                </a:solidFill>
                <a:latin typeface="Nyala" pitchFamily="2" charset="0"/>
              </a:rPr>
              <a:t>Adolph Hitler</a:t>
            </a:r>
            <a:endParaRPr lang="en-US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60EAE1AB-65BE-4DE1-A647-42394F85A9AA}"/>
              </a:ext>
            </a:extLst>
          </p:cNvPr>
          <p:cNvSpPr txBox="1">
            <a:spLocks/>
          </p:cNvSpPr>
          <p:nvPr/>
        </p:nvSpPr>
        <p:spPr>
          <a:xfrm>
            <a:off x="4724400" y="4572000"/>
            <a:ext cx="5181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b="1" i="1" dirty="0">
                <a:solidFill>
                  <a:schemeClr val="bg1"/>
                </a:solidFill>
                <a:latin typeface="Nyala" pitchFamily="2" charset="0"/>
              </a:rPr>
              <a:t>Charles Manson</a:t>
            </a:r>
            <a:endParaRPr lang="en-US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2A8CD417-AB06-4210-B397-AAB9C657C556}"/>
              </a:ext>
            </a:extLst>
          </p:cNvPr>
          <p:cNvSpPr txBox="1">
            <a:spLocks/>
          </p:cNvSpPr>
          <p:nvPr/>
        </p:nvSpPr>
        <p:spPr>
          <a:xfrm>
            <a:off x="1447800" y="5194909"/>
            <a:ext cx="33528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b="1" i="1" dirty="0">
                <a:solidFill>
                  <a:schemeClr val="bg1"/>
                </a:solidFill>
                <a:latin typeface="Nyala" pitchFamily="2" charset="0"/>
              </a:rPr>
              <a:t>Benedict Arnold</a:t>
            </a:r>
            <a:endParaRPr lang="en-US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92B9E64-FF78-498C-8551-FB914A5200B6}"/>
              </a:ext>
            </a:extLst>
          </p:cNvPr>
          <p:cNvSpPr txBox="1">
            <a:spLocks/>
          </p:cNvSpPr>
          <p:nvPr/>
        </p:nvSpPr>
        <p:spPr>
          <a:xfrm>
            <a:off x="4724400" y="5181600"/>
            <a:ext cx="5181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b="1" i="1" dirty="0">
                <a:solidFill>
                  <a:schemeClr val="bg1"/>
                </a:solidFill>
                <a:latin typeface="Nyala" pitchFamily="2" charset="0"/>
              </a:rPr>
              <a:t>Jezebel</a:t>
            </a:r>
            <a:endParaRPr lang="en-US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3835D34-01FF-4217-967A-6E839963718B}"/>
              </a:ext>
            </a:extLst>
          </p:cNvPr>
          <p:cNvSpPr txBox="1">
            <a:spLocks/>
          </p:cNvSpPr>
          <p:nvPr/>
        </p:nvSpPr>
        <p:spPr>
          <a:xfrm>
            <a:off x="1447800" y="5804509"/>
            <a:ext cx="33528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b="1" i="1" dirty="0">
                <a:solidFill>
                  <a:schemeClr val="bg1"/>
                </a:solidFill>
                <a:latin typeface="Nyala" pitchFamily="2" charset="0"/>
              </a:rPr>
              <a:t>Judas Iscariot</a:t>
            </a:r>
            <a:endParaRPr lang="en-US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E4FFE6B8-35E1-4B02-B48A-5C1A63C934C7}"/>
              </a:ext>
            </a:extLst>
          </p:cNvPr>
          <p:cNvSpPr txBox="1">
            <a:spLocks/>
          </p:cNvSpPr>
          <p:nvPr/>
        </p:nvSpPr>
        <p:spPr>
          <a:xfrm>
            <a:off x="4724400" y="5791200"/>
            <a:ext cx="5181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b="1" i="1" dirty="0">
                <a:solidFill>
                  <a:schemeClr val="bg1"/>
                </a:solidFill>
                <a:latin typeface="Nyala" pitchFamily="2" charset="0"/>
              </a:rPr>
              <a:t>Jim Jones</a:t>
            </a:r>
            <a:endParaRPr lang="en-US" b="1" dirty="0">
              <a:solidFill>
                <a:srgbClr val="FFC000"/>
              </a:solidFill>
              <a:latin typeface="Nyal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EEB0C-D95A-40FC-8D18-BB485E74C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2647950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13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0" grpId="0" build="p"/>
      <p:bldP spid="15" grpId="0" build="p"/>
      <p:bldP spid="21" grpId="0"/>
      <p:bldP spid="22" grpId="0"/>
      <p:bldP spid="16" grpId="0"/>
      <p:bldP spid="17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7. A good name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1526663"/>
            <a:ext cx="9124950" cy="57236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same is true about our name when it comes to being a Christian: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11:26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13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B8B761B-709B-4159-9787-5E7A464731D8}"/>
              </a:ext>
            </a:extLst>
          </p:cNvPr>
          <p:cNvSpPr txBox="1">
            <a:spLocks/>
          </p:cNvSpPr>
          <p:nvPr/>
        </p:nvSpPr>
        <p:spPr>
          <a:xfrm>
            <a:off x="0" y="25146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All of our behavior, words, and attitudes ultimately reflect on Christ!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C8D6871-5980-4390-AFCB-1EB1377C4F99}"/>
              </a:ext>
            </a:extLst>
          </p:cNvPr>
          <p:cNvSpPr txBox="1">
            <a:spLocks/>
          </p:cNvSpPr>
          <p:nvPr/>
        </p:nvSpPr>
        <p:spPr>
          <a:xfrm>
            <a:off x="0" y="3581400"/>
            <a:ext cx="9124950" cy="14478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On of the infidel’s favorite tools is trashing Christ and His religion for the “bad name” some of His supposed followers have given Him: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Pet. 2:2; 1 Pet. 1:13-16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04930FB-1589-45E9-B4AD-64AE4693E696}"/>
              </a:ext>
            </a:extLst>
          </p:cNvPr>
          <p:cNvSpPr txBox="1">
            <a:spLocks/>
          </p:cNvSpPr>
          <p:nvPr/>
        </p:nvSpPr>
        <p:spPr>
          <a:xfrm>
            <a:off x="0" y="49530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Many trade away their “good name” for things of no value: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12:16; Titus 1:12; Jn. 1:46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6072BC-29ED-4596-9D86-DD9E620C6E78}"/>
              </a:ext>
            </a:extLst>
          </p:cNvPr>
          <p:cNvSpPr txBox="1">
            <a:spLocks/>
          </p:cNvSpPr>
          <p:nvPr/>
        </p:nvSpPr>
        <p:spPr>
          <a:xfrm>
            <a:off x="0" y="58674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What kind of name are you cultivating?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Prov. 22:1; Matt. 5:14-16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6366DC8-4B18-45EB-AEEA-24C43B2CA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2647950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664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5" grpId="0" build="p"/>
      <p:bldP spid="20" grpId="0" build="p"/>
      <p:bldP spid="19" grpId="0" build="p"/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8. Trial of our faith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1526663"/>
            <a:ext cx="9124950" cy="57236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Peter tells us this great truth in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Peter 1:6-7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.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14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B8B761B-709B-4159-9787-5E7A464731D8}"/>
              </a:ext>
            </a:extLst>
          </p:cNvPr>
          <p:cNvSpPr txBox="1">
            <a:spLocks/>
          </p:cNvSpPr>
          <p:nvPr/>
        </p:nvSpPr>
        <p:spPr>
          <a:xfrm>
            <a:off x="0" y="24384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Gold is a precious metal with many properties that make it valuable.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C8D6871-5980-4390-AFCB-1EB1377C4F99}"/>
              </a:ext>
            </a:extLst>
          </p:cNvPr>
          <p:cNvSpPr txBox="1">
            <a:spLocks/>
          </p:cNvSpPr>
          <p:nvPr/>
        </p:nvSpPr>
        <p:spPr>
          <a:xfrm>
            <a:off x="0" y="3810000"/>
            <a:ext cx="9124950" cy="14478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Pure gold is rare; most often mined as an ore (1-5 ppm) that must be refined to extract the pure gold.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04930FB-1589-45E9-B4AD-64AE4693E696}"/>
              </a:ext>
            </a:extLst>
          </p:cNvPr>
          <p:cNvSpPr txBox="1">
            <a:spLocks/>
          </p:cNvSpPr>
          <p:nvPr/>
        </p:nvSpPr>
        <p:spPr>
          <a:xfrm>
            <a:off x="0" y="51816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Our faith is like gold; it must be refined to make it pure, genuine, strong: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3:22; Eph. 2:8; Gal. 3:26; 2 Tim. 1:5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11DB3-302D-4787-8DF4-6B21B8D0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68"/>
            <a:ext cx="2743200" cy="13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86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5" grpId="0" build="p"/>
      <p:bldP spid="20" grpId="0" build="p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8. Trial of our faith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15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6072BC-29ED-4596-9D86-DD9E620C6E78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Christians Peter wrote to were undergoing severe trials: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3:14; 4:12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11DB3-302D-4787-8DF4-6B21B8D0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68"/>
            <a:ext cx="2743200" cy="1389779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A2AFAAA-3A2C-4B2D-98AA-7EF33660862B}"/>
              </a:ext>
            </a:extLst>
          </p:cNvPr>
          <p:cNvSpPr txBox="1">
            <a:spLocks/>
          </p:cNvSpPr>
          <p:nvPr/>
        </p:nvSpPr>
        <p:spPr>
          <a:xfrm>
            <a:off x="0" y="2895599"/>
            <a:ext cx="9124950" cy="144780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In times of trial we find out just how strong and genuine our faith is: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4:13; Jas. 1:2-4; Rom. 5:1-5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34DFBB3-2734-4C7A-895A-2729070C30CD}"/>
              </a:ext>
            </a:extLst>
          </p:cNvPr>
          <p:cNvSpPr txBox="1">
            <a:spLocks/>
          </p:cNvSpPr>
          <p:nvPr/>
        </p:nvSpPr>
        <p:spPr>
          <a:xfrm>
            <a:off x="0" y="4191000"/>
            <a:ext cx="9124950" cy="110642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next time you face trials and temptations REJOICE!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Cor. 4:16-5:1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936BD86A-DB71-4752-A8F1-06E7B7A8572E}"/>
              </a:ext>
            </a:extLst>
          </p:cNvPr>
          <p:cNvSpPr txBox="1">
            <a:spLocks/>
          </p:cNvSpPr>
          <p:nvPr/>
        </p:nvSpPr>
        <p:spPr>
          <a:xfrm>
            <a:off x="0" y="5446776"/>
            <a:ext cx="9124950" cy="110642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In the end it really pays off!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1:9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How precious is your faith?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2 Pet. 1:3-11</a:t>
            </a:r>
          </a:p>
        </p:txBody>
      </p:sp>
    </p:spTree>
    <p:extLst>
      <p:ext uri="{BB962C8B-B14F-4D97-AF65-F5344CB8AC3E}">
        <p14:creationId xmlns:p14="http://schemas.microsoft.com/office/powerpoint/2010/main" val="8468077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5" grpId="0" build="p"/>
      <p:bldP spid="16" grpId="0" build="p"/>
      <p:bldP spid="17" grpId="0" build="p"/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9. Blood of Christ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16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6072BC-29ED-4596-9D86-DD9E620C6E78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Peter teaches us about the blood of Christ:  </a:t>
            </a: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1:18-19; Jn. 19:34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A2AFAAA-3A2C-4B2D-98AA-7EF33660862B}"/>
              </a:ext>
            </a:extLst>
          </p:cNvPr>
          <p:cNvSpPr txBox="1">
            <a:spLocks/>
          </p:cNvSpPr>
          <p:nvPr/>
        </p:nvSpPr>
        <p:spPr>
          <a:xfrm>
            <a:off x="0" y="2832100"/>
            <a:ext cx="9124950" cy="77531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Christ’s blood was: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3B83E-8EBF-4AEF-91B0-46D60E68B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-38101"/>
            <a:ext cx="3486150" cy="1417635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A4206A0-72C7-4969-91E8-BD657C45C093}"/>
              </a:ext>
            </a:extLst>
          </p:cNvPr>
          <p:cNvSpPr txBox="1">
            <a:spLocks/>
          </p:cNvSpPr>
          <p:nvPr/>
        </p:nvSpPr>
        <p:spPr>
          <a:xfrm>
            <a:off x="762000" y="3607409"/>
            <a:ext cx="6705600" cy="6724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Innocent blood:  </a:t>
            </a:r>
            <a:r>
              <a:rPr lang="en-US" sz="2800" b="1" dirty="0">
                <a:solidFill>
                  <a:srgbClr val="FF9900"/>
                </a:solidFill>
                <a:latin typeface="Nyala" pitchFamily="2" charset="0"/>
              </a:rPr>
              <a:t>Matt. 27:4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9BDCCDF-B6B3-4011-9208-4F2ADE1C8B2E}"/>
              </a:ext>
            </a:extLst>
          </p:cNvPr>
          <p:cNvSpPr txBox="1">
            <a:spLocks/>
          </p:cNvSpPr>
          <p:nvPr/>
        </p:nvSpPr>
        <p:spPr>
          <a:xfrm>
            <a:off x="762000" y="4217009"/>
            <a:ext cx="6705600" cy="6724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Blood of the New Testament:  </a:t>
            </a:r>
            <a:r>
              <a:rPr lang="en-US" sz="2800" b="1" dirty="0">
                <a:solidFill>
                  <a:srgbClr val="FF9900"/>
                </a:solidFill>
                <a:latin typeface="Nyala" pitchFamily="2" charset="0"/>
              </a:rPr>
              <a:t>Mk. 14:24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38DE69A-7D07-4B25-91A8-11475D494E42}"/>
              </a:ext>
            </a:extLst>
          </p:cNvPr>
          <p:cNvSpPr txBox="1">
            <a:spLocks/>
          </p:cNvSpPr>
          <p:nvPr/>
        </p:nvSpPr>
        <p:spPr>
          <a:xfrm>
            <a:off x="762000" y="4826609"/>
            <a:ext cx="6705600" cy="6724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His own blood:  </a:t>
            </a:r>
            <a:r>
              <a:rPr lang="en-US" sz="2800" b="1" dirty="0">
                <a:solidFill>
                  <a:srgbClr val="FF9900"/>
                </a:solidFill>
                <a:latin typeface="Nyala" pitchFamily="2" charset="0"/>
              </a:rPr>
              <a:t>Rev. 1:5; Heb. 2:14-16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403C513C-B78E-4F66-866A-443C524ACFD9}"/>
              </a:ext>
            </a:extLst>
          </p:cNvPr>
          <p:cNvSpPr txBox="1">
            <a:spLocks/>
          </p:cNvSpPr>
          <p:nvPr/>
        </p:nvSpPr>
        <p:spPr>
          <a:xfrm>
            <a:off x="0" y="5625490"/>
            <a:ext cx="9124950" cy="77531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often sing </a:t>
            </a:r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There is Power in the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Blood: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3666C3-7B88-4A29-BF75-594A634ED498}"/>
              </a:ext>
            </a:extLst>
          </p:cNvPr>
          <p:cNvSpPr/>
          <p:nvPr/>
        </p:nvSpPr>
        <p:spPr>
          <a:xfrm>
            <a:off x="323850" y="1493862"/>
            <a:ext cx="8515350" cy="4983138"/>
          </a:xfrm>
          <a:prstGeom prst="roundRect">
            <a:avLst/>
          </a:prstGeom>
          <a:ln w="635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/>
            <a:r>
              <a:rPr lang="en-US" sz="3200" b="1" dirty="0">
                <a:latin typeface="Nyala" panose="02000504070300020003" pitchFamily="2" charset="0"/>
              </a:rPr>
              <a:t>Would you be free from the burden of sin?</a:t>
            </a:r>
          </a:p>
          <a:p>
            <a:pPr marL="465138"/>
            <a:r>
              <a:rPr lang="en-US" sz="3200" b="1" dirty="0">
                <a:latin typeface="Nyala" panose="02000504070300020003" pitchFamily="2" charset="0"/>
              </a:rPr>
              <a:t>There’s </a:t>
            </a:r>
            <a:r>
              <a:rPr lang="en-US" sz="3200" b="1" dirty="0" err="1">
                <a:latin typeface="Nyala" panose="02000504070300020003" pitchFamily="2" charset="0"/>
              </a:rPr>
              <a:t>pow’r</a:t>
            </a:r>
            <a:r>
              <a:rPr lang="en-US" sz="3200" b="1" dirty="0">
                <a:latin typeface="Nyala" panose="02000504070300020003" pitchFamily="2" charset="0"/>
              </a:rPr>
              <a:t> in the blood, </a:t>
            </a:r>
            <a:r>
              <a:rPr lang="en-US" sz="3200" b="1" dirty="0" err="1">
                <a:latin typeface="Nyala" panose="02000504070300020003" pitchFamily="2" charset="0"/>
              </a:rPr>
              <a:t>pow’r</a:t>
            </a:r>
            <a:r>
              <a:rPr lang="en-US" sz="3200" b="1" dirty="0">
                <a:latin typeface="Nyala" panose="02000504070300020003" pitchFamily="2" charset="0"/>
              </a:rPr>
              <a:t> in the blood;</a:t>
            </a:r>
          </a:p>
          <a:p>
            <a:pPr marL="465138"/>
            <a:r>
              <a:rPr lang="en-US" sz="3200" b="1" dirty="0">
                <a:latin typeface="Nyala" panose="02000504070300020003" pitchFamily="2" charset="0"/>
              </a:rPr>
              <a:t>Would you o’er evil a victory win?</a:t>
            </a:r>
            <a:br>
              <a:rPr lang="en-US" sz="3200" b="1" dirty="0">
                <a:latin typeface="Nyala" panose="02000504070300020003" pitchFamily="2" charset="0"/>
              </a:rPr>
            </a:br>
            <a:r>
              <a:rPr lang="en-US" sz="3200" b="1" dirty="0">
                <a:latin typeface="Nyala" panose="02000504070300020003" pitchFamily="2" charset="0"/>
              </a:rPr>
              <a:t>There’s wonderful </a:t>
            </a:r>
            <a:r>
              <a:rPr lang="en-US" sz="3200" b="1" dirty="0" err="1">
                <a:latin typeface="Nyala" panose="02000504070300020003" pitchFamily="2" charset="0"/>
              </a:rPr>
              <a:t>pow’r</a:t>
            </a:r>
            <a:r>
              <a:rPr lang="en-US" sz="3200" b="1" dirty="0">
                <a:latin typeface="Nyala" panose="02000504070300020003" pitchFamily="2" charset="0"/>
              </a:rPr>
              <a:t> in the blood.</a:t>
            </a:r>
          </a:p>
          <a:p>
            <a:pPr marL="465138"/>
            <a:r>
              <a:rPr lang="en-US" sz="3200" b="1" i="1" dirty="0">
                <a:latin typeface="Nyala" panose="02000504070300020003" pitchFamily="2" charset="0"/>
              </a:rPr>
              <a:t>Refrain:</a:t>
            </a:r>
            <a:endParaRPr lang="en-US" sz="3200" b="1" dirty="0">
              <a:latin typeface="Nyala" panose="02000504070300020003" pitchFamily="2" charset="0"/>
            </a:endParaRPr>
          </a:p>
          <a:p>
            <a:pPr marL="465138"/>
            <a:r>
              <a:rPr lang="en-US" sz="3200" b="1" dirty="0">
                <a:latin typeface="Nyala" panose="02000504070300020003" pitchFamily="2" charset="0"/>
              </a:rPr>
              <a:t>There is </a:t>
            </a:r>
            <a:r>
              <a:rPr lang="en-US" sz="3200" b="1" dirty="0" err="1">
                <a:latin typeface="Nyala" panose="02000504070300020003" pitchFamily="2" charset="0"/>
              </a:rPr>
              <a:t>pow’r</a:t>
            </a:r>
            <a:r>
              <a:rPr lang="en-US" sz="3200" b="1" dirty="0">
                <a:latin typeface="Nyala" panose="02000504070300020003" pitchFamily="2" charset="0"/>
              </a:rPr>
              <a:t>, </a:t>
            </a:r>
            <a:r>
              <a:rPr lang="en-US" sz="3200" b="1" dirty="0" err="1">
                <a:latin typeface="Nyala" panose="02000504070300020003" pitchFamily="2" charset="0"/>
              </a:rPr>
              <a:t>pow’r</a:t>
            </a:r>
            <a:r>
              <a:rPr lang="en-US" sz="3200" b="1" dirty="0">
                <a:latin typeface="Nyala" panose="02000504070300020003" pitchFamily="2" charset="0"/>
              </a:rPr>
              <a:t>, wonder-working </a:t>
            </a:r>
            <a:r>
              <a:rPr lang="en-US" sz="3200" b="1" dirty="0" err="1">
                <a:latin typeface="Nyala" panose="02000504070300020003" pitchFamily="2" charset="0"/>
              </a:rPr>
              <a:t>pow’r</a:t>
            </a:r>
            <a:endParaRPr lang="en-US" sz="3200" b="1" dirty="0">
              <a:latin typeface="Nyala" panose="02000504070300020003" pitchFamily="2" charset="0"/>
            </a:endParaRPr>
          </a:p>
          <a:p>
            <a:pPr marL="465138"/>
            <a:r>
              <a:rPr lang="en-US" sz="3200" b="1" dirty="0">
                <a:latin typeface="Nyala" panose="02000504070300020003" pitchFamily="2" charset="0"/>
              </a:rPr>
              <a:t>In the blood of the Lamb;</a:t>
            </a:r>
          </a:p>
          <a:p>
            <a:pPr marL="465138"/>
            <a:r>
              <a:rPr lang="en-US" sz="3200" b="1" dirty="0">
                <a:latin typeface="Nyala" panose="02000504070300020003" pitchFamily="2" charset="0"/>
              </a:rPr>
              <a:t>There is </a:t>
            </a:r>
            <a:r>
              <a:rPr lang="en-US" sz="3200" b="1" dirty="0" err="1">
                <a:latin typeface="Nyala" panose="02000504070300020003" pitchFamily="2" charset="0"/>
              </a:rPr>
              <a:t>pow’r</a:t>
            </a:r>
            <a:r>
              <a:rPr lang="en-US" sz="3200" b="1" dirty="0">
                <a:latin typeface="Nyala" panose="02000504070300020003" pitchFamily="2" charset="0"/>
              </a:rPr>
              <a:t>, </a:t>
            </a:r>
            <a:r>
              <a:rPr lang="en-US" sz="3200" b="1" dirty="0" err="1">
                <a:latin typeface="Nyala" panose="02000504070300020003" pitchFamily="2" charset="0"/>
              </a:rPr>
              <a:t>pow’r</a:t>
            </a:r>
            <a:r>
              <a:rPr lang="en-US" sz="3200" b="1" dirty="0">
                <a:latin typeface="Nyala" panose="02000504070300020003" pitchFamily="2" charset="0"/>
              </a:rPr>
              <a:t>, wonder-working </a:t>
            </a:r>
            <a:r>
              <a:rPr lang="en-US" sz="3200" b="1" dirty="0" err="1">
                <a:latin typeface="Nyala" panose="02000504070300020003" pitchFamily="2" charset="0"/>
              </a:rPr>
              <a:t>pow’r</a:t>
            </a:r>
            <a:endParaRPr lang="en-US" sz="3200" b="1" dirty="0">
              <a:latin typeface="Nyala" panose="02000504070300020003" pitchFamily="2" charset="0"/>
            </a:endParaRPr>
          </a:p>
          <a:p>
            <a:pPr marL="465138"/>
            <a:r>
              <a:rPr lang="en-US" sz="3200" b="1" dirty="0">
                <a:latin typeface="Nyala" panose="02000504070300020003" pitchFamily="2" charset="0"/>
              </a:rPr>
              <a:t>In the precious blood of the Lamb.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E445A2-1FA7-4619-8488-1FA613C26D5C}"/>
              </a:ext>
            </a:extLst>
          </p:cNvPr>
          <p:cNvSpPr/>
          <p:nvPr/>
        </p:nvSpPr>
        <p:spPr>
          <a:xfrm>
            <a:off x="351972" y="1498600"/>
            <a:ext cx="8515350" cy="4983138"/>
          </a:xfrm>
          <a:prstGeom prst="roundRect">
            <a:avLst/>
          </a:prstGeom>
          <a:ln w="635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/>
            <a:r>
              <a:rPr lang="en-US" sz="2200" b="1" dirty="0">
                <a:latin typeface="Nyala" panose="02000504070300020003" pitchFamily="2" charset="0"/>
              </a:rPr>
              <a:t>Would you be free from your passion and pride?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There’s </a:t>
            </a:r>
            <a:r>
              <a:rPr lang="en-US" sz="2200" b="1" dirty="0" err="1">
                <a:latin typeface="Nyala" panose="02000504070300020003" pitchFamily="2" charset="0"/>
              </a:rPr>
              <a:t>pow’r</a:t>
            </a:r>
            <a:r>
              <a:rPr lang="en-US" sz="2200" b="1" dirty="0">
                <a:latin typeface="Nyala" panose="02000504070300020003" pitchFamily="2" charset="0"/>
              </a:rPr>
              <a:t> in the blood, </a:t>
            </a:r>
            <a:r>
              <a:rPr lang="en-US" sz="2200" b="1" dirty="0" err="1">
                <a:latin typeface="Nyala" panose="02000504070300020003" pitchFamily="2" charset="0"/>
              </a:rPr>
              <a:t>pow’r</a:t>
            </a:r>
            <a:r>
              <a:rPr lang="en-US" sz="2200" b="1" dirty="0">
                <a:latin typeface="Nyala" panose="02000504070300020003" pitchFamily="2" charset="0"/>
              </a:rPr>
              <a:t> in the blood;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Come for a cleansing to Calvary’s tide;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There’s wonderful </a:t>
            </a:r>
            <a:r>
              <a:rPr lang="en-US" sz="2200" b="1" dirty="0" err="1">
                <a:latin typeface="Nyala" panose="02000504070300020003" pitchFamily="2" charset="0"/>
              </a:rPr>
              <a:t>pow’r</a:t>
            </a:r>
            <a:r>
              <a:rPr lang="en-US" sz="2200" b="1" dirty="0">
                <a:latin typeface="Nyala" panose="02000504070300020003" pitchFamily="2" charset="0"/>
              </a:rPr>
              <a:t> in the blood.</a:t>
            </a:r>
          </a:p>
          <a:p>
            <a:pPr marL="465138"/>
            <a:endParaRPr lang="en-US" sz="800" b="1" dirty="0">
              <a:latin typeface="Nyala" panose="02000504070300020003" pitchFamily="2" charset="0"/>
            </a:endParaRP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Would you be whiter, much whiter than snow?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There’s </a:t>
            </a:r>
            <a:r>
              <a:rPr lang="en-US" sz="2200" b="1" dirty="0" err="1">
                <a:latin typeface="Nyala" panose="02000504070300020003" pitchFamily="2" charset="0"/>
              </a:rPr>
              <a:t>pow’r</a:t>
            </a:r>
            <a:r>
              <a:rPr lang="en-US" sz="2200" b="1" dirty="0">
                <a:latin typeface="Nyala" panose="02000504070300020003" pitchFamily="2" charset="0"/>
              </a:rPr>
              <a:t> in the blood, </a:t>
            </a:r>
            <a:r>
              <a:rPr lang="en-US" sz="2200" b="1" dirty="0" err="1">
                <a:latin typeface="Nyala" panose="02000504070300020003" pitchFamily="2" charset="0"/>
              </a:rPr>
              <a:t>pow’r</a:t>
            </a:r>
            <a:r>
              <a:rPr lang="en-US" sz="2200" b="1" dirty="0">
                <a:latin typeface="Nyala" panose="02000504070300020003" pitchFamily="2" charset="0"/>
              </a:rPr>
              <a:t> in the blood;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Sin-stains are lost in its life-giving flow;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There’s wonderful </a:t>
            </a:r>
            <a:r>
              <a:rPr lang="en-US" sz="2200" b="1" dirty="0" err="1">
                <a:latin typeface="Nyala" panose="02000504070300020003" pitchFamily="2" charset="0"/>
              </a:rPr>
              <a:t>pow’r</a:t>
            </a:r>
            <a:r>
              <a:rPr lang="en-US" sz="2200" b="1" dirty="0">
                <a:latin typeface="Nyala" panose="02000504070300020003" pitchFamily="2" charset="0"/>
              </a:rPr>
              <a:t> in the blood.</a:t>
            </a:r>
          </a:p>
          <a:p>
            <a:pPr marL="465138"/>
            <a:r>
              <a:rPr lang="en-US" sz="800" b="1" dirty="0">
                <a:latin typeface="Nyala" panose="02000504070300020003" pitchFamily="2" charset="0"/>
              </a:rPr>
              <a:t> 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Would you do service for Jesus your King?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There’s </a:t>
            </a:r>
            <a:r>
              <a:rPr lang="en-US" sz="2200" b="1" dirty="0" err="1">
                <a:latin typeface="Nyala" panose="02000504070300020003" pitchFamily="2" charset="0"/>
              </a:rPr>
              <a:t>pow’r</a:t>
            </a:r>
            <a:r>
              <a:rPr lang="en-US" sz="2200" b="1" dirty="0">
                <a:latin typeface="Nyala" panose="02000504070300020003" pitchFamily="2" charset="0"/>
              </a:rPr>
              <a:t> in the blood, </a:t>
            </a:r>
            <a:r>
              <a:rPr lang="en-US" sz="2200" b="1" dirty="0" err="1">
                <a:latin typeface="Nyala" panose="02000504070300020003" pitchFamily="2" charset="0"/>
              </a:rPr>
              <a:t>pow’r</a:t>
            </a:r>
            <a:r>
              <a:rPr lang="en-US" sz="2200" b="1" dirty="0">
                <a:latin typeface="Nyala" panose="02000504070300020003" pitchFamily="2" charset="0"/>
              </a:rPr>
              <a:t> in the blood;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Would you live daily His praises to sing?</a:t>
            </a:r>
          </a:p>
          <a:p>
            <a:pPr marL="465138"/>
            <a:r>
              <a:rPr lang="en-US" sz="2200" b="1" dirty="0">
                <a:latin typeface="Nyala" panose="02000504070300020003" pitchFamily="2" charset="0"/>
              </a:rPr>
              <a:t>There’s wonderful </a:t>
            </a:r>
            <a:r>
              <a:rPr lang="en-US" sz="2200" b="1" dirty="0" err="1">
                <a:latin typeface="Nyala" panose="02000504070300020003" pitchFamily="2" charset="0"/>
              </a:rPr>
              <a:t>pow’r</a:t>
            </a:r>
            <a:r>
              <a:rPr lang="en-US" sz="2200" b="1" dirty="0">
                <a:latin typeface="Nyala" panose="02000504070300020003" pitchFamily="2" charset="0"/>
              </a:rPr>
              <a:t> in the blood.</a:t>
            </a:r>
          </a:p>
          <a:p>
            <a:pPr marL="465138"/>
            <a:endParaRPr lang="en-US" sz="2400" b="1" dirty="0"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193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5" grpId="0" build="p"/>
      <p:bldP spid="16" grpId="0" build="p"/>
      <p:bldP spid="19" grpId="0"/>
      <p:bldP spid="20" grpId="0"/>
      <p:bldP spid="22" grpId="0"/>
      <p:bldP spid="23" grpId="0" build="p"/>
      <p:bldP spid="8" grpId="0" animBg="1"/>
      <p:bldP spid="8" grpId="1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9. Blood of Christ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17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6072BC-29ED-4596-9D86-DD9E620C6E78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 you ever stop to consider all that His blood does?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3B83E-8EBF-4AEF-91B0-46D60E68B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-38101"/>
            <a:ext cx="3486150" cy="1417635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403C513C-B78E-4F66-866A-443C524ACFD9}"/>
              </a:ext>
            </a:extLst>
          </p:cNvPr>
          <p:cNvSpPr txBox="1">
            <a:spLocks/>
          </p:cNvSpPr>
          <p:nvPr/>
        </p:nvSpPr>
        <p:spPr>
          <a:xfrm>
            <a:off x="0" y="5486400"/>
            <a:ext cx="9124950" cy="77531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Are you living a life worthy of His blood?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Phil. 1:27; Heb. 10:29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ECDF3883-318F-45B1-8808-9D473676E951}"/>
              </a:ext>
            </a:extLst>
          </p:cNvPr>
          <p:cNvSpPr txBox="1">
            <a:spLocks/>
          </p:cNvSpPr>
          <p:nvPr/>
        </p:nvSpPr>
        <p:spPr>
          <a:xfrm>
            <a:off x="685800" y="2388818"/>
            <a:ext cx="4800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Purchases: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20:28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2B6C6E9F-0BA7-4966-A3CD-0771690DB21D}"/>
              </a:ext>
            </a:extLst>
          </p:cNvPr>
          <p:cNvSpPr txBox="1">
            <a:spLocks/>
          </p:cNvSpPr>
          <p:nvPr/>
        </p:nvSpPr>
        <p:spPr>
          <a:xfrm>
            <a:off x="685800" y="4204309"/>
            <a:ext cx="5181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Redeems: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1:7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3D3F5AF8-4C6C-4A55-A31A-1280BDC1F044}"/>
              </a:ext>
            </a:extLst>
          </p:cNvPr>
          <p:cNvSpPr txBox="1">
            <a:spLocks/>
          </p:cNvSpPr>
          <p:nvPr/>
        </p:nvSpPr>
        <p:spPr>
          <a:xfrm>
            <a:off x="685800" y="2998418"/>
            <a:ext cx="46482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Remits sins:</a:t>
            </a:r>
            <a:r>
              <a:rPr lang="en-US" sz="2800" b="1" dirty="0">
                <a:solidFill>
                  <a:schemeClr val="bg1"/>
                </a:solidFill>
                <a:latin typeface="Nyala" pitchFamily="2" charset="0"/>
              </a:rPr>
              <a:t>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28:28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F3F2C700-023B-409D-8374-71AF67586DE5}"/>
              </a:ext>
            </a:extLst>
          </p:cNvPr>
          <p:cNvSpPr txBox="1">
            <a:spLocks/>
          </p:cNvSpPr>
          <p:nvPr/>
        </p:nvSpPr>
        <p:spPr>
          <a:xfrm>
            <a:off x="685800" y="4813909"/>
            <a:ext cx="5181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Makes nigh: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2:13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9974600C-1ADD-47B6-B01F-A57C47524AC5}"/>
              </a:ext>
            </a:extLst>
          </p:cNvPr>
          <p:cNvSpPr txBox="1">
            <a:spLocks/>
          </p:cNvSpPr>
          <p:nvPr/>
        </p:nvSpPr>
        <p:spPr>
          <a:xfrm>
            <a:off x="685800" y="3608018"/>
            <a:ext cx="46482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Justifies: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5:9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0B28A817-9DCE-49E9-AB54-7BD211CEDE90}"/>
              </a:ext>
            </a:extLst>
          </p:cNvPr>
          <p:cNvSpPr txBox="1">
            <a:spLocks/>
          </p:cNvSpPr>
          <p:nvPr/>
        </p:nvSpPr>
        <p:spPr>
          <a:xfrm>
            <a:off x="5181600" y="2375509"/>
            <a:ext cx="4800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Brings peace: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Col. 2:20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1F9DB9D9-627E-4122-83D6-4FFCC8CEB659}"/>
              </a:ext>
            </a:extLst>
          </p:cNvPr>
          <p:cNvSpPr txBox="1">
            <a:spLocks/>
          </p:cNvSpPr>
          <p:nvPr/>
        </p:nvSpPr>
        <p:spPr>
          <a:xfrm>
            <a:off x="5181600" y="4191000"/>
            <a:ext cx="5181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Washes: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Rev. 1:5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4FA36C09-44A3-4694-992C-2888EA95F443}"/>
              </a:ext>
            </a:extLst>
          </p:cNvPr>
          <p:cNvSpPr txBox="1">
            <a:spLocks/>
          </p:cNvSpPr>
          <p:nvPr/>
        </p:nvSpPr>
        <p:spPr>
          <a:xfrm>
            <a:off x="5181600" y="2985109"/>
            <a:ext cx="46482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Sanctifies:</a:t>
            </a:r>
            <a:r>
              <a:rPr lang="en-US" sz="2800" b="1" dirty="0">
                <a:solidFill>
                  <a:schemeClr val="bg1"/>
                </a:solidFill>
                <a:latin typeface="Nyala" pitchFamily="2" charset="0"/>
              </a:rPr>
              <a:t>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13:12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E46D4FAA-4A80-460C-AF22-C250CA6CD39C}"/>
              </a:ext>
            </a:extLst>
          </p:cNvPr>
          <p:cNvSpPr txBox="1">
            <a:spLocks/>
          </p:cNvSpPr>
          <p:nvPr/>
        </p:nvSpPr>
        <p:spPr>
          <a:xfrm>
            <a:off x="5181600" y="4800600"/>
            <a:ext cx="5181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Boldness: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10:19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5AB2A8E1-F1CE-4431-B02B-885C7378DDA2}"/>
              </a:ext>
            </a:extLst>
          </p:cNvPr>
          <p:cNvSpPr txBox="1">
            <a:spLocks/>
          </p:cNvSpPr>
          <p:nvPr/>
        </p:nvSpPr>
        <p:spPr>
          <a:xfrm>
            <a:off x="5181600" y="3594709"/>
            <a:ext cx="46482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Cleanses: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Jn. 1:7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538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5" grpId="0" build="p"/>
      <p:bldP spid="23" grpId="0" build="p"/>
      <p:bldP spid="17" grpId="0"/>
      <p:bldP spid="21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10. Christ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18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6072BC-29ED-4596-9D86-DD9E620C6E78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Isaiah prophesied about </a:t>
            </a:r>
            <a:r>
              <a:rPr lang="en-US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“a precious corner stone” </a:t>
            </a: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Isa. 28:16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A2AFAAA-3A2C-4B2D-98AA-7EF33660862B}"/>
              </a:ext>
            </a:extLst>
          </p:cNvPr>
          <p:cNvSpPr txBox="1">
            <a:spLocks/>
          </p:cNvSpPr>
          <p:nvPr/>
        </p:nvSpPr>
        <p:spPr>
          <a:xfrm>
            <a:off x="0" y="2971799"/>
            <a:ext cx="9124950" cy="144780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Peter applies this prophecy to Christ: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2:4-7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34DFBB3-2734-4C7A-895A-2729070C30CD}"/>
              </a:ext>
            </a:extLst>
          </p:cNvPr>
          <p:cNvSpPr txBox="1">
            <a:spLocks/>
          </p:cNvSpPr>
          <p:nvPr/>
        </p:nvSpPr>
        <p:spPr>
          <a:xfrm>
            <a:off x="0" y="3998975"/>
            <a:ext cx="9124950" cy="110642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Christ is not precious to everyone; only to those who believe, and to believe is to obey.</a:t>
            </a:r>
            <a:endParaRPr lang="en-US" sz="3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936BD86A-DB71-4752-A8F1-06E7B7A8572E}"/>
              </a:ext>
            </a:extLst>
          </p:cNvPr>
          <p:cNvSpPr txBox="1">
            <a:spLocks/>
          </p:cNvSpPr>
          <p:nvPr/>
        </p:nvSpPr>
        <p:spPr>
          <a:xfrm>
            <a:off x="0" y="5446776"/>
            <a:ext cx="9124950" cy="110642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 Christ precious to you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?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Phil. 1:21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E2448-7651-44C1-9F0B-1A4FAEB90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42" y="-9455"/>
            <a:ext cx="3289158" cy="134286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FB671D-04BE-47D0-A150-B88809B26D94}"/>
              </a:ext>
            </a:extLst>
          </p:cNvPr>
          <p:cNvSpPr/>
          <p:nvPr/>
        </p:nvSpPr>
        <p:spPr>
          <a:xfrm>
            <a:off x="76200" y="1536700"/>
            <a:ext cx="8972550" cy="4816476"/>
          </a:xfrm>
          <a:prstGeom prst="roundRect">
            <a:avLst/>
          </a:prstGeom>
          <a:ln w="635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i="1" dirty="0">
                <a:solidFill>
                  <a:srgbClr val="FFFF00"/>
                </a:solidFill>
                <a:latin typeface="Nyala" panose="02000504070300020003" pitchFamily="2" charset="0"/>
              </a:rPr>
              <a:t>“For to me to live is Christ, and to die is gain.”</a:t>
            </a:r>
          </a:p>
          <a:p>
            <a:pPr algn="ctr"/>
            <a:endParaRPr lang="en-US" sz="3400" b="1" i="1" dirty="0">
              <a:solidFill>
                <a:srgbClr val="FFFF00"/>
              </a:solidFill>
              <a:latin typeface="Nyala" panose="02000504070300020003" pitchFamily="2" charset="0"/>
            </a:endParaRPr>
          </a:p>
          <a:p>
            <a:pPr algn="ctr" defTabSz="182880"/>
            <a:r>
              <a:rPr lang="en-US" sz="3400" b="1" dirty="0">
                <a:latin typeface="Nyala" panose="02000504070300020003" pitchFamily="2" charset="0"/>
              </a:rPr>
              <a:t>“For to me to live is </a:t>
            </a:r>
            <a:r>
              <a:rPr lang="en-US" sz="3400" b="1" u="sng" dirty="0">
                <a:latin typeface="Nyala" panose="02000504070300020003" pitchFamily="2" charset="0"/>
              </a:rPr>
              <a:t>					</a:t>
            </a:r>
            <a:r>
              <a:rPr lang="en-US" sz="3400" b="1" dirty="0">
                <a:latin typeface="Nyala" panose="02000504070300020003" pitchFamily="2" charset="0"/>
              </a:rPr>
              <a:t>, and to die is </a:t>
            </a:r>
            <a:r>
              <a:rPr lang="en-US" sz="3400" b="1" u="sng" dirty="0">
                <a:latin typeface="Nyala" panose="02000504070300020003" pitchFamily="2" charset="0"/>
              </a:rPr>
              <a:t>						</a:t>
            </a:r>
            <a:r>
              <a:rPr lang="en-US" sz="3400" b="1" dirty="0">
                <a:latin typeface="Nyala" panose="02000504070300020003" pitchFamily="2" charset="0"/>
              </a:rPr>
              <a:t>.”</a:t>
            </a:r>
          </a:p>
          <a:p>
            <a:pPr algn="ctr" defTabSz="182880"/>
            <a:endParaRPr lang="en-US" sz="3400" b="1" dirty="0">
              <a:latin typeface="Nyala" panose="02000504070300020003" pitchFamily="2" charset="0"/>
            </a:endParaRPr>
          </a:p>
          <a:p>
            <a:pPr algn="ctr" defTabSz="182880"/>
            <a:r>
              <a:rPr lang="en-US" sz="3400" b="1" dirty="0">
                <a:latin typeface="Nyala" panose="02000504070300020003" pitchFamily="2" charset="0"/>
              </a:rPr>
              <a:t>If we put anything other than </a:t>
            </a:r>
            <a:r>
              <a:rPr lang="en-US" sz="3400" b="1" i="1" dirty="0">
                <a:solidFill>
                  <a:srgbClr val="FFFF00"/>
                </a:solidFill>
                <a:latin typeface="Nyala" panose="02000504070300020003" pitchFamily="2" charset="0"/>
              </a:rPr>
              <a:t>“Christ” </a:t>
            </a:r>
            <a:r>
              <a:rPr lang="en-US" sz="3400" b="1" dirty="0">
                <a:latin typeface="Nyala" panose="02000504070300020003" pitchFamily="2" charset="0"/>
              </a:rPr>
              <a:t>in the first blank; our death will not be </a:t>
            </a:r>
            <a:r>
              <a:rPr lang="en-US" sz="3400" b="1" i="1" dirty="0">
                <a:solidFill>
                  <a:srgbClr val="FFFF00"/>
                </a:solidFill>
                <a:latin typeface="Nyala" panose="02000504070300020003" pitchFamily="2" charset="0"/>
              </a:rPr>
              <a:t>“gain.”</a:t>
            </a:r>
          </a:p>
        </p:txBody>
      </p:sp>
    </p:spTree>
    <p:extLst>
      <p:ext uri="{BB962C8B-B14F-4D97-AF65-F5344CB8AC3E}">
        <p14:creationId xmlns:p14="http://schemas.microsoft.com/office/powerpoint/2010/main" val="24367509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5" grpId="0" build="p"/>
      <p:bldP spid="16" grpId="0" build="p"/>
      <p:bldP spid="17" grpId="0" build="p"/>
      <p:bldP spid="21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11. Faith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19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6072BC-29ED-4596-9D86-DD9E620C6E78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24950" cy="914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Peter begins his second epistle speaking of faith: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Pet.1:1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A2AFAAA-3A2C-4B2D-98AA-7EF33660862B}"/>
              </a:ext>
            </a:extLst>
          </p:cNvPr>
          <p:cNvSpPr txBox="1">
            <a:spLocks/>
          </p:cNvSpPr>
          <p:nvPr/>
        </p:nvSpPr>
        <p:spPr>
          <a:xfrm>
            <a:off x="0" y="2133600"/>
            <a:ext cx="9124950" cy="68580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New Testament uses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“faith”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in two senses: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DCCA5-99BC-4D40-B872-DFA7BAACB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-46038"/>
            <a:ext cx="3257550" cy="1417638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A915FE4-6C68-4744-B069-869B35BE4E50}"/>
              </a:ext>
            </a:extLst>
          </p:cNvPr>
          <p:cNvSpPr txBox="1">
            <a:spLocks/>
          </p:cNvSpPr>
          <p:nvPr/>
        </p:nvSpPr>
        <p:spPr>
          <a:xfrm>
            <a:off x="838200" y="2667000"/>
            <a:ext cx="828675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Objective:  </a:t>
            </a:r>
            <a:r>
              <a:rPr lang="en-US" sz="2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Jude 3; Acts 6:7; 14:22; 16:5; Rom. 1:5; 10:8</a:t>
            </a:r>
            <a:endParaRPr lang="en-US" sz="26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C6C34B7-C727-4AC1-97BC-36E4A0980957}"/>
              </a:ext>
            </a:extLst>
          </p:cNvPr>
          <p:cNvSpPr txBox="1">
            <a:spLocks/>
          </p:cNvSpPr>
          <p:nvPr/>
        </p:nvSpPr>
        <p:spPr>
          <a:xfrm>
            <a:off x="838200" y="3200400"/>
            <a:ext cx="8286750" cy="89795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600" b="1" i="1" dirty="0">
                <a:solidFill>
                  <a:schemeClr val="bg1"/>
                </a:solidFill>
                <a:latin typeface="Nyala" pitchFamily="2" charset="0"/>
              </a:rPr>
              <a:t>Subjective:  </a:t>
            </a:r>
            <a:r>
              <a:rPr lang="en-US" sz="2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3:22; 4:13; 5:1; 1 Cor. 2:5; 15:14; Gal. 3:11, 26; Jas. 2:26; Heb. 11:6</a:t>
            </a:r>
            <a:endParaRPr lang="en-US" sz="26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28AD0B72-E3E2-4655-B127-A8AA823E4037}"/>
              </a:ext>
            </a:extLst>
          </p:cNvPr>
          <p:cNvSpPr txBox="1">
            <a:spLocks/>
          </p:cNvSpPr>
          <p:nvPr/>
        </p:nvSpPr>
        <p:spPr>
          <a:xfrm>
            <a:off x="0" y="4038600"/>
            <a:ext cx="9124950" cy="98903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Our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“faith”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is precious:  Source (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10:17; 1 Cor. 2:5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), Effect (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5:1; Eph. 2:8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).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AD787373-EFC6-4F26-A6BB-B70D004CA03C}"/>
              </a:ext>
            </a:extLst>
          </p:cNvPr>
          <p:cNvSpPr txBox="1">
            <a:spLocks/>
          </p:cNvSpPr>
          <p:nvPr/>
        </p:nvSpPr>
        <p:spPr>
          <a:xfrm>
            <a:off x="0" y="5183170"/>
            <a:ext cx="9124950" cy="98903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Your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“faith”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is your most precious possession!  What is the state of your faith?  Are you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“giving all diligence” 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to strengthen your faith?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491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5" grpId="0" build="p"/>
      <p:bldP spid="16" grpId="0" build="p"/>
      <p:bldP spid="15" grpId="0"/>
      <p:bldP spid="19" grpId="0"/>
      <p:bldP spid="20" grpId="0" build="p"/>
      <p:bldP spid="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76200" y="1447801"/>
            <a:ext cx="9201150" cy="554424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word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precious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occurs 77 times on the pages of inspiration.</a:t>
            </a:r>
            <a:endParaRPr lang="en-US" sz="3200" b="1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3AE0A05-4EE5-4C3F-B33F-D186E3B2F1AB}"/>
              </a:ext>
            </a:extLst>
          </p:cNvPr>
          <p:cNvSpPr txBox="1">
            <a:spLocks/>
          </p:cNvSpPr>
          <p:nvPr/>
        </p:nvSpPr>
        <p:spPr>
          <a:xfrm>
            <a:off x="-76200" y="4111403"/>
            <a:ext cx="9201150" cy="9939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Something that is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precious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is costly, valuable, esteemed, beloved, etc.</a:t>
            </a:r>
            <a:endParaRPr lang="en-US" sz="32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7F8B580-FA6F-485B-BD66-87ECDF6FA8D9}"/>
              </a:ext>
            </a:extLst>
          </p:cNvPr>
          <p:cNvSpPr txBox="1">
            <a:spLocks/>
          </p:cNvSpPr>
          <p:nvPr/>
        </p:nvSpPr>
        <p:spPr>
          <a:xfrm>
            <a:off x="457200" y="2590800"/>
            <a:ext cx="866775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Old Testament:  </a:t>
            </a:r>
            <a:r>
              <a:rPr lang="en-US" sz="2800" dirty="0">
                <a:latin typeface="Nyala" pitchFamily="2" charset="0"/>
              </a:rPr>
              <a:t>61 times; e.g.,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Gen. 24:53; Psa. 22:20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C29F85D-491F-413D-BD67-AC47D5291A21}"/>
              </a:ext>
            </a:extLst>
          </p:cNvPr>
          <p:cNvSpPr txBox="1">
            <a:spLocks/>
          </p:cNvSpPr>
          <p:nvPr/>
        </p:nvSpPr>
        <p:spPr>
          <a:xfrm>
            <a:off x="-76200" y="5493933"/>
            <a:ext cx="9201150" cy="10592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talk everyday about things that are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precious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to us:  time, children, pets, memories, items, etc.</a:t>
            </a:r>
            <a:endParaRPr lang="en-US" sz="32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5FB0F48-3E17-49D6-B9DA-6A585E9A9F8C}"/>
              </a:ext>
            </a:extLst>
          </p:cNvPr>
          <p:cNvSpPr txBox="1">
            <a:spLocks/>
          </p:cNvSpPr>
          <p:nvPr/>
        </p:nvSpPr>
        <p:spPr>
          <a:xfrm>
            <a:off x="457200" y="3289909"/>
            <a:ext cx="866775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New Testament:  </a:t>
            </a:r>
            <a:r>
              <a:rPr lang="en-US" sz="2800" dirty="0">
                <a:latin typeface="Nyala" pitchFamily="2" charset="0"/>
              </a:rPr>
              <a:t>16 times; e.g.,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Mk. 14:3; 1 Pet. 1:7, 19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89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4" grpId="0" build="p"/>
      <p:bldP spid="15" grpId="0"/>
      <p:bldP spid="16" grpId="0" build="p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12. God’s promises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20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6072BC-29ED-4596-9D86-DD9E620C6E78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24950" cy="66580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Peter speaks of God’s promises: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Pet. 1:3-4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A2AFAAA-3A2C-4B2D-98AA-7EF33660862B}"/>
              </a:ext>
            </a:extLst>
          </p:cNvPr>
          <p:cNvSpPr txBox="1">
            <a:spLocks/>
          </p:cNvSpPr>
          <p:nvPr/>
        </p:nvSpPr>
        <p:spPr>
          <a:xfrm>
            <a:off x="0" y="2362199"/>
            <a:ext cx="9124950" cy="68580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God is a promise-making, promise-keeping God!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Titus 1:2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28AD0B72-E3E2-4655-B127-A8AA823E4037}"/>
              </a:ext>
            </a:extLst>
          </p:cNvPr>
          <p:cNvSpPr txBox="1">
            <a:spLocks/>
          </p:cNvSpPr>
          <p:nvPr/>
        </p:nvSpPr>
        <p:spPr>
          <a:xfrm>
            <a:off x="0" y="3430569"/>
            <a:ext cx="9124950" cy="98903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Can anything be more precious to us than the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“hope of eternal life”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?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8:24; 12:12; 15:13; Col. 1:5, 27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AD787373-EFC6-4F26-A6BB-B70D004CA03C}"/>
              </a:ext>
            </a:extLst>
          </p:cNvPr>
          <p:cNvSpPr txBox="1">
            <a:spLocks/>
          </p:cNvSpPr>
          <p:nvPr/>
        </p:nvSpPr>
        <p:spPr>
          <a:xfrm>
            <a:off x="0" y="4648200"/>
            <a:ext cx="9124950" cy="6858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Our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“hope”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has the firmest foundation imaginable: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</a:t>
            </a: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6:19-20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397B601B-2338-4B46-80A9-5AA26CC23434}"/>
              </a:ext>
            </a:extLst>
          </p:cNvPr>
          <p:cNvSpPr txBox="1">
            <a:spLocks/>
          </p:cNvSpPr>
          <p:nvPr/>
        </p:nvSpPr>
        <p:spPr>
          <a:xfrm>
            <a:off x="0" y="5715000"/>
            <a:ext cx="9124950" cy="6858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Such a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“hope”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is precious indeed!  Do you have such a hope?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391E3F-9F70-42A2-BEDE-3A21D0581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2" y="0"/>
            <a:ext cx="2816258" cy="14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029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5" grpId="0" build="p"/>
      <p:bldP spid="16" grpId="0" build="p"/>
      <p:bldP spid="20" grpId="0" build="p"/>
      <p:bldP spid="22" grpId="0" build="p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Conclusion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21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06193B5-9DA3-4185-8CB0-A0869948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6663"/>
            <a:ext cx="9048750" cy="106000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have considered 12 precious things in this lesson: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E2EE4D3-BCB3-4309-B19E-D2CDA53EDCD5}"/>
              </a:ext>
            </a:extLst>
          </p:cNvPr>
          <p:cNvSpPr txBox="1">
            <a:spLocks/>
          </p:cNvSpPr>
          <p:nvPr/>
        </p:nvSpPr>
        <p:spPr>
          <a:xfrm>
            <a:off x="685800" y="2254726"/>
            <a:ext cx="4024032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Word of the Lord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02F20BD-3658-4C0F-A7CC-D0162DECC447}"/>
              </a:ext>
            </a:extLst>
          </p:cNvPr>
          <p:cNvSpPr txBox="1">
            <a:spLocks/>
          </p:cNvSpPr>
          <p:nvPr/>
        </p:nvSpPr>
        <p:spPr>
          <a:xfrm>
            <a:off x="685800" y="4070217"/>
            <a:ext cx="4343400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Unity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808DD9D-6E61-4912-BFAF-12CC9C81CE36}"/>
              </a:ext>
            </a:extLst>
          </p:cNvPr>
          <p:cNvSpPr txBox="1">
            <a:spLocks/>
          </p:cNvSpPr>
          <p:nvPr/>
        </p:nvSpPr>
        <p:spPr>
          <a:xfrm>
            <a:off x="685800" y="2864326"/>
            <a:ext cx="3896285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Death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11B0A31-C0B2-4DF8-A69E-DB868326A9FF}"/>
              </a:ext>
            </a:extLst>
          </p:cNvPr>
          <p:cNvSpPr txBox="1">
            <a:spLocks/>
          </p:cNvSpPr>
          <p:nvPr/>
        </p:nvSpPr>
        <p:spPr>
          <a:xfrm>
            <a:off x="685800" y="4679817"/>
            <a:ext cx="4343400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God’s thoughts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21F454D-FD41-4852-ABD2-055B9C534F79}"/>
              </a:ext>
            </a:extLst>
          </p:cNvPr>
          <p:cNvSpPr txBox="1">
            <a:spLocks/>
          </p:cNvSpPr>
          <p:nvPr/>
        </p:nvSpPr>
        <p:spPr>
          <a:xfrm>
            <a:off x="685800" y="3473926"/>
            <a:ext cx="3896285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Seed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C363B82-3A2C-44DC-AF35-401824CBF6F1}"/>
              </a:ext>
            </a:extLst>
          </p:cNvPr>
          <p:cNvSpPr txBox="1">
            <a:spLocks/>
          </p:cNvSpPr>
          <p:nvPr/>
        </p:nvSpPr>
        <p:spPr>
          <a:xfrm>
            <a:off x="685800" y="5289417"/>
            <a:ext cx="4024032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Wisdom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6F74868-44BE-4337-B996-651C66E735C7}"/>
              </a:ext>
            </a:extLst>
          </p:cNvPr>
          <p:cNvSpPr txBox="1">
            <a:spLocks/>
          </p:cNvSpPr>
          <p:nvPr/>
        </p:nvSpPr>
        <p:spPr>
          <a:xfrm>
            <a:off x="5029200" y="3460617"/>
            <a:ext cx="3962400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Blood of Christ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22FE24A-50F1-43D0-983F-D3A3979F247A}"/>
              </a:ext>
            </a:extLst>
          </p:cNvPr>
          <p:cNvSpPr txBox="1">
            <a:spLocks/>
          </p:cNvSpPr>
          <p:nvPr/>
        </p:nvSpPr>
        <p:spPr>
          <a:xfrm>
            <a:off x="5029200" y="2254726"/>
            <a:ext cx="3554506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A good name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FF04FD5-6A53-48F8-BBBF-85BA6D9B4CEA}"/>
              </a:ext>
            </a:extLst>
          </p:cNvPr>
          <p:cNvSpPr txBox="1">
            <a:spLocks/>
          </p:cNvSpPr>
          <p:nvPr/>
        </p:nvSpPr>
        <p:spPr>
          <a:xfrm>
            <a:off x="5029200" y="4070217"/>
            <a:ext cx="3962400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Christ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02AFA5F-72F0-44FE-89E3-36DBB8841EEA}"/>
              </a:ext>
            </a:extLst>
          </p:cNvPr>
          <p:cNvSpPr txBox="1">
            <a:spLocks/>
          </p:cNvSpPr>
          <p:nvPr/>
        </p:nvSpPr>
        <p:spPr>
          <a:xfrm>
            <a:off x="5029200" y="2864326"/>
            <a:ext cx="3554506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Trial of faith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B5A6E17-921A-4EF9-B0A5-8E8BC2791F67}"/>
              </a:ext>
            </a:extLst>
          </p:cNvPr>
          <p:cNvSpPr txBox="1">
            <a:spLocks/>
          </p:cNvSpPr>
          <p:nvPr/>
        </p:nvSpPr>
        <p:spPr>
          <a:xfrm>
            <a:off x="5029200" y="4679817"/>
            <a:ext cx="3962400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Faith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4DB9BCA2-E27B-4407-8978-9FAFA64B6BBD}"/>
              </a:ext>
            </a:extLst>
          </p:cNvPr>
          <p:cNvSpPr txBox="1">
            <a:spLocks/>
          </p:cNvSpPr>
          <p:nvPr/>
        </p:nvSpPr>
        <p:spPr>
          <a:xfrm>
            <a:off x="5029200" y="5289417"/>
            <a:ext cx="3962400" cy="40727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God’s promises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89512862-48B9-4A3D-A874-670D7072AC24}"/>
              </a:ext>
            </a:extLst>
          </p:cNvPr>
          <p:cNvSpPr txBox="1">
            <a:spLocks/>
          </p:cNvSpPr>
          <p:nvPr/>
        </p:nvSpPr>
        <p:spPr>
          <a:xfrm>
            <a:off x="76200" y="6026597"/>
            <a:ext cx="9048750" cy="106000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 you hold these things precious?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696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828800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66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  <a:t>Precious Things</a:t>
            </a:r>
            <a:br>
              <a:rPr lang="en-US" sz="53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</a:br>
            <a:r>
              <a:rPr lang="en-US" sz="4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 Peter 1:6-9</a:t>
            </a:r>
            <a:endParaRPr lang="en-US" sz="4700" cap="none" dirty="0">
              <a:ln w="5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2" name="Picture 4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3042"/>
            <a:ext cx="5029200" cy="408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5029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1. The Word of the Lord</a:t>
            </a:r>
            <a:endParaRPr lang="en-US" sz="4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8686800" cy="1103563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“And the word of the Lord was precious in those days…”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Sam. 3:1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4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76200" y="2590800"/>
            <a:ext cx="9048750" cy="12165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God’s Word is precious because of all it does: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94CBD-AA3E-4BD4-892F-0053F710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-5008"/>
            <a:ext cx="3495675" cy="1394579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FF7B963-510B-4D37-8CEF-13F3EE50FA6A}"/>
              </a:ext>
            </a:extLst>
          </p:cNvPr>
          <p:cNvSpPr txBox="1">
            <a:spLocks/>
          </p:cNvSpPr>
          <p:nvPr/>
        </p:nvSpPr>
        <p:spPr>
          <a:xfrm>
            <a:off x="762000" y="3213709"/>
            <a:ext cx="38100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Builds up: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20:32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1880CAF-588D-41B3-B097-7811CD133BE2}"/>
              </a:ext>
            </a:extLst>
          </p:cNvPr>
          <p:cNvSpPr txBox="1">
            <a:spLocks/>
          </p:cNvSpPr>
          <p:nvPr/>
        </p:nvSpPr>
        <p:spPr>
          <a:xfrm>
            <a:off x="762000" y="3747109"/>
            <a:ext cx="38100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Faith: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10:17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B0EB7DE-2DA9-47F6-89DC-FF3276FC0E2D}"/>
              </a:ext>
            </a:extLst>
          </p:cNvPr>
          <p:cNvSpPr txBox="1">
            <a:spLocks/>
          </p:cNvSpPr>
          <p:nvPr/>
        </p:nvSpPr>
        <p:spPr>
          <a:xfrm>
            <a:off x="762000" y="4280509"/>
            <a:ext cx="38100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Reconciles: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Cor. 5:19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4D84C83-67CD-4647-B33E-3DB495A1A8CC}"/>
              </a:ext>
            </a:extLst>
          </p:cNvPr>
          <p:cNvSpPr txBox="1">
            <a:spLocks/>
          </p:cNvSpPr>
          <p:nvPr/>
        </p:nvSpPr>
        <p:spPr>
          <a:xfrm>
            <a:off x="762000" y="4838700"/>
            <a:ext cx="38100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Sanctifies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5:26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41C43ECA-ED43-4A12-ADDD-A835253A2ADD}"/>
              </a:ext>
            </a:extLst>
          </p:cNvPr>
          <p:cNvSpPr txBox="1">
            <a:spLocks/>
          </p:cNvSpPr>
          <p:nvPr/>
        </p:nvSpPr>
        <p:spPr>
          <a:xfrm>
            <a:off x="4724400" y="3200400"/>
            <a:ext cx="38100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Begets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Jas. 1:19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5203728D-E2A9-4F9C-82C7-9BDC96A9C88F}"/>
              </a:ext>
            </a:extLst>
          </p:cNvPr>
          <p:cNvSpPr txBox="1">
            <a:spLocks/>
          </p:cNvSpPr>
          <p:nvPr/>
        </p:nvSpPr>
        <p:spPr>
          <a:xfrm>
            <a:off x="4724400" y="3733800"/>
            <a:ext cx="38100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Saves: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Jas. 1:19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B05F15A6-A921-4B6A-8853-1E4EA8C45433}"/>
              </a:ext>
            </a:extLst>
          </p:cNvPr>
          <p:cNvSpPr txBox="1">
            <a:spLocks/>
          </p:cNvSpPr>
          <p:nvPr/>
        </p:nvSpPr>
        <p:spPr>
          <a:xfrm>
            <a:off x="4724400" y="4267200"/>
            <a:ext cx="38100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Growth: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2:2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17AAF34-7C26-429A-9924-6E0F1A506978}"/>
              </a:ext>
            </a:extLst>
          </p:cNvPr>
          <p:cNvSpPr txBox="1">
            <a:spLocks/>
          </p:cNvSpPr>
          <p:nvPr/>
        </p:nvSpPr>
        <p:spPr>
          <a:xfrm>
            <a:off x="76200" y="5334000"/>
            <a:ext cx="9048750" cy="12165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 God’s Word precious to you?  What Bible book are you personally studying?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7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9" grpId="0" build="p"/>
      <p:bldP spid="15" grpId="0"/>
      <p:bldP spid="16" grpId="0"/>
      <p:bldP spid="17" grpId="0"/>
      <p:bldP spid="22" grpId="0"/>
      <p:bldP spid="23" grpId="0"/>
      <p:bldP spid="24" grpId="0"/>
      <p:bldP spid="25" grpId="0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2. Death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1526663"/>
            <a:ext cx="8686800" cy="75933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What an irony!  Death is </a:t>
            </a:r>
            <a:r>
              <a:rPr lang="en-US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“precious”</a:t>
            </a: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?</a:t>
            </a:r>
            <a:endParaRPr lang="en-US" sz="3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5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56801D1-0145-4CE7-8E7A-F48874D4DAD8}"/>
              </a:ext>
            </a:extLst>
          </p:cNvPr>
          <p:cNvSpPr txBox="1">
            <a:spLocks/>
          </p:cNvSpPr>
          <p:nvPr/>
        </p:nvSpPr>
        <p:spPr>
          <a:xfrm>
            <a:off x="0" y="2286000"/>
            <a:ext cx="9048750" cy="75933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Yes!  But only to </a:t>
            </a:r>
            <a:r>
              <a:rPr lang="en-US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“His saints”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!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116:15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3E408-1056-43EB-B6E2-A34296BC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-28044"/>
            <a:ext cx="3776663" cy="1411891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2F80CAF7-CA1D-4300-809E-B290AEFAD941}"/>
              </a:ext>
            </a:extLst>
          </p:cNvPr>
          <p:cNvSpPr txBox="1">
            <a:spLocks/>
          </p:cNvSpPr>
          <p:nvPr/>
        </p:nvSpPr>
        <p:spPr>
          <a:xfrm>
            <a:off x="0" y="2974463"/>
            <a:ext cx="9048750" cy="129273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Not all deaths are </a:t>
            </a:r>
            <a:r>
              <a:rPr lang="en-US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“precious…in the sight of the Lord”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Lk. 16:19-31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D4F884EA-6D0B-4B2E-BA05-9B15A3AFB97B}"/>
              </a:ext>
            </a:extLst>
          </p:cNvPr>
          <p:cNvSpPr txBox="1">
            <a:spLocks/>
          </p:cNvSpPr>
          <p:nvPr/>
        </p:nvSpPr>
        <p:spPr>
          <a:xfrm>
            <a:off x="0" y="4191001"/>
            <a:ext cx="9220200" cy="7593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Only </a:t>
            </a:r>
            <a:r>
              <a:rPr lang="en-US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“the death of His saints...”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Cor. 1:2; 1 Pet. 2:9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437081E5-2FDD-4C63-AA44-16496B206367}"/>
              </a:ext>
            </a:extLst>
          </p:cNvPr>
          <p:cNvSpPr txBox="1">
            <a:spLocks/>
          </p:cNvSpPr>
          <p:nvPr/>
        </p:nvSpPr>
        <p:spPr>
          <a:xfrm>
            <a:off x="0" y="4879462"/>
            <a:ext cx="9220200" cy="75933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For death to be </a:t>
            </a:r>
            <a:r>
              <a:rPr lang="en-US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“precious”;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two things are a </a:t>
            </a:r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must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99FEE0E-4076-4884-AF64-100B7C9D4B6E}"/>
              </a:ext>
            </a:extLst>
          </p:cNvPr>
          <p:cNvSpPr txBox="1">
            <a:spLocks/>
          </p:cNvSpPr>
          <p:nvPr/>
        </p:nvSpPr>
        <p:spPr>
          <a:xfrm>
            <a:off x="762000" y="5652109"/>
            <a:ext cx="38100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“in Christ”: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1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DDFFF33B-D583-43F8-81F3-AFD316DA8A42}"/>
              </a:ext>
            </a:extLst>
          </p:cNvPr>
          <p:cNvSpPr txBox="1">
            <a:spLocks/>
          </p:cNvSpPr>
          <p:nvPr/>
        </p:nvSpPr>
        <p:spPr>
          <a:xfrm>
            <a:off x="4724400" y="5638800"/>
            <a:ext cx="411480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sz="2800" b="1" i="1" dirty="0">
                <a:solidFill>
                  <a:schemeClr val="bg1"/>
                </a:solidFill>
                <a:latin typeface="Nyala" pitchFamily="2" charset="0"/>
              </a:rPr>
              <a:t>“perfecting holiness”: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Cor. 6:16-7:1</a:t>
            </a:r>
            <a:endParaRPr lang="en-US" sz="2800" b="1" dirty="0">
              <a:solidFill>
                <a:srgbClr val="FFC000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319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9" grpId="0" build="p"/>
      <p:bldP spid="20" grpId="0" build="p"/>
      <p:bldP spid="21" grpId="0" build="p"/>
      <p:bldP spid="26" grpId="0" build="p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3. Seed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1526663"/>
            <a:ext cx="8686800" cy="75933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Consider the power in a seed: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Cor. 15:37-38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6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15231-3217-4BD0-BF3B-163803178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70" y="-1"/>
            <a:ext cx="2279174" cy="13948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09F2EE-BE91-4DA1-A0D1-9DECB2972CB3}"/>
              </a:ext>
            </a:extLst>
          </p:cNvPr>
          <p:cNvSpPr/>
          <p:nvPr/>
        </p:nvSpPr>
        <p:spPr>
          <a:xfrm>
            <a:off x="457200" y="2624078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US" sz="4000" i="1" dirty="0">
                <a:solidFill>
                  <a:srgbClr val="FFFF00"/>
                </a:solidFill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“And what you sow, you do not sow that body that shall be, but mere grain — perhaps wheat or some other grain. </a:t>
            </a:r>
            <a:r>
              <a:rPr lang="en-US" sz="4000" i="1" dirty="0"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en-US" sz="4000" i="1" dirty="0">
                <a:solidFill>
                  <a:srgbClr val="FFFF00"/>
                </a:solidFill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But God gives it a body as He pleases, and to each seed its own body.”</a:t>
            </a:r>
            <a:endParaRPr lang="en-US" sz="4000" dirty="0">
              <a:solidFill>
                <a:srgbClr val="FFFF00"/>
              </a:solidFill>
              <a:latin typeface="Nyala" panose="020005040703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449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7605F-C7D8-4AEE-9330-4542A03C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DE68-85EB-4D46-B7DD-B41CBEAB1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29"/>
            <a:ext cx="9144000" cy="6101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7810D5-F513-46BF-8C25-60B549952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66" y="17208"/>
            <a:ext cx="631746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F446F-F431-4C5B-B9A9-70364244C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8"/>
            <a:ext cx="4706111" cy="26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3. Seed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1526663"/>
            <a:ext cx="8686800" cy="75933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Consider the power in a seed: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Cor. 15:37-38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8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15231-3217-4BD0-BF3B-163803178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70" y="-1"/>
            <a:ext cx="2279174" cy="1394867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0AC8C85-60CA-4B87-9508-631717DCDC7B}"/>
              </a:ext>
            </a:extLst>
          </p:cNvPr>
          <p:cNvSpPr txBox="1">
            <a:spLocks/>
          </p:cNvSpPr>
          <p:nvPr/>
        </p:nvSpPr>
        <p:spPr>
          <a:xfrm>
            <a:off x="0" y="2364863"/>
            <a:ext cx="8686800" cy="114033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In the parable of the sower, </a:t>
            </a:r>
            <a:r>
              <a:rPr lang="en-US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“…The seed is the word of God” </a:t>
            </a: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Lk. 8:11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8283F2-68CF-4CE5-8C7A-220616FE6E46}"/>
              </a:ext>
            </a:extLst>
          </p:cNvPr>
          <p:cNvSpPr txBox="1">
            <a:spLocks/>
          </p:cNvSpPr>
          <p:nvPr/>
        </p:nvSpPr>
        <p:spPr>
          <a:xfrm>
            <a:off x="0" y="3584063"/>
            <a:ext cx="8686800" cy="168547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There is no more precious or powerful seed than the Word of God!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1:23; Rom. 1:16-17; Job 23:12; Psa. 119:127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B8B761B-709B-4159-9787-5E7A464731D8}"/>
              </a:ext>
            </a:extLst>
          </p:cNvPr>
          <p:cNvSpPr txBox="1">
            <a:spLocks/>
          </p:cNvSpPr>
          <p:nvPr/>
        </p:nvSpPr>
        <p:spPr>
          <a:xfrm>
            <a:off x="0" y="5401124"/>
            <a:ext cx="8686800" cy="168547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Are you allowing God’s precious seed to work its power in your life?  </a:t>
            </a: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Phil. 3:17-21</a:t>
            </a:r>
          </a:p>
        </p:txBody>
      </p:sp>
    </p:spTree>
    <p:extLst>
      <p:ext uri="{BB962C8B-B14F-4D97-AF65-F5344CB8AC3E}">
        <p14:creationId xmlns:p14="http://schemas.microsoft.com/office/powerpoint/2010/main" val="2248152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4. Unity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6488739"/>
            <a:ext cx="228600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Precious Things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1526663"/>
            <a:ext cx="8686800" cy="75933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Psalmist speaks of unity: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Psa. 133:1-2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9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0AC8C85-60CA-4B87-9508-631717DCDC7B}"/>
              </a:ext>
            </a:extLst>
          </p:cNvPr>
          <p:cNvSpPr txBox="1">
            <a:spLocks/>
          </p:cNvSpPr>
          <p:nvPr/>
        </p:nvSpPr>
        <p:spPr>
          <a:xfrm>
            <a:off x="0" y="2364863"/>
            <a:ext cx="8686800" cy="114033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Unity is good, pleasant and precious; division is none of these things!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16:17-18; Gal. 5:19-21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8283F2-68CF-4CE5-8C7A-220616FE6E46}"/>
              </a:ext>
            </a:extLst>
          </p:cNvPr>
          <p:cNvSpPr txBox="1">
            <a:spLocks/>
          </p:cNvSpPr>
          <p:nvPr/>
        </p:nvSpPr>
        <p:spPr>
          <a:xfrm>
            <a:off x="0" y="3584063"/>
            <a:ext cx="8686800" cy="77107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Psalmist not the only one who sings of unity: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B8B761B-709B-4159-9787-5E7A464731D8}"/>
              </a:ext>
            </a:extLst>
          </p:cNvPr>
          <p:cNvSpPr txBox="1">
            <a:spLocks/>
          </p:cNvSpPr>
          <p:nvPr/>
        </p:nvSpPr>
        <p:spPr>
          <a:xfrm>
            <a:off x="0" y="5465585"/>
            <a:ext cx="8686800" cy="108761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What contribution to unity do you make at Westside?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</a:t>
            </a: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4:1-3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825AB7-0A3F-4805-B89E-D173E522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0"/>
            <a:ext cx="4286250" cy="1371600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B1E79D8-4A23-497A-A84D-D9CCBB532A06}"/>
              </a:ext>
            </a:extLst>
          </p:cNvPr>
          <p:cNvSpPr txBox="1">
            <a:spLocks/>
          </p:cNvSpPr>
          <p:nvPr/>
        </p:nvSpPr>
        <p:spPr>
          <a:xfrm>
            <a:off x="990600" y="4191000"/>
            <a:ext cx="7467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b="1" i="1" dirty="0">
                <a:solidFill>
                  <a:schemeClr val="bg1"/>
                </a:solidFill>
                <a:latin typeface="Nyala" pitchFamily="2" charset="0"/>
              </a:rPr>
              <a:t>Jesus: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Jn. 17:20-21</a:t>
            </a:r>
            <a:endParaRPr lang="en-US" b="1" dirty="0">
              <a:solidFill>
                <a:srgbClr val="FFC000"/>
              </a:solidFill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377ABC1-A1C1-4BC5-B3B2-19A7F2872CAA}"/>
              </a:ext>
            </a:extLst>
          </p:cNvPr>
          <p:cNvSpPr txBox="1">
            <a:spLocks/>
          </p:cNvSpPr>
          <p:nvPr/>
        </p:nvSpPr>
        <p:spPr>
          <a:xfrm>
            <a:off x="990600" y="4890109"/>
            <a:ext cx="7467600" cy="59629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2" indent="-457200">
              <a:buClr>
                <a:srgbClr val="FFFF00"/>
              </a:buClr>
              <a:buSzPct val="110000"/>
              <a:buFont typeface="Wingdings 2" panose="05020102010507070707" pitchFamily="18" charset="2"/>
              <a:buChar char=""/>
            </a:pPr>
            <a:r>
              <a:rPr lang="en-US" b="1" i="1" dirty="0">
                <a:solidFill>
                  <a:schemeClr val="bg1"/>
                </a:solidFill>
                <a:latin typeface="Nyala" pitchFamily="2" charset="0"/>
              </a:rPr>
              <a:t>Apostles: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Cor. 1:10</a:t>
            </a:r>
            <a:endParaRPr lang="en-US" b="1" dirty="0">
              <a:solidFill>
                <a:srgbClr val="FFC000"/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901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0" grpId="0" build="p"/>
      <p:bldP spid="11" grpId="0" build="p"/>
      <p:bldP spid="15" grpId="0" build="p"/>
      <p:bldP spid="16" grpId="0"/>
      <p:bldP spid="17" grpId="0"/>
    </p:bldLst>
  </p:timing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28574</TotalTime>
  <Words>1663</Words>
  <Application>Microsoft Office PowerPoint</Application>
  <PresentationFormat>On-screen Show (4:3)</PresentationFormat>
  <Paragraphs>198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</vt:lpstr>
      <vt:lpstr>Times New Roman</vt:lpstr>
      <vt:lpstr>Wingdings 2</vt:lpstr>
      <vt:lpstr>Nyala</vt:lpstr>
      <vt:lpstr>Berlin Sans FB</vt:lpstr>
      <vt:lpstr>Gill Sans MT</vt:lpstr>
      <vt:lpstr>Andalus</vt:lpstr>
      <vt:lpstr>Berlin Sans FB Demi</vt:lpstr>
      <vt:lpstr>Franklin Gothic Book</vt:lpstr>
      <vt:lpstr>Arial</vt:lpstr>
      <vt:lpstr>Technic</vt:lpstr>
      <vt:lpstr>PowerPoint Presentation</vt:lpstr>
      <vt:lpstr>Introduction</vt:lpstr>
      <vt:lpstr>Precious Things 1 Peter 1:6-9</vt:lpstr>
      <vt:lpstr>1. The Word of the Lord</vt:lpstr>
      <vt:lpstr>2. Death</vt:lpstr>
      <vt:lpstr>3. Seed</vt:lpstr>
      <vt:lpstr>PowerPoint Presentation</vt:lpstr>
      <vt:lpstr>3. Seed</vt:lpstr>
      <vt:lpstr>4. Unity</vt:lpstr>
      <vt:lpstr>5. God’s thoughts</vt:lpstr>
      <vt:lpstr>6. Wisdom</vt:lpstr>
      <vt:lpstr>7. A good name</vt:lpstr>
      <vt:lpstr>7. A good name</vt:lpstr>
      <vt:lpstr>8. Trial of our faith</vt:lpstr>
      <vt:lpstr>8. Trial of our faith</vt:lpstr>
      <vt:lpstr>9. Blood of Christ</vt:lpstr>
      <vt:lpstr>9. Blood of Christ</vt:lpstr>
      <vt:lpstr>10. Christ</vt:lpstr>
      <vt:lpstr>11. Faith</vt:lpstr>
      <vt:lpstr>12. God’s promises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Precious Things</dc:title>
  <dc:creator>Craig Thomas</dc:creator>
  <dc:description>Westside:  05/20/2018 AM</dc:description>
  <cp:lastModifiedBy>Craig Thomas</cp:lastModifiedBy>
  <cp:revision>586</cp:revision>
  <dcterms:created xsi:type="dcterms:W3CDTF">2012-12-27T16:00:52Z</dcterms:created>
  <dcterms:modified xsi:type="dcterms:W3CDTF">2018-05-26T15:11:43Z</dcterms:modified>
</cp:coreProperties>
</file>