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72" r:id="rId1"/>
  </p:sldMasterIdLst>
  <p:notesMasterIdLst>
    <p:notesMasterId r:id="rId16"/>
  </p:notesMasterIdLst>
  <p:sldIdLst>
    <p:sldId id="293" r:id="rId2"/>
    <p:sldId id="321" r:id="rId3"/>
    <p:sldId id="443" r:id="rId4"/>
    <p:sldId id="256" r:id="rId5"/>
    <p:sldId id="323" r:id="rId6"/>
    <p:sldId id="445" r:id="rId7"/>
    <p:sldId id="444" r:id="rId8"/>
    <p:sldId id="446" r:id="rId9"/>
    <p:sldId id="447" r:id="rId10"/>
    <p:sldId id="448" r:id="rId11"/>
    <p:sldId id="449" r:id="rId12"/>
    <p:sldId id="450" r:id="rId13"/>
    <p:sldId id="451" r:id="rId14"/>
    <p:sldId id="334" r:id="rId15"/>
  </p:sldIdLst>
  <p:sldSz cx="9144000" cy="6858000" type="screen4x3"/>
  <p:notesSz cx="6858000" cy="9144000"/>
  <p:embeddedFontLst>
    <p:embeddedFont>
      <p:font typeface="Andalus" panose="020B0604020202020204" charset="-78"/>
      <p:regular r:id="rId17"/>
    </p:embeddedFont>
    <p:embeddedFont>
      <p:font typeface="Berlin Sans FB" panose="020E0602020502020306" pitchFamily="34" charset="0"/>
      <p:regular r:id="rId18"/>
      <p:bold r:id="rId19"/>
    </p:embeddedFont>
    <p:embeddedFont>
      <p:font typeface="Berlin Sans FB Demi" panose="020E0802020502020306" pitchFamily="34" charset="0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ranklin Gothic Book" panose="020B0503020102020204" pitchFamily="34" charset="0"/>
      <p:regular r:id="rId25"/>
      <p: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Nyala" panose="02000504070300020003" pitchFamily="2" charset="0"/>
      <p:regular r:id="rId31"/>
    </p:embeddedFont>
    <p:embeddedFont>
      <p:font typeface="Wingdings 2" panose="05020102010507070707" pitchFamily="18" charset="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00"/>
    <a:srgbClr val="000000"/>
    <a:srgbClr val="CC3300"/>
    <a:srgbClr val="000066"/>
    <a:srgbClr val="FFCC66"/>
    <a:srgbClr val="0000CC"/>
    <a:srgbClr val="00FF00"/>
    <a:srgbClr val="00FF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B17026-46D4-4914-873C-08291234B1DB}" v="13381" dt="2018-06-29T20:17:53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24" autoAdjust="0"/>
  </p:normalViewPr>
  <p:slideViewPr>
    <p:cSldViewPr>
      <p:cViewPr varScale="1">
        <p:scale>
          <a:sx n="77" d="100"/>
          <a:sy n="77" d="100"/>
        </p:scale>
        <p:origin x="108" y="174"/>
      </p:cViewPr>
      <p:guideLst>
        <p:guide orient="horz" pos="2160"/>
        <p:guide pos="816"/>
      </p:guideLst>
    </p:cSldViewPr>
  </p:slideViewPr>
  <p:outlineViewPr>
    <p:cViewPr>
      <p:scale>
        <a:sx n="33" d="100"/>
        <a:sy n="33" d="100"/>
      </p:scale>
      <p:origin x="0" y="5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7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aig Thomas" userId="00ea655f176af39b" providerId="LiveId" clId="{7FCEBD57-E1AC-4699-97D3-FD8730316982}"/>
    <pc:docChg chg="undo custSel addSld delSld modSld">
      <pc:chgData name="Craig Thomas" userId="00ea655f176af39b" providerId="LiveId" clId="{7FCEBD57-E1AC-4699-97D3-FD8730316982}" dt="2018-05-06T11:34:37.696" v="9667" actId="207"/>
      <pc:docMkLst>
        <pc:docMk/>
      </pc:docMkLst>
      <pc:sldChg chg="modSp">
        <pc:chgData name="Craig Thomas" userId="00ea655f176af39b" providerId="LiveId" clId="{7FCEBD57-E1AC-4699-97D3-FD8730316982}" dt="2018-05-01T19:05:09.018" v="76" actId="6549"/>
        <pc:sldMkLst>
          <pc:docMk/>
          <pc:sldMk cId="0" sldId="256"/>
        </pc:sldMkLst>
        <pc:spChg chg="mod">
          <ac:chgData name="Craig Thomas" userId="00ea655f176af39b" providerId="LiveId" clId="{7FCEBD57-E1AC-4699-97D3-FD8730316982}" dt="2018-05-01T19:05:09.018" v="76" actId="6549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delAnim modAnim">
        <pc:chgData name="Craig Thomas" userId="00ea655f176af39b" providerId="LiveId" clId="{7FCEBD57-E1AC-4699-97D3-FD8730316982}" dt="2018-05-06T11:11:39.397" v="9666" actId="20577"/>
        <pc:sldMkLst>
          <pc:docMk/>
          <pc:sldMk cId="3300328928" sldId="321"/>
        </pc:sldMkLst>
        <pc:spChg chg="del">
          <ac:chgData name="Craig Thomas" userId="00ea655f176af39b" providerId="LiveId" clId="{7FCEBD57-E1AC-4699-97D3-FD8730316982}" dt="2018-05-04T20:06:16.468" v="353" actId="478"/>
          <ac:spMkLst>
            <pc:docMk/>
            <pc:sldMk cId="3300328928" sldId="321"/>
            <ac:spMk id="4" creationId="{DF5DA71E-231A-41BA-8275-BAAA0AEB5B7B}"/>
          </ac:spMkLst>
        </pc:spChg>
        <pc:spChg chg="add del mod">
          <ac:chgData name="Craig Thomas" userId="00ea655f176af39b" providerId="LiveId" clId="{7FCEBD57-E1AC-4699-97D3-FD8730316982}" dt="2018-05-04T20:16:59.190" v="1014" actId="478"/>
          <ac:spMkLst>
            <pc:docMk/>
            <pc:sldMk cId="3300328928" sldId="321"/>
            <ac:spMk id="5" creationId="{333A1D86-3E57-4862-978E-A142AB422583}"/>
          </ac:spMkLst>
        </pc:spChg>
        <pc:spChg chg="add mod ord">
          <ac:chgData name="Craig Thomas" userId="00ea655f176af39b" providerId="LiveId" clId="{7FCEBD57-E1AC-4699-97D3-FD8730316982}" dt="2018-05-06T11:03:17.484" v="9654" actId="1036"/>
          <ac:spMkLst>
            <pc:docMk/>
            <pc:sldMk cId="3300328928" sldId="321"/>
            <ac:spMk id="6" creationId="{6F08A9DB-1E35-4893-B46E-0CC148867A98}"/>
          </ac:spMkLst>
        </pc:spChg>
        <pc:spChg chg="mod">
          <ac:chgData name="Craig Thomas" userId="00ea655f176af39b" providerId="LiveId" clId="{7FCEBD57-E1AC-4699-97D3-FD8730316982}" dt="2018-05-04T20:20:47.081" v="1512" actId="14100"/>
          <ac:spMkLst>
            <pc:docMk/>
            <pc:sldMk cId="3300328928" sldId="321"/>
            <ac:spMk id="8" creationId="{00000000-0000-0000-0000-000000000000}"/>
          </ac:spMkLst>
        </pc:spChg>
        <pc:spChg chg="add mod">
          <ac:chgData name="Craig Thomas" userId="00ea655f176af39b" providerId="LiveId" clId="{7FCEBD57-E1AC-4699-97D3-FD8730316982}" dt="2018-05-04T20:20:50.353" v="1513" actId="14100"/>
          <ac:spMkLst>
            <pc:docMk/>
            <pc:sldMk cId="3300328928" sldId="321"/>
            <ac:spMk id="11" creationId="{4D23E7E2-BE8F-4507-B51F-4A77E61634CC}"/>
          </ac:spMkLst>
        </pc:spChg>
        <pc:spChg chg="add mod">
          <ac:chgData name="Craig Thomas" userId="00ea655f176af39b" providerId="LiveId" clId="{7FCEBD57-E1AC-4699-97D3-FD8730316982}" dt="2018-05-04T20:20:53.323" v="1514" actId="14100"/>
          <ac:spMkLst>
            <pc:docMk/>
            <pc:sldMk cId="3300328928" sldId="321"/>
            <ac:spMk id="12" creationId="{624C9C4A-D113-42F9-9514-E40BFDB9A590}"/>
          </ac:spMkLst>
        </pc:spChg>
        <pc:spChg chg="del">
          <ac:chgData name="Craig Thomas" userId="00ea655f176af39b" providerId="LiveId" clId="{7FCEBD57-E1AC-4699-97D3-FD8730316982}" dt="2018-05-04T20:06:13.012" v="352" actId="478"/>
          <ac:spMkLst>
            <pc:docMk/>
            <pc:sldMk cId="3300328928" sldId="321"/>
            <ac:spMk id="13" creationId="{1F435910-28E0-4CFB-B4DB-2765BD291CAC}"/>
          </ac:spMkLst>
        </pc:spChg>
        <pc:spChg chg="mod">
          <ac:chgData name="Craig Thomas" userId="00ea655f176af39b" providerId="LiveId" clId="{7FCEBD57-E1AC-4699-97D3-FD8730316982}" dt="2018-05-04T20:20:59.581" v="1516" actId="14100"/>
          <ac:spMkLst>
            <pc:docMk/>
            <pc:sldMk cId="3300328928" sldId="321"/>
            <ac:spMk id="14" creationId="{D3AE0A05-4EE5-4C3F-B33F-D186E3B2F1AB}"/>
          </ac:spMkLst>
        </pc:spChg>
        <pc:spChg chg="add mod">
          <ac:chgData name="Craig Thomas" userId="00ea655f176af39b" providerId="LiveId" clId="{7FCEBD57-E1AC-4699-97D3-FD8730316982}" dt="2018-05-04T20:20:56.222" v="1515" actId="14100"/>
          <ac:spMkLst>
            <pc:docMk/>
            <pc:sldMk cId="3300328928" sldId="321"/>
            <ac:spMk id="15" creationId="{17F8B580-FA6F-485B-BD66-87ECDF6FA8D9}"/>
          </ac:spMkLst>
        </pc:spChg>
        <pc:spChg chg="add mod">
          <ac:chgData name="Craig Thomas" userId="00ea655f176af39b" providerId="LiveId" clId="{7FCEBD57-E1AC-4699-97D3-FD8730316982}" dt="2018-05-04T20:21:06.706" v="1518" actId="1035"/>
          <ac:spMkLst>
            <pc:docMk/>
            <pc:sldMk cId="3300328928" sldId="321"/>
            <ac:spMk id="16" creationId="{8C29F85D-491F-413D-BD67-AC47D5291A21}"/>
          </ac:spMkLst>
        </pc:spChg>
        <pc:spChg chg="add mod">
          <ac:chgData name="Craig Thomas" userId="00ea655f176af39b" providerId="LiveId" clId="{7FCEBD57-E1AC-4699-97D3-FD8730316982}" dt="2018-05-06T11:11:39.397" v="9666" actId="20577"/>
          <ac:spMkLst>
            <pc:docMk/>
            <pc:sldMk cId="3300328928" sldId="321"/>
            <ac:spMk id="17" creationId="{C8BDB8BA-6525-4666-B011-365BFF681E29}"/>
          </ac:spMkLst>
        </pc:spChg>
      </pc:sldChg>
      <pc:sldChg chg="addSp delSp modSp delAnim modAnim">
        <pc:chgData name="Craig Thomas" userId="00ea655f176af39b" providerId="LiveId" clId="{7FCEBD57-E1AC-4699-97D3-FD8730316982}" dt="2018-05-05T19:43:38.010" v="9547" actId="179"/>
        <pc:sldMkLst>
          <pc:docMk/>
          <pc:sldMk cId="420027758" sldId="323"/>
        </pc:sldMkLst>
        <pc:spChg chg="mod">
          <ac:chgData name="Craig Thomas" userId="00ea655f176af39b" providerId="LiveId" clId="{7FCEBD57-E1AC-4699-97D3-FD8730316982}" dt="2018-05-01T19:05:53.443" v="105" actId="403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7FCEBD57-E1AC-4699-97D3-FD8730316982}" dt="2018-05-05T19:43:30.929" v="9543" actId="179"/>
          <ac:spMkLst>
            <pc:docMk/>
            <pc:sldMk cId="420027758" sldId="323"/>
            <ac:spMk id="8" creationId="{00000000-0000-0000-0000-000000000000}"/>
          </ac:spMkLst>
        </pc:spChg>
        <pc:spChg chg="add mod">
          <ac:chgData name="Craig Thomas" userId="00ea655f176af39b" providerId="LiveId" clId="{7FCEBD57-E1AC-4699-97D3-FD8730316982}" dt="2018-05-05T19:43:34.306" v="9544" actId="179"/>
          <ac:spMkLst>
            <pc:docMk/>
            <pc:sldMk cId="420027758" sldId="323"/>
            <ac:spMk id="12" creationId="{5A5A4805-1B78-4E13-8E2E-25146B4D9A9F}"/>
          </ac:spMkLst>
        </pc:spChg>
        <pc:spChg chg="mod">
          <ac:chgData name="Craig Thomas" userId="00ea655f176af39b" providerId="LiveId" clId="{7FCEBD57-E1AC-4699-97D3-FD8730316982}" dt="2018-05-04T21:11:39.516" v="2617" actId="1037"/>
          <ac:spMkLst>
            <pc:docMk/>
            <pc:sldMk cId="420027758" sldId="323"/>
            <ac:spMk id="13" creationId="{00000000-0000-0000-0000-000000000000}"/>
          </ac:spMkLst>
        </pc:spChg>
        <pc:spChg chg="del mod">
          <ac:chgData name="Craig Thomas" userId="00ea655f176af39b" providerId="LiveId" clId="{7FCEBD57-E1AC-4699-97D3-FD8730316982}" dt="2018-05-04T20:56:20.421" v="1938" actId="478"/>
          <ac:spMkLst>
            <pc:docMk/>
            <pc:sldMk cId="420027758" sldId="323"/>
            <ac:spMk id="15" creationId="{2DB2F335-4BF1-4BA8-A982-18940C0AB547}"/>
          </ac:spMkLst>
        </pc:spChg>
        <pc:spChg chg="del">
          <ac:chgData name="Craig Thomas" userId="00ea655f176af39b" providerId="LiveId" clId="{7FCEBD57-E1AC-4699-97D3-FD8730316982}" dt="2018-05-04T20:56:15.904" v="1937" actId="478"/>
          <ac:spMkLst>
            <pc:docMk/>
            <pc:sldMk cId="420027758" sldId="323"/>
            <ac:spMk id="16" creationId="{5B5568A9-D056-4DF1-9438-AF7E5D60E9BA}"/>
          </ac:spMkLst>
        </pc:spChg>
        <pc:spChg chg="del">
          <ac:chgData name="Craig Thomas" userId="00ea655f176af39b" providerId="LiveId" clId="{7FCEBD57-E1AC-4699-97D3-FD8730316982}" dt="2018-05-04T20:56:23.645" v="1939" actId="478"/>
          <ac:spMkLst>
            <pc:docMk/>
            <pc:sldMk cId="420027758" sldId="323"/>
            <ac:spMk id="17" creationId="{C5688BC1-515B-4C68-83A8-6C97E9AA6EDA}"/>
          </ac:spMkLst>
        </pc:spChg>
        <pc:spChg chg="add mod">
          <ac:chgData name="Craig Thomas" userId="00ea655f176af39b" providerId="LiveId" clId="{7FCEBD57-E1AC-4699-97D3-FD8730316982}" dt="2018-05-05T19:43:35.634" v="9545" actId="179"/>
          <ac:spMkLst>
            <pc:docMk/>
            <pc:sldMk cId="420027758" sldId="323"/>
            <ac:spMk id="19" creationId="{956801D1-0145-4CE7-8E7A-F48874D4DAD8}"/>
          </ac:spMkLst>
        </pc:spChg>
        <pc:spChg chg="add mod">
          <ac:chgData name="Craig Thomas" userId="00ea655f176af39b" providerId="LiveId" clId="{7FCEBD57-E1AC-4699-97D3-FD8730316982}" dt="2018-05-05T19:43:36.948" v="9546" actId="179"/>
          <ac:spMkLst>
            <pc:docMk/>
            <pc:sldMk cId="420027758" sldId="323"/>
            <ac:spMk id="20" creationId="{EB8E7469-CC18-4F64-B814-781DCBEF68D4}"/>
          </ac:spMkLst>
        </pc:spChg>
        <pc:spChg chg="add mod">
          <ac:chgData name="Craig Thomas" userId="00ea655f176af39b" providerId="LiveId" clId="{7FCEBD57-E1AC-4699-97D3-FD8730316982}" dt="2018-05-05T19:43:38.010" v="9547" actId="179"/>
          <ac:spMkLst>
            <pc:docMk/>
            <pc:sldMk cId="420027758" sldId="323"/>
            <ac:spMk id="21" creationId="{1839905B-291D-4719-B349-2F4FC0D46D41}"/>
          </ac:spMkLst>
        </pc:spChg>
        <pc:picChg chg="add del mod">
          <ac:chgData name="Craig Thomas" userId="00ea655f176af39b" providerId="LiveId" clId="{7FCEBD57-E1AC-4699-97D3-FD8730316982}" dt="2018-05-04T21:17:21.120" v="2660" actId="478"/>
          <ac:picMkLst>
            <pc:docMk/>
            <pc:sldMk cId="420027758" sldId="323"/>
            <ac:picMk id="4" creationId="{89E2B2E1-0927-4B26-8D61-A2FA56E14B88}"/>
          </ac:picMkLst>
        </pc:picChg>
        <pc:picChg chg="add del mod">
          <ac:chgData name="Craig Thomas" userId="00ea655f176af39b" providerId="LiveId" clId="{7FCEBD57-E1AC-4699-97D3-FD8730316982}" dt="2018-05-04T21:17:20.130" v="2659" actId="478"/>
          <ac:picMkLst>
            <pc:docMk/>
            <pc:sldMk cId="420027758" sldId="323"/>
            <ac:picMk id="6" creationId="{E6E7E324-BADA-4AFF-BABB-29D6A63352AF}"/>
          </ac:picMkLst>
        </pc:picChg>
        <pc:picChg chg="add mod">
          <ac:chgData name="Craig Thomas" userId="00ea655f176af39b" providerId="LiveId" clId="{7FCEBD57-E1AC-4699-97D3-FD8730316982}" dt="2018-05-04T21:17:42.600" v="2672" actId="1035"/>
          <ac:picMkLst>
            <pc:docMk/>
            <pc:sldMk cId="420027758" sldId="323"/>
            <ac:picMk id="10" creationId="{3386BF83-A3C9-487D-AAD4-2CF03FF02CE4}"/>
          </ac:picMkLst>
        </pc:picChg>
        <pc:picChg chg="del">
          <ac:chgData name="Craig Thomas" userId="00ea655f176af39b" providerId="LiveId" clId="{7FCEBD57-E1AC-4699-97D3-FD8730316982}" dt="2018-05-04T21:13:13.816" v="2619" actId="478"/>
          <ac:picMkLst>
            <pc:docMk/>
            <pc:sldMk cId="420027758" sldId="323"/>
            <ac:picMk id="11266" creationId="{00000000-0000-0000-0000-000000000000}"/>
          </ac:picMkLst>
        </pc:picChg>
      </pc:sldChg>
      <pc:sldChg chg="addSp delSp modSp delAnim modAnim">
        <pc:chgData name="Craig Thomas" userId="00ea655f176af39b" providerId="LiveId" clId="{7FCEBD57-E1AC-4699-97D3-FD8730316982}" dt="2018-05-06T11:34:37.696" v="9667" actId="207"/>
        <pc:sldMkLst>
          <pc:docMk/>
          <pc:sldMk cId="2011269658" sldId="334"/>
        </pc:sldMkLst>
        <pc:spChg chg="add del mod">
          <ac:chgData name="Craig Thomas" userId="00ea655f176af39b" providerId="LiveId" clId="{7FCEBD57-E1AC-4699-97D3-FD8730316982}" dt="2018-05-04T23:02:22.688" v="8434" actId="478"/>
          <ac:spMkLst>
            <pc:docMk/>
            <pc:sldMk cId="2011269658" sldId="334"/>
            <ac:spMk id="5" creationId="{65425292-0900-4953-8998-A879CF5113C8}"/>
          </ac:spMkLst>
        </pc:spChg>
        <pc:spChg chg="del mod">
          <ac:chgData name="Craig Thomas" userId="00ea655f176af39b" providerId="LiveId" clId="{7FCEBD57-E1AC-4699-97D3-FD8730316982}" dt="2018-05-04T23:02:19.177" v="8433" actId="478"/>
          <ac:spMkLst>
            <pc:docMk/>
            <pc:sldMk cId="2011269658" sldId="334"/>
            <ac:spMk id="8" creationId="{00000000-0000-0000-0000-000000000000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13" creationId="{F7B8AC78-887C-4726-ADF4-8014FEF40A4C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14" creationId="{CF503C17-3D4E-4100-98A0-B84B61CFE8E7}"/>
          </ac:spMkLst>
        </pc:spChg>
        <pc:spChg chg="del mod">
          <ac:chgData name="Craig Thomas" userId="00ea655f176af39b" providerId="LiveId" clId="{7FCEBD57-E1AC-4699-97D3-FD8730316982}" dt="2018-05-04T23:02:19.177" v="8433" actId="478"/>
          <ac:spMkLst>
            <pc:docMk/>
            <pc:sldMk cId="2011269658" sldId="334"/>
            <ac:spMk id="17" creationId="{5DB4B095-779D-4B65-BC64-AEF570501B0B}"/>
          </ac:spMkLst>
        </pc:spChg>
        <pc:spChg chg="del">
          <ac:chgData name="Craig Thomas" userId="00ea655f176af39b" providerId="LiveId" clId="{7FCEBD57-E1AC-4699-97D3-FD8730316982}" dt="2018-05-04T23:02:34.993" v="8436" actId="478"/>
          <ac:spMkLst>
            <pc:docMk/>
            <pc:sldMk cId="2011269658" sldId="334"/>
            <ac:spMk id="19" creationId="{85BA3CCF-5666-40B4-8C10-8E461B7348ED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0" creationId="{D181FC6C-28A1-4E9E-B2E6-5CB0DA8E27BE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1" creationId="{7FB57579-8C38-4F80-97BB-24E29B2B0710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2" creationId="{93CF5A87-49BE-4B31-8D60-F1AF81D72A5A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3" creationId="{585FE41E-08CD-4B99-90B7-52B502A6B972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4" creationId="{72D75306-D6FD-415A-B265-32B2FB60E5FE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5" creationId="{529BC641-0B00-4546-A688-0C4614ACEA9D}"/>
          </ac:spMkLst>
        </pc:spChg>
        <pc:spChg chg="del">
          <ac:chgData name="Craig Thomas" userId="00ea655f176af39b" providerId="LiveId" clId="{7FCEBD57-E1AC-4699-97D3-FD8730316982}" dt="2018-05-04T23:02:31.831" v="8435" actId="478"/>
          <ac:spMkLst>
            <pc:docMk/>
            <pc:sldMk cId="2011269658" sldId="334"/>
            <ac:spMk id="26" creationId="{EA852C68-5330-4A34-9B17-252993F45DA4}"/>
          </ac:spMkLst>
        </pc:spChg>
        <pc:spChg chg="add mod">
          <ac:chgData name="Craig Thomas" userId="00ea655f176af39b" providerId="LiveId" clId="{7FCEBD57-E1AC-4699-97D3-FD8730316982}" dt="2018-05-05T19:44:17.879" v="9562" actId="179"/>
          <ac:spMkLst>
            <pc:docMk/>
            <pc:sldMk cId="2011269658" sldId="334"/>
            <ac:spMk id="27" creationId="{406193B5-9DA3-4185-8CB0-A086994808AF}"/>
          </ac:spMkLst>
        </pc:spChg>
        <pc:spChg chg="add mod">
          <ac:chgData name="Craig Thomas" userId="00ea655f176af39b" providerId="LiveId" clId="{7FCEBD57-E1AC-4699-97D3-FD8730316982}" dt="2018-05-05T19:44:19.645" v="9563" actId="179"/>
          <ac:spMkLst>
            <pc:docMk/>
            <pc:sldMk cId="2011269658" sldId="334"/>
            <ac:spMk id="28" creationId="{164289A4-5857-463C-906C-6A50A54474B4}"/>
          </ac:spMkLst>
        </pc:spChg>
        <pc:spChg chg="add mod">
          <ac:chgData name="Craig Thomas" userId="00ea655f176af39b" providerId="LiveId" clId="{7FCEBD57-E1AC-4699-97D3-FD8730316982}" dt="2018-05-06T11:34:37.696" v="9667" actId="207"/>
          <ac:spMkLst>
            <pc:docMk/>
            <pc:sldMk cId="2011269658" sldId="334"/>
            <ac:spMk id="29" creationId="{E0448F70-FEE6-42D9-89BA-4F5280C9E1A0}"/>
          </ac:spMkLst>
        </pc:spChg>
        <pc:spChg chg="add mod">
          <ac:chgData name="Craig Thomas" userId="00ea655f176af39b" providerId="LiveId" clId="{7FCEBD57-E1AC-4699-97D3-FD8730316982}" dt="2018-05-05T19:44:22.897" v="9565" actId="179"/>
          <ac:spMkLst>
            <pc:docMk/>
            <pc:sldMk cId="2011269658" sldId="334"/>
            <ac:spMk id="30" creationId="{41CED821-AB69-48A5-BC6C-92AB243C1C2D}"/>
          </ac:spMkLst>
        </pc:spChg>
      </pc:sldChg>
    </pc:docChg>
  </pc:docChgLst>
  <pc:docChgLst>
    <pc:chgData name="Craig Thomas" userId="00ea655f176af39b" providerId="LiveId" clId="{F9208A97-A13F-4100-86FF-7614FF3C3396}"/>
    <pc:docChg chg="undo modSld">
      <pc:chgData name="Craig Thomas" userId="00ea655f176af39b" providerId="LiveId" clId="{F9208A97-A13F-4100-86FF-7614FF3C3396}" dt="2018-04-25T13:54:22.808" v="490"/>
      <pc:docMkLst>
        <pc:docMk/>
      </pc:docMkLst>
      <pc:sldChg chg="modSp">
        <pc:chgData name="Craig Thomas" userId="00ea655f176af39b" providerId="LiveId" clId="{F9208A97-A13F-4100-86FF-7614FF3C3396}" dt="2018-04-25T12:33:15.836" v="0" actId="1035"/>
        <pc:sldMkLst>
          <pc:docMk/>
          <pc:sldMk cId="3300328928" sldId="321"/>
        </pc:sldMkLst>
        <pc:spChg chg="mod">
          <ac:chgData name="Craig Thomas" userId="00ea655f176af39b" providerId="LiveId" clId="{F9208A97-A13F-4100-86FF-7614FF3C3396}" dt="2018-04-25T12:33:15.836" v="0" actId="1035"/>
          <ac:spMkLst>
            <pc:docMk/>
            <pc:sldMk cId="3300328928" sldId="321"/>
            <ac:spMk id="4" creationId="{DF5DA71E-231A-41BA-8275-BAAA0AEB5B7B}"/>
          </ac:spMkLst>
        </pc:spChg>
      </pc:sldChg>
      <pc:sldChg chg="modSp">
        <pc:chgData name="Craig Thomas" userId="00ea655f176af39b" providerId="LiveId" clId="{F9208A97-A13F-4100-86FF-7614FF3C3396}" dt="2018-04-25T12:52:42.616" v="90" actId="6549"/>
        <pc:sldMkLst>
          <pc:docMk/>
          <pc:sldMk cId="420027758" sldId="323"/>
        </pc:sldMkLst>
        <pc:spChg chg="mod">
          <ac:chgData name="Craig Thomas" userId="00ea655f176af39b" providerId="LiveId" clId="{F9208A97-A13F-4100-86FF-7614FF3C3396}" dt="2018-04-25T12:52:42.616" v="90" actId="6549"/>
          <ac:spMkLst>
            <pc:docMk/>
            <pc:sldMk cId="420027758" sldId="323"/>
            <ac:spMk id="15" creationId="{2DB2F335-4BF1-4BA8-A982-18940C0AB547}"/>
          </ac:spMkLst>
        </pc:spChg>
      </pc:sldChg>
      <pc:sldChg chg="modAnim">
        <pc:chgData name="Craig Thomas" userId="00ea655f176af39b" providerId="LiveId" clId="{F9208A97-A13F-4100-86FF-7614FF3C3396}" dt="2018-04-25T13:54:22.808" v="490"/>
        <pc:sldMkLst>
          <pc:docMk/>
          <pc:sldMk cId="2011269658" sldId="334"/>
        </pc:sldMkLst>
      </pc:sldChg>
    </pc:docChg>
  </pc:docChgLst>
  <pc:docChgLst>
    <pc:chgData name="Craig Thomas" userId="00ea655f176af39b" providerId="LiveId" clId="{DA578DC0-658B-4120-AE87-D0E89BC75B94}"/>
    <pc:docChg chg="undo custSel modSld">
      <pc:chgData name="Craig Thomas" userId="00ea655f176af39b" providerId="LiveId" clId="{DA578DC0-658B-4120-AE87-D0E89BC75B94}" dt="2018-06-17T11:46:54.396" v="737" actId="207"/>
      <pc:docMkLst>
        <pc:docMk/>
      </pc:docMkLst>
      <pc:sldChg chg="addSp delSp modSp addAnim delAnim">
        <pc:chgData name="Craig Thomas" userId="00ea655f176af39b" providerId="LiveId" clId="{DA578DC0-658B-4120-AE87-D0E89BC75B94}" dt="2018-06-15T19:43:28.282" v="736" actId="1038"/>
        <pc:sldMkLst>
          <pc:docMk/>
          <pc:sldMk cId="2011269658" sldId="334"/>
        </pc:sldMkLst>
        <pc:spChg chg="mod">
          <ac:chgData name="Craig Thomas" userId="00ea655f176af39b" providerId="LiveId" clId="{DA578DC0-658B-4120-AE87-D0E89BC75B94}" dt="2018-06-15T19:41:41.137" v="731" actId="1038"/>
          <ac:spMkLst>
            <pc:docMk/>
            <pc:sldMk cId="2011269658" sldId="334"/>
            <ac:spMk id="10" creationId="{A037F18C-07DE-4F00-AE5C-DB9D90BDE656}"/>
          </ac:spMkLst>
        </pc:spChg>
        <pc:spChg chg="mod">
          <ac:chgData name="Craig Thomas" userId="00ea655f176af39b" providerId="LiveId" clId="{DA578DC0-658B-4120-AE87-D0E89BC75B94}" dt="2018-06-15T19:39:10.842" v="703" actId="6549"/>
          <ac:spMkLst>
            <pc:docMk/>
            <pc:sldMk cId="2011269658" sldId="334"/>
            <ac:spMk id="11" creationId="{8ACB4EDB-9558-4293-889F-2F69D6ACE9A4}"/>
          </ac:spMkLst>
        </pc:spChg>
        <pc:spChg chg="mod">
          <ac:chgData name="Craig Thomas" userId="00ea655f176af39b" providerId="LiveId" clId="{DA578DC0-658B-4120-AE87-D0E89BC75B94}" dt="2018-06-15T19:39:13.325" v="704" actId="6549"/>
          <ac:spMkLst>
            <pc:docMk/>
            <pc:sldMk cId="2011269658" sldId="334"/>
            <ac:spMk id="12" creationId="{ED7D0DEE-4B0D-40B9-AE79-FCEC6262742E}"/>
          </ac:spMkLst>
        </pc:spChg>
        <pc:spChg chg="mod">
          <ac:chgData name="Craig Thomas" userId="00ea655f176af39b" providerId="LiveId" clId="{DA578DC0-658B-4120-AE87-D0E89BC75B94}" dt="2018-06-15T19:39:16.758" v="705" actId="6549"/>
          <ac:spMkLst>
            <pc:docMk/>
            <pc:sldMk cId="2011269658" sldId="334"/>
            <ac:spMk id="13" creationId="{5D315C2E-D221-4A09-A930-74CA567B46D9}"/>
          </ac:spMkLst>
        </pc:spChg>
        <pc:spChg chg="mod">
          <ac:chgData name="Craig Thomas" userId="00ea655f176af39b" providerId="LiveId" clId="{DA578DC0-658B-4120-AE87-D0E89BC75B94}" dt="2018-06-15T19:39:19.693" v="706" actId="6549"/>
          <ac:spMkLst>
            <pc:docMk/>
            <pc:sldMk cId="2011269658" sldId="334"/>
            <ac:spMk id="14" creationId="{E3C27D21-9CFB-4C56-82B4-A4376782D30C}"/>
          </ac:spMkLst>
        </pc:spChg>
        <pc:spChg chg="mod">
          <ac:chgData name="Craig Thomas" userId="00ea655f176af39b" providerId="LiveId" clId="{DA578DC0-658B-4120-AE87-D0E89BC75B94}" dt="2018-06-15T19:39:24.054" v="707" actId="6549"/>
          <ac:spMkLst>
            <pc:docMk/>
            <pc:sldMk cId="2011269658" sldId="334"/>
            <ac:spMk id="15" creationId="{8352903C-B753-47A9-B91D-7E06E193098D}"/>
          </ac:spMkLst>
        </pc:spChg>
        <pc:spChg chg="mod">
          <ac:chgData name="Craig Thomas" userId="00ea655f176af39b" providerId="LiveId" clId="{DA578DC0-658B-4120-AE87-D0E89BC75B94}" dt="2018-06-15T19:39:27.373" v="708" actId="6549"/>
          <ac:spMkLst>
            <pc:docMk/>
            <pc:sldMk cId="2011269658" sldId="334"/>
            <ac:spMk id="16" creationId="{BFB053FF-1B90-46D4-8822-4119340CE121}"/>
          </ac:spMkLst>
        </pc:spChg>
        <pc:spChg chg="mod">
          <ac:chgData name="Craig Thomas" userId="00ea655f176af39b" providerId="LiveId" clId="{DA578DC0-658B-4120-AE87-D0E89BC75B94}" dt="2018-06-15T19:39:30.588" v="709" actId="6549"/>
          <ac:spMkLst>
            <pc:docMk/>
            <pc:sldMk cId="2011269658" sldId="334"/>
            <ac:spMk id="17" creationId="{B1F65730-D6F7-45AF-A615-00D0C65F0162}"/>
          </ac:spMkLst>
        </pc:spChg>
        <pc:spChg chg="mod">
          <ac:chgData name="Craig Thomas" userId="00ea655f176af39b" providerId="LiveId" clId="{DA578DC0-658B-4120-AE87-D0E89BC75B94}" dt="2018-06-15T19:41:14.102" v="727" actId="1036"/>
          <ac:spMkLst>
            <pc:docMk/>
            <pc:sldMk cId="2011269658" sldId="334"/>
            <ac:spMk id="19" creationId="{ED3370D4-229F-40CD-852D-F3BE2FF5FAEC}"/>
          </ac:spMkLst>
        </pc:spChg>
        <pc:spChg chg="add del mod">
          <ac:chgData name="Craig Thomas" userId="00ea655f176af39b" providerId="LiveId" clId="{DA578DC0-658B-4120-AE87-D0E89BC75B94}" dt="2018-06-15T19:43:28.282" v="736" actId="1038"/>
          <ac:spMkLst>
            <pc:docMk/>
            <pc:sldMk cId="2011269658" sldId="334"/>
            <ac:spMk id="20" creationId="{724EF472-8F95-4413-99BB-929A4F186072}"/>
          </ac:spMkLst>
        </pc:spChg>
        <pc:spChg chg="mod">
          <ac:chgData name="Craig Thomas" userId="00ea655f176af39b" providerId="LiveId" clId="{DA578DC0-658B-4120-AE87-D0E89BC75B94}" dt="2018-06-15T19:39:50.934" v="714" actId="6549"/>
          <ac:spMkLst>
            <pc:docMk/>
            <pc:sldMk cId="2011269658" sldId="334"/>
            <ac:spMk id="21" creationId="{81A7BC36-8987-4D35-A9D2-F5010D520F9B}"/>
          </ac:spMkLst>
        </pc:spChg>
        <pc:spChg chg="mod">
          <ac:chgData name="Craig Thomas" userId="00ea655f176af39b" providerId="LiveId" clId="{DA578DC0-658B-4120-AE87-D0E89BC75B94}" dt="2018-06-15T19:39:54.860" v="715" actId="6549"/>
          <ac:spMkLst>
            <pc:docMk/>
            <pc:sldMk cId="2011269658" sldId="334"/>
            <ac:spMk id="22" creationId="{77C4A630-F68A-440D-9D65-6CCB3BB76C13}"/>
          </ac:spMkLst>
        </pc:spChg>
        <pc:spChg chg="mod">
          <ac:chgData name="Craig Thomas" userId="00ea655f176af39b" providerId="LiveId" clId="{DA578DC0-658B-4120-AE87-D0E89BC75B94}" dt="2018-06-15T19:39:58.973" v="716" actId="6549"/>
          <ac:spMkLst>
            <pc:docMk/>
            <pc:sldMk cId="2011269658" sldId="334"/>
            <ac:spMk id="23" creationId="{3D9AD37C-419B-4E52-9D3F-8190DF875AAE}"/>
          </ac:spMkLst>
        </pc:spChg>
        <pc:spChg chg="mod">
          <ac:chgData name="Craig Thomas" userId="00ea655f176af39b" providerId="LiveId" clId="{DA578DC0-658B-4120-AE87-D0E89BC75B94}" dt="2018-06-12T16:06:14.988" v="524" actId="20577"/>
          <ac:spMkLst>
            <pc:docMk/>
            <pc:sldMk cId="2011269658" sldId="334"/>
            <ac:spMk id="24" creationId="{89512862-48B9-4A3D-A874-670D7072AC24}"/>
          </ac:spMkLst>
        </pc:spChg>
        <pc:spChg chg="mod">
          <ac:chgData name="Craig Thomas" userId="00ea655f176af39b" providerId="LiveId" clId="{DA578DC0-658B-4120-AE87-D0E89BC75B94}" dt="2018-06-15T19:40:09.468" v="718" actId="14100"/>
          <ac:spMkLst>
            <pc:docMk/>
            <pc:sldMk cId="2011269658" sldId="334"/>
            <ac:spMk id="25" creationId="{0311FA76-6857-4C4B-A2CD-62547EBDDF0E}"/>
          </ac:spMkLst>
        </pc:spChg>
        <pc:spChg chg="mod">
          <ac:chgData name="Craig Thomas" userId="00ea655f176af39b" providerId="LiveId" clId="{DA578DC0-658B-4120-AE87-D0E89BC75B94}" dt="2018-06-15T19:40:12.995" v="719" actId="6549"/>
          <ac:spMkLst>
            <pc:docMk/>
            <pc:sldMk cId="2011269658" sldId="334"/>
            <ac:spMk id="26" creationId="{CE8244E5-7D7F-4451-BDCB-D826F1C922EB}"/>
          </ac:spMkLst>
        </pc:spChg>
        <pc:spChg chg="mod">
          <ac:chgData name="Craig Thomas" userId="00ea655f176af39b" providerId="LiveId" clId="{DA578DC0-658B-4120-AE87-D0E89BC75B94}" dt="2018-06-15T19:38:45.108" v="701" actId="20577"/>
          <ac:spMkLst>
            <pc:docMk/>
            <pc:sldMk cId="2011269658" sldId="334"/>
            <ac:spMk id="27" creationId="{406193B5-9DA3-4185-8CB0-A086994808AF}"/>
          </ac:spMkLst>
        </pc:spChg>
        <pc:spChg chg="mod">
          <ac:chgData name="Craig Thomas" userId="00ea655f176af39b" providerId="LiveId" clId="{DA578DC0-658B-4120-AE87-D0E89BC75B94}" dt="2018-06-15T19:40:19.823" v="720" actId="20577"/>
          <ac:spMkLst>
            <pc:docMk/>
            <pc:sldMk cId="2011269658" sldId="334"/>
            <ac:spMk id="28" creationId="{2E90A2AE-ABE4-4F92-8ED9-6048010E0CB1}"/>
          </ac:spMkLst>
        </pc:spChg>
        <pc:spChg chg="mod">
          <ac:chgData name="Craig Thomas" userId="00ea655f176af39b" providerId="LiveId" clId="{DA578DC0-658B-4120-AE87-D0E89BC75B94}" dt="2018-06-15T19:40:24.240" v="721" actId="6549"/>
          <ac:spMkLst>
            <pc:docMk/>
            <pc:sldMk cId="2011269658" sldId="334"/>
            <ac:spMk id="29" creationId="{7CCC1C50-421A-454F-8C41-C7F43421E2A6}"/>
          </ac:spMkLst>
        </pc:spChg>
        <pc:spChg chg="mod">
          <ac:chgData name="Craig Thomas" userId="00ea655f176af39b" providerId="LiveId" clId="{DA578DC0-658B-4120-AE87-D0E89BC75B94}" dt="2018-06-15T19:42:57.882" v="732" actId="14100"/>
          <ac:spMkLst>
            <pc:docMk/>
            <pc:sldMk cId="2011269658" sldId="334"/>
            <ac:spMk id="30" creationId="{108ADC69-488A-4323-83D2-C165FA7507B2}"/>
          </ac:spMkLst>
        </pc:spChg>
      </pc:sldChg>
    </pc:docChg>
  </pc:docChgLst>
  <pc:docChgLst>
    <pc:chgData name="Craig Thomas" userId="00ea655f176af39b" providerId="LiveId" clId="{EB18B3FA-FC14-4CF2-A51E-4B97044C2B8D}"/>
    <pc:docChg chg="undo custSel addSld delSld modSld sldOrd">
      <pc:chgData name="Craig Thomas" userId="00ea655f176af39b" providerId="LiveId" clId="{EB18B3FA-FC14-4CF2-A51E-4B97044C2B8D}" dt="2018-05-20T11:31:21.124" v="16826" actId="20577"/>
      <pc:docMkLst>
        <pc:docMk/>
      </pc:docMkLst>
      <pc:sldChg chg="modSp">
        <pc:chgData name="Craig Thomas" userId="00ea655f176af39b" providerId="LiveId" clId="{EB18B3FA-FC14-4CF2-A51E-4B97044C2B8D}" dt="2018-05-19T14:49:25.930" v="16459" actId="6549"/>
        <pc:sldMkLst>
          <pc:docMk/>
          <pc:sldMk cId="0" sldId="256"/>
        </pc:sldMkLst>
        <pc:spChg chg="mod">
          <ac:chgData name="Craig Thomas" userId="00ea655f176af39b" providerId="LiveId" clId="{EB18B3FA-FC14-4CF2-A51E-4B97044C2B8D}" dt="2018-05-19T14:49:25.930" v="16459" actId="6549"/>
          <ac:spMkLst>
            <pc:docMk/>
            <pc:sldMk cId="0" sldId="256"/>
            <ac:spMk id="2" creationId="{00000000-0000-0000-0000-000000000000}"/>
          </ac:spMkLst>
        </pc:spChg>
      </pc:sldChg>
      <pc:sldChg chg="addSp delSp modSp delAnim modAnim">
        <pc:chgData name="Craig Thomas" userId="00ea655f176af39b" providerId="LiveId" clId="{EB18B3FA-FC14-4CF2-A51E-4B97044C2B8D}" dt="2018-05-19T14:44:52.915" v="16428" actId="20577"/>
        <pc:sldMkLst>
          <pc:docMk/>
          <pc:sldMk cId="3300328928" sldId="321"/>
        </pc:sldMkLst>
        <pc:spChg chg="del mod">
          <ac:chgData name="Craig Thomas" userId="00ea655f176af39b" providerId="LiveId" clId="{EB18B3FA-FC14-4CF2-A51E-4B97044C2B8D}" dt="2018-05-15T19:52:17.920" v="809" actId="478"/>
          <ac:spMkLst>
            <pc:docMk/>
            <pc:sldMk cId="3300328928" sldId="321"/>
            <ac:spMk id="6" creationId="{6F08A9DB-1E35-4893-B46E-0CC148867A98}"/>
          </ac:spMkLst>
        </pc:spChg>
        <pc:spChg chg="mod">
          <ac:chgData name="Craig Thomas" userId="00ea655f176af39b" providerId="LiveId" clId="{EB18B3FA-FC14-4CF2-A51E-4B97044C2B8D}" dt="2018-05-15T19:50:37.689" v="778" actId="255"/>
          <ac:spMkLst>
            <pc:docMk/>
            <pc:sldMk cId="3300328928" sldId="321"/>
            <ac:spMk id="8" creationId="{00000000-0000-0000-0000-000000000000}"/>
          </ac:spMkLst>
        </pc:spChg>
        <pc:spChg chg="del mod">
          <ac:chgData name="Craig Thomas" userId="00ea655f176af39b" providerId="LiveId" clId="{EB18B3FA-FC14-4CF2-A51E-4B97044C2B8D}" dt="2018-05-15T19:46:25.026" v="252" actId="478"/>
          <ac:spMkLst>
            <pc:docMk/>
            <pc:sldMk cId="3300328928" sldId="321"/>
            <ac:spMk id="11" creationId="{4D23E7E2-BE8F-4507-B51F-4A77E61634CC}"/>
          </ac:spMkLst>
        </pc:spChg>
        <pc:spChg chg="del">
          <ac:chgData name="Craig Thomas" userId="00ea655f176af39b" providerId="LiveId" clId="{EB18B3FA-FC14-4CF2-A51E-4B97044C2B8D}" dt="2018-05-15T19:46:25.026" v="252" actId="478"/>
          <ac:spMkLst>
            <pc:docMk/>
            <pc:sldMk cId="3300328928" sldId="321"/>
            <ac:spMk id="12" creationId="{624C9C4A-D113-42F9-9514-E40BFDB9A590}"/>
          </ac:spMkLst>
        </pc:spChg>
        <pc:spChg chg="mod">
          <ac:chgData name="Craig Thomas" userId="00ea655f176af39b" providerId="LiveId" clId="{EB18B3FA-FC14-4CF2-A51E-4B97044C2B8D}" dt="2018-05-15T19:50:59.045" v="791" actId="1036"/>
          <ac:spMkLst>
            <pc:docMk/>
            <pc:sldMk cId="3300328928" sldId="321"/>
            <ac:spMk id="14" creationId="{D3AE0A05-4EE5-4C3F-B33F-D186E3B2F1AB}"/>
          </ac:spMkLst>
        </pc:spChg>
        <pc:spChg chg="mod">
          <ac:chgData name="Craig Thomas" userId="00ea655f176af39b" providerId="LiveId" clId="{EB18B3FA-FC14-4CF2-A51E-4B97044C2B8D}" dt="2018-05-19T14:44:52.915" v="16428" actId="20577"/>
          <ac:spMkLst>
            <pc:docMk/>
            <pc:sldMk cId="3300328928" sldId="321"/>
            <ac:spMk id="15" creationId="{17F8B580-FA6F-485B-BD66-87ECDF6FA8D9}"/>
          </ac:spMkLst>
        </pc:spChg>
        <pc:spChg chg="mod">
          <ac:chgData name="Craig Thomas" userId="00ea655f176af39b" providerId="LiveId" clId="{EB18B3FA-FC14-4CF2-A51E-4B97044C2B8D}" dt="2018-05-15T19:50:53.182" v="787" actId="1036"/>
          <ac:spMkLst>
            <pc:docMk/>
            <pc:sldMk cId="3300328928" sldId="321"/>
            <ac:spMk id="16" creationId="{8C29F85D-491F-413D-BD67-AC47D5291A21}"/>
          </ac:spMkLst>
        </pc:spChg>
        <pc:spChg chg="del">
          <ac:chgData name="Craig Thomas" userId="00ea655f176af39b" providerId="LiveId" clId="{EB18B3FA-FC14-4CF2-A51E-4B97044C2B8D}" dt="2018-05-15T19:50:17.882" v="776" actId="478"/>
          <ac:spMkLst>
            <pc:docMk/>
            <pc:sldMk cId="3300328928" sldId="321"/>
            <ac:spMk id="17" creationId="{C8BDB8BA-6525-4666-B011-365BFF681E29}"/>
          </ac:spMkLst>
        </pc:spChg>
        <pc:spChg chg="add mod">
          <ac:chgData name="Craig Thomas" userId="00ea655f176af39b" providerId="LiveId" clId="{EB18B3FA-FC14-4CF2-A51E-4B97044C2B8D}" dt="2018-05-19T14:43:22.478" v="16416" actId="20577"/>
          <ac:spMkLst>
            <pc:docMk/>
            <pc:sldMk cId="3300328928" sldId="321"/>
            <ac:spMk id="19" creationId="{85FB0F48-3E17-49D6-B9DA-6A585E9A9F8C}"/>
          </ac:spMkLst>
        </pc:spChg>
      </pc:sldChg>
      <pc:sldChg chg="addSp delSp modSp delAnim modAnim">
        <pc:chgData name="Craig Thomas" userId="00ea655f176af39b" providerId="LiveId" clId="{EB18B3FA-FC14-4CF2-A51E-4B97044C2B8D}" dt="2018-05-19T14:55:20.169" v="16640" actId="1035"/>
        <pc:sldMkLst>
          <pc:docMk/>
          <pc:sldMk cId="420027758" sldId="323"/>
        </pc:sldMkLst>
        <pc:spChg chg="mod">
          <ac:chgData name="Craig Thomas" userId="00ea655f176af39b" providerId="LiveId" clId="{EB18B3FA-FC14-4CF2-A51E-4B97044C2B8D}" dt="2018-05-15T20:14:38.275" v="873" actId="404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EB18B3FA-FC14-4CF2-A51E-4B97044C2B8D}" dt="2018-05-19T14:53:35.403" v="16460" actId="404"/>
          <ac:spMkLst>
            <pc:docMk/>
            <pc:sldMk cId="420027758" sldId="323"/>
            <ac:spMk id="8" creationId="{00000000-0000-0000-0000-000000000000}"/>
          </ac:spMkLst>
        </pc:spChg>
        <pc:spChg chg="del">
          <ac:chgData name="Craig Thomas" userId="00ea655f176af39b" providerId="LiveId" clId="{EB18B3FA-FC14-4CF2-A51E-4B97044C2B8D}" dt="2018-05-15T20:16:21.679" v="1016" actId="478"/>
          <ac:spMkLst>
            <pc:docMk/>
            <pc:sldMk cId="420027758" sldId="323"/>
            <ac:spMk id="12" creationId="{5A5A4805-1B78-4E13-8E2E-25146B4D9A9F}"/>
          </ac:spMkLst>
        </pc:spChg>
        <pc:spChg chg="mod">
          <ac:chgData name="Craig Thomas" userId="00ea655f176af39b" providerId="LiveId" clId="{EB18B3FA-FC14-4CF2-A51E-4B97044C2B8D}" dt="2018-05-15T20:28:32.593" v="1677" actId="1038"/>
          <ac:spMkLst>
            <pc:docMk/>
            <pc:sldMk cId="420027758" sldId="323"/>
            <ac:spMk id="13" creationId="{00000000-0000-0000-0000-000000000000}"/>
          </ac:spMkLst>
        </pc:spChg>
        <pc:spChg chg="add mod">
          <ac:chgData name="Craig Thomas" userId="00ea655f176af39b" providerId="LiveId" clId="{EB18B3FA-FC14-4CF2-A51E-4B97044C2B8D}" dt="2018-05-19T14:54:52.385" v="16619" actId="1035"/>
          <ac:spMkLst>
            <pc:docMk/>
            <pc:sldMk cId="420027758" sldId="323"/>
            <ac:spMk id="15" creationId="{5FF7B963-510B-4D37-8CEF-13F3EE50FA6A}"/>
          </ac:spMkLst>
        </pc:spChg>
        <pc:spChg chg="add mod">
          <ac:chgData name="Craig Thomas" userId="00ea655f176af39b" providerId="LiveId" clId="{EB18B3FA-FC14-4CF2-A51E-4B97044C2B8D}" dt="2018-05-19T14:54:59.196" v="16622" actId="1035"/>
          <ac:spMkLst>
            <pc:docMk/>
            <pc:sldMk cId="420027758" sldId="323"/>
            <ac:spMk id="16" creationId="{A1880CAF-588D-41B3-B097-7811CD133BE2}"/>
          </ac:spMkLst>
        </pc:spChg>
        <pc:spChg chg="add mod">
          <ac:chgData name="Craig Thomas" userId="00ea655f176af39b" providerId="LiveId" clId="{EB18B3FA-FC14-4CF2-A51E-4B97044C2B8D}" dt="2018-05-19T14:55:04.838" v="16626" actId="1035"/>
          <ac:spMkLst>
            <pc:docMk/>
            <pc:sldMk cId="420027758" sldId="323"/>
            <ac:spMk id="17" creationId="{2B0EB7DE-2DA9-47F6-89DC-FF3276FC0E2D}"/>
          </ac:spMkLst>
        </pc:spChg>
        <pc:spChg chg="mod">
          <ac:chgData name="Craig Thomas" userId="00ea655f176af39b" providerId="LiveId" clId="{EB18B3FA-FC14-4CF2-A51E-4B97044C2B8D}" dt="2018-05-19T14:53:51.899" v="16468" actId="1035"/>
          <ac:spMkLst>
            <pc:docMk/>
            <pc:sldMk cId="420027758" sldId="323"/>
            <ac:spMk id="19" creationId="{956801D1-0145-4CE7-8E7A-F48874D4DAD8}"/>
          </ac:spMkLst>
        </pc:spChg>
        <pc:spChg chg="add mod">
          <ac:chgData name="Craig Thomas" userId="00ea655f176af39b" providerId="LiveId" clId="{EB18B3FA-FC14-4CF2-A51E-4B97044C2B8D}" dt="2018-05-19T14:55:20.169" v="16640" actId="1035"/>
          <ac:spMkLst>
            <pc:docMk/>
            <pc:sldMk cId="420027758" sldId="323"/>
            <ac:spMk id="20" creationId="{817AAF34-7C26-429A-9924-6E0F1A506978}"/>
          </ac:spMkLst>
        </pc:spChg>
        <pc:spChg chg="del">
          <ac:chgData name="Craig Thomas" userId="00ea655f176af39b" providerId="LiveId" clId="{EB18B3FA-FC14-4CF2-A51E-4B97044C2B8D}" dt="2018-05-15T20:17:42.475" v="1201" actId="478"/>
          <ac:spMkLst>
            <pc:docMk/>
            <pc:sldMk cId="420027758" sldId="323"/>
            <ac:spMk id="20" creationId="{EB8E7469-CC18-4F64-B814-781DCBEF68D4}"/>
          </ac:spMkLst>
        </pc:spChg>
        <pc:spChg chg="del">
          <ac:chgData name="Craig Thomas" userId="00ea655f176af39b" providerId="LiveId" clId="{EB18B3FA-FC14-4CF2-A51E-4B97044C2B8D}" dt="2018-05-15T20:17:42.475" v="1201" actId="478"/>
          <ac:spMkLst>
            <pc:docMk/>
            <pc:sldMk cId="420027758" sldId="323"/>
            <ac:spMk id="21" creationId="{1839905B-291D-4719-B349-2F4FC0D46D41}"/>
          </ac:spMkLst>
        </pc:spChg>
        <pc:spChg chg="add mod">
          <ac:chgData name="Craig Thomas" userId="00ea655f176af39b" providerId="LiveId" clId="{EB18B3FA-FC14-4CF2-A51E-4B97044C2B8D}" dt="2018-05-19T14:55:14.036" v="16634" actId="1036"/>
          <ac:spMkLst>
            <pc:docMk/>
            <pc:sldMk cId="420027758" sldId="323"/>
            <ac:spMk id="22" creationId="{54D84C83-67CD-4647-B33E-3DB495A1A8CC}"/>
          </ac:spMkLst>
        </pc:spChg>
        <pc:spChg chg="add mod">
          <ac:chgData name="Craig Thomas" userId="00ea655f176af39b" providerId="LiveId" clId="{EB18B3FA-FC14-4CF2-A51E-4B97044C2B8D}" dt="2018-05-19T14:54:52.385" v="16619" actId="1035"/>
          <ac:spMkLst>
            <pc:docMk/>
            <pc:sldMk cId="420027758" sldId="323"/>
            <ac:spMk id="23" creationId="{41C43ECA-ED43-4A12-ADDD-A835253A2ADD}"/>
          </ac:spMkLst>
        </pc:spChg>
        <pc:spChg chg="add mod">
          <ac:chgData name="Craig Thomas" userId="00ea655f176af39b" providerId="LiveId" clId="{EB18B3FA-FC14-4CF2-A51E-4B97044C2B8D}" dt="2018-05-19T14:54:59.196" v="16622" actId="1035"/>
          <ac:spMkLst>
            <pc:docMk/>
            <pc:sldMk cId="420027758" sldId="323"/>
            <ac:spMk id="24" creationId="{5203728D-E2A9-4F9C-82C7-9BDC96A9C88F}"/>
          </ac:spMkLst>
        </pc:spChg>
        <pc:spChg chg="add mod">
          <ac:chgData name="Craig Thomas" userId="00ea655f176af39b" providerId="LiveId" clId="{EB18B3FA-FC14-4CF2-A51E-4B97044C2B8D}" dt="2018-05-19T14:55:04.838" v="16626" actId="1035"/>
          <ac:spMkLst>
            <pc:docMk/>
            <pc:sldMk cId="420027758" sldId="323"/>
            <ac:spMk id="25" creationId="{B05F15A6-A921-4B6A-8853-1E4EA8C45433}"/>
          </ac:spMkLst>
        </pc:spChg>
        <pc:picChg chg="add mod">
          <ac:chgData name="Craig Thomas" userId="00ea655f176af39b" providerId="LiveId" clId="{EB18B3FA-FC14-4CF2-A51E-4B97044C2B8D}" dt="2018-05-15T20:14:51.925" v="877" actId="1036"/>
          <ac:picMkLst>
            <pc:docMk/>
            <pc:sldMk cId="420027758" sldId="323"/>
            <ac:picMk id="4" creationId="{D1894CBD-AA3E-4BD4-892F-0053F7107413}"/>
          </ac:picMkLst>
        </pc:picChg>
        <pc:picChg chg="del">
          <ac:chgData name="Craig Thomas" userId="00ea655f176af39b" providerId="LiveId" clId="{EB18B3FA-FC14-4CF2-A51E-4B97044C2B8D}" dt="2018-05-15T20:12:47.257" v="869" actId="478"/>
          <ac:picMkLst>
            <pc:docMk/>
            <pc:sldMk cId="420027758" sldId="323"/>
            <ac:picMk id="10" creationId="{3386BF83-A3C9-487D-AAD4-2CF03FF02CE4}"/>
          </ac:picMkLst>
        </pc:picChg>
      </pc:sldChg>
      <pc:sldChg chg="addSp delSp modSp delAnim modAnim">
        <pc:chgData name="Craig Thomas" userId="00ea655f176af39b" providerId="LiveId" clId="{EB18B3FA-FC14-4CF2-A51E-4B97044C2B8D}" dt="2018-05-18T00:31:44.823" v="16375" actId="14100"/>
        <pc:sldMkLst>
          <pc:docMk/>
          <pc:sldMk cId="2011269658" sldId="334"/>
        </pc:sldMkLst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1" creationId="{FE2EE4D3-BCB3-4309-B19E-D2CDA53EDCD5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2" creationId="{F02F20BD-3658-4C0F-A7CC-D0162DECC447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3" creationId="{D808DD9D-6E61-4912-BFAF-12CC9C81CE36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4" creationId="{C11B0A31-C0B2-4DF8-A69E-DB868326A9FF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5" creationId="{321F454D-FD41-4852-ABD2-055B9C534F79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6" creationId="{CC363B82-3A2C-44DC-AF35-401824CBF6F1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7" creationId="{C6F74868-44BE-4337-B996-651C66E735C7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19" creationId="{922FE24A-50F1-43D0-983F-D3A3979F247A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0" creationId="{4FF04FD5-6A53-48F8-BBBF-85BA6D9B4CEA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1" creationId="{302AFA5F-72F0-44FE-89E3-36DBB8841EEA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2" creationId="{EB5A6E17-921A-4EF9-B0A5-8E8BC2791F67}"/>
          </ac:spMkLst>
        </pc:spChg>
        <pc:spChg chg="add mod">
          <ac:chgData name="Craig Thomas" userId="00ea655f176af39b" providerId="LiveId" clId="{EB18B3FA-FC14-4CF2-A51E-4B97044C2B8D}" dt="2018-05-18T00:31:44.823" v="16375" actId="14100"/>
          <ac:spMkLst>
            <pc:docMk/>
            <pc:sldMk cId="2011269658" sldId="334"/>
            <ac:spMk id="23" creationId="{4DB9BCA2-E27B-4407-8978-9FAFA64B6BBD}"/>
          </ac:spMkLst>
        </pc:spChg>
        <pc:spChg chg="add mod">
          <ac:chgData name="Craig Thomas" userId="00ea655f176af39b" providerId="LiveId" clId="{EB18B3FA-FC14-4CF2-A51E-4B97044C2B8D}" dt="2018-05-18T00:31:27.097" v="16371" actId="1036"/>
          <ac:spMkLst>
            <pc:docMk/>
            <pc:sldMk cId="2011269658" sldId="334"/>
            <ac:spMk id="24" creationId="{89512862-48B9-4A3D-A874-670D7072AC24}"/>
          </ac:spMkLst>
        </pc:spChg>
        <pc:spChg chg="mod">
          <ac:chgData name="Craig Thomas" userId="00ea655f176af39b" providerId="LiveId" clId="{EB18B3FA-FC14-4CF2-A51E-4B97044C2B8D}" dt="2018-05-18T00:28:10.430" v="15733" actId="6549"/>
          <ac:spMkLst>
            <pc:docMk/>
            <pc:sldMk cId="2011269658" sldId="334"/>
            <ac:spMk id="27" creationId="{406193B5-9DA3-4185-8CB0-A086994808AF}"/>
          </ac:spMkLst>
        </pc:spChg>
        <pc:spChg chg="del">
          <ac:chgData name="Craig Thomas" userId="00ea655f176af39b" providerId="LiveId" clId="{EB18B3FA-FC14-4CF2-A51E-4B97044C2B8D}" dt="2018-05-18T00:26:05.977" v="15345" actId="478"/>
          <ac:spMkLst>
            <pc:docMk/>
            <pc:sldMk cId="2011269658" sldId="334"/>
            <ac:spMk id="28" creationId="{164289A4-5857-463C-906C-6A50A54474B4}"/>
          </ac:spMkLst>
        </pc:spChg>
        <pc:spChg chg="del">
          <ac:chgData name="Craig Thomas" userId="00ea655f176af39b" providerId="LiveId" clId="{EB18B3FA-FC14-4CF2-A51E-4B97044C2B8D}" dt="2018-05-18T00:26:05.977" v="15345" actId="478"/>
          <ac:spMkLst>
            <pc:docMk/>
            <pc:sldMk cId="2011269658" sldId="334"/>
            <ac:spMk id="29" creationId="{E0448F70-FEE6-42D9-89BA-4F5280C9E1A0}"/>
          </ac:spMkLst>
        </pc:spChg>
        <pc:spChg chg="del mod">
          <ac:chgData name="Craig Thomas" userId="00ea655f176af39b" providerId="LiveId" clId="{EB18B3FA-FC14-4CF2-A51E-4B97044C2B8D}" dt="2018-05-18T00:26:11.121" v="15346" actId="478"/>
          <ac:spMkLst>
            <pc:docMk/>
            <pc:sldMk cId="2011269658" sldId="334"/>
            <ac:spMk id="30" creationId="{41CED821-AB69-48A5-BC6C-92AB243C1C2D}"/>
          </ac:spMkLst>
        </pc:spChg>
      </pc:sldChg>
    </pc:docChg>
  </pc:docChgLst>
  <pc:docChgLst>
    <pc:chgData name="Craig Thomas" userId="00ea655f176af39b" providerId="LiveId" clId="{D141E670-3A06-4FAC-8CE9-7E6CDBDC3DC5}"/>
    <pc:docChg chg="modSld">
      <pc:chgData name="Craig Thomas" userId="00ea655f176af39b" providerId="LiveId" clId="{D141E670-3A06-4FAC-8CE9-7E6CDBDC3DC5}" dt="2018-04-29T11:47:53.499" v="919" actId="1036"/>
      <pc:docMkLst>
        <pc:docMk/>
      </pc:docMkLst>
      <pc:sldChg chg="modSp modAnim">
        <pc:chgData name="Craig Thomas" userId="00ea655f176af39b" providerId="LiveId" clId="{D141E670-3A06-4FAC-8CE9-7E6CDBDC3DC5}" dt="2018-04-29T11:18:58.070" v="850" actId="1036"/>
        <pc:sldMkLst>
          <pc:docMk/>
          <pc:sldMk cId="3300328928" sldId="321"/>
        </pc:sldMkLst>
        <pc:spChg chg="mod">
          <ac:chgData name="Craig Thomas" userId="00ea655f176af39b" providerId="LiveId" clId="{D141E670-3A06-4FAC-8CE9-7E6CDBDC3DC5}" dt="2018-04-28T14:43:48.984" v="670" actId="1035"/>
          <ac:spMkLst>
            <pc:docMk/>
            <pc:sldMk cId="3300328928" sldId="321"/>
            <ac:spMk id="4" creationId="{DF5DA71E-231A-41BA-8275-BAAA0AEB5B7B}"/>
          </ac:spMkLst>
        </pc:spChg>
        <pc:spChg chg="mod">
          <ac:chgData name="Craig Thomas" userId="00ea655f176af39b" providerId="LiveId" clId="{D141E670-3A06-4FAC-8CE9-7E6CDBDC3DC5}" dt="2018-04-28T12:15:35.514" v="3" actId="6549"/>
          <ac:spMkLst>
            <pc:docMk/>
            <pc:sldMk cId="3300328928" sldId="321"/>
            <ac:spMk id="13" creationId="{1F435910-28E0-4CFB-B4DB-2765BD291CAC}"/>
          </ac:spMkLst>
        </pc:spChg>
      </pc:sldChg>
      <pc:sldChg chg="modSp">
        <pc:chgData name="Craig Thomas" userId="00ea655f176af39b" providerId="LiveId" clId="{D141E670-3A06-4FAC-8CE9-7E6CDBDC3DC5}" dt="2018-04-28T14:46:50.199" v="684" actId="20577"/>
        <pc:sldMkLst>
          <pc:docMk/>
          <pc:sldMk cId="420027758" sldId="323"/>
        </pc:sldMkLst>
        <pc:spChg chg="mod">
          <ac:chgData name="Craig Thomas" userId="00ea655f176af39b" providerId="LiveId" clId="{D141E670-3A06-4FAC-8CE9-7E6CDBDC3DC5}" dt="2018-04-28T13:20:26.658" v="58" actId="14100"/>
          <ac:spMkLst>
            <pc:docMk/>
            <pc:sldMk cId="420027758" sldId="323"/>
            <ac:spMk id="15" creationId="{2DB2F335-4BF1-4BA8-A982-18940C0AB547}"/>
          </ac:spMkLst>
        </pc:spChg>
        <pc:spChg chg="mod">
          <ac:chgData name="Craig Thomas" userId="00ea655f176af39b" providerId="LiveId" clId="{D141E670-3A06-4FAC-8CE9-7E6CDBDC3DC5}" dt="2018-04-28T13:20:26.658" v="58" actId="14100"/>
          <ac:spMkLst>
            <pc:docMk/>
            <pc:sldMk cId="420027758" sldId="323"/>
            <ac:spMk id="16" creationId="{5B5568A9-D056-4DF1-9438-AF7E5D60E9BA}"/>
          </ac:spMkLst>
        </pc:spChg>
        <pc:spChg chg="mod">
          <ac:chgData name="Craig Thomas" userId="00ea655f176af39b" providerId="LiveId" clId="{D141E670-3A06-4FAC-8CE9-7E6CDBDC3DC5}" dt="2018-04-28T14:46:50.199" v="684" actId="20577"/>
          <ac:spMkLst>
            <pc:docMk/>
            <pc:sldMk cId="420027758" sldId="323"/>
            <ac:spMk id="17" creationId="{C5688BC1-515B-4C68-83A8-6C97E9AA6EDA}"/>
          </ac:spMkLst>
        </pc:spChg>
      </pc:sldChg>
    </pc:docChg>
  </pc:docChgLst>
  <pc:docChgLst>
    <pc:chgData name="Craig Thomas" userId="00ea655f176af39b" providerId="LiveId" clId="{01B17026-46D4-4914-873C-08291234B1DB}"/>
    <pc:docChg chg="undo custSel addSld delSld modSld sldOrd">
      <pc:chgData name="Craig Thomas" userId="00ea655f176af39b" providerId="LiveId" clId="{01B17026-46D4-4914-873C-08291234B1DB}" dt="2018-06-29T20:17:53.593" v="13346" actId="20577"/>
      <pc:docMkLst>
        <pc:docMk/>
      </pc:docMkLst>
      <pc:sldChg chg="modSp">
        <pc:chgData name="Craig Thomas" userId="00ea655f176af39b" providerId="LiveId" clId="{01B17026-46D4-4914-873C-08291234B1DB}" dt="2018-06-27T13:02:14.833" v="62" actId="20577"/>
        <pc:sldMkLst>
          <pc:docMk/>
          <pc:sldMk cId="0" sldId="256"/>
        </pc:sldMkLst>
        <pc:spChg chg="mod">
          <ac:chgData name="Craig Thomas" userId="00ea655f176af39b" providerId="LiveId" clId="{01B17026-46D4-4914-873C-08291234B1DB}" dt="2018-06-27T13:02:14.833" v="62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Anim">
        <pc:chgData name="Craig Thomas" userId="00ea655f176af39b" providerId="LiveId" clId="{01B17026-46D4-4914-873C-08291234B1DB}" dt="2018-06-29T17:24:09.891" v="12889" actId="20577"/>
        <pc:sldMkLst>
          <pc:docMk/>
          <pc:sldMk cId="3300328928" sldId="321"/>
        </pc:sldMkLst>
        <pc:spChg chg="mod">
          <ac:chgData name="Craig Thomas" userId="00ea655f176af39b" providerId="LiveId" clId="{01B17026-46D4-4914-873C-08291234B1DB}" dt="2018-06-29T17:24:09.891" v="12889" actId="20577"/>
          <ac:spMkLst>
            <pc:docMk/>
            <pc:sldMk cId="3300328928" sldId="321"/>
            <ac:spMk id="8" creationId="{00000000-0000-0000-0000-000000000000}"/>
          </ac:spMkLst>
        </pc:spChg>
        <pc:spChg chg="mod">
          <ac:chgData name="Craig Thomas" userId="00ea655f176af39b" providerId="LiveId" clId="{01B17026-46D4-4914-873C-08291234B1DB}" dt="2018-06-27T13:18:03.961" v="426" actId="1035"/>
          <ac:spMkLst>
            <pc:docMk/>
            <pc:sldMk cId="3300328928" sldId="321"/>
            <ac:spMk id="10" creationId="{7FD20EF2-F6B8-4A6C-8D8C-CFA3920740A8}"/>
          </ac:spMkLst>
        </pc:spChg>
        <pc:spChg chg="mod">
          <ac:chgData name="Craig Thomas" userId="00ea655f176af39b" providerId="LiveId" clId="{01B17026-46D4-4914-873C-08291234B1DB}" dt="2018-06-27T13:18:12.598" v="430" actId="1035"/>
          <ac:spMkLst>
            <pc:docMk/>
            <pc:sldMk cId="3300328928" sldId="321"/>
            <ac:spMk id="11" creationId="{3445AB1E-9D62-4947-95D7-441759548E36}"/>
          </ac:spMkLst>
        </pc:spChg>
        <pc:spChg chg="add mod">
          <ac:chgData name="Craig Thomas" userId="00ea655f176af39b" providerId="LiveId" clId="{01B17026-46D4-4914-873C-08291234B1DB}" dt="2018-06-27T13:21:26.449" v="812" actId="1036"/>
          <ac:spMkLst>
            <pc:docMk/>
            <pc:sldMk cId="3300328928" sldId="321"/>
            <ac:spMk id="12" creationId="{E685EBCA-26BC-4F7D-B048-871A9A65E314}"/>
          </ac:spMkLst>
        </pc:spChg>
        <pc:spChg chg="mod">
          <ac:chgData name="Craig Thomas" userId="00ea655f176af39b" providerId="LiveId" clId="{01B17026-46D4-4914-873C-08291234B1DB}" dt="2018-06-27T13:17:56.698" v="422" actId="1035"/>
          <ac:spMkLst>
            <pc:docMk/>
            <pc:sldMk cId="3300328928" sldId="321"/>
            <ac:spMk id="14" creationId="{D3AE0A05-4EE5-4C3F-B33F-D186E3B2F1AB}"/>
          </ac:spMkLst>
        </pc:spChg>
        <pc:spChg chg="mod">
          <ac:chgData name="Craig Thomas" userId="00ea655f176af39b" providerId="LiveId" clId="{01B17026-46D4-4914-873C-08291234B1DB}" dt="2018-06-27T13:21:17.194" v="810" actId="1036"/>
          <ac:spMkLst>
            <pc:docMk/>
            <pc:sldMk cId="3300328928" sldId="321"/>
            <ac:spMk id="16" creationId="{8C29F85D-491F-413D-BD67-AC47D5291A21}"/>
          </ac:spMkLst>
        </pc:spChg>
      </pc:sldChg>
      <pc:sldChg chg="addSp delSp modSp delAnim modAnim">
        <pc:chgData name="Craig Thomas" userId="00ea655f176af39b" providerId="LiveId" clId="{01B17026-46D4-4914-873C-08291234B1DB}" dt="2018-06-29T17:36:56.605" v="13179" actId="114"/>
        <pc:sldMkLst>
          <pc:docMk/>
          <pc:sldMk cId="420027758" sldId="323"/>
        </pc:sldMkLst>
        <pc:spChg chg="mod">
          <ac:chgData name="Craig Thomas" userId="00ea655f176af39b" providerId="LiveId" clId="{01B17026-46D4-4914-873C-08291234B1DB}" dt="2018-06-27T13:34:49.800" v="1573" actId="6549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01B17026-46D4-4914-873C-08291234B1DB}" dt="2018-06-27T14:20:51.319" v="1725" actId="255"/>
          <ac:spMkLst>
            <pc:docMk/>
            <pc:sldMk cId="420027758" sldId="323"/>
            <ac:spMk id="8" creationId="{00000000-0000-0000-0000-000000000000}"/>
          </ac:spMkLst>
        </pc:spChg>
        <pc:spChg chg="mod">
          <ac:chgData name="Craig Thomas" userId="00ea655f176af39b" providerId="LiveId" clId="{01B17026-46D4-4914-873C-08291234B1DB}" dt="2018-06-27T14:28:00.695" v="2564" actId="1038"/>
          <ac:spMkLst>
            <pc:docMk/>
            <pc:sldMk cId="420027758" sldId="323"/>
            <ac:spMk id="13" creationId="{00000000-0000-0000-0000-000000000000}"/>
          </ac:spMkLst>
        </pc:spChg>
        <pc:spChg chg="add mod">
          <ac:chgData name="Craig Thomas" userId="00ea655f176af39b" providerId="LiveId" clId="{01B17026-46D4-4914-873C-08291234B1DB}" dt="2018-06-27T14:21:20.598" v="1802" actId="6549"/>
          <ac:spMkLst>
            <pc:docMk/>
            <pc:sldMk cId="420027758" sldId="323"/>
            <ac:spMk id="15" creationId="{502D45C0-183E-4908-AEF2-ECE3C69C80FA}"/>
          </ac:spMkLst>
        </pc:spChg>
        <pc:spChg chg="del">
          <ac:chgData name="Craig Thomas" userId="00ea655f176af39b" providerId="LiveId" clId="{01B17026-46D4-4914-873C-08291234B1DB}" dt="2018-06-27T14:20:02.582" v="1717" actId="478"/>
          <ac:spMkLst>
            <pc:docMk/>
            <pc:sldMk cId="420027758" sldId="323"/>
            <ac:spMk id="16" creationId="{14141438-80AB-444E-AC02-3316BD1D32E8}"/>
          </ac:spMkLst>
        </pc:spChg>
        <pc:spChg chg="add mod">
          <ac:chgData name="Craig Thomas" userId="00ea655f176af39b" providerId="LiveId" clId="{01B17026-46D4-4914-873C-08291234B1DB}" dt="2018-06-27T14:22:49.024" v="2137" actId="20577"/>
          <ac:spMkLst>
            <pc:docMk/>
            <pc:sldMk cId="420027758" sldId="323"/>
            <ac:spMk id="17" creationId="{59F5CFD1-CF1F-422E-8D64-0D6F00D5A030}"/>
          </ac:spMkLst>
        </pc:spChg>
        <pc:spChg chg="del mod">
          <ac:chgData name="Craig Thomas" userId="00ea655f176af39b" providerId="LiveId" clId="{01B17026-46D4-4914-873C-08291234B1DB}" dt="2018-06-27T14:20:02.582" v="1717" actId="478"/>
          <ac:spMkLst>
            <pc:docMk/>
            <pc:sldMk cId="420027758" sldId="323"/>
            <ac:spMk id="19" creationId="{956801D1-0145-4CE7-8E7A-F48874D4DAD8}"/>
          </ac:spMkLst>
        </pc:spChg>
        <pc:spChg chg="add mod">
          <ac:chgData name="Craig Thomas" userId="00ea655f176af39b" providerId="LiveId" clId="{01B17026-46D4-4914-873C-08291234B1DB}" dt="2018-06-27T14:21:34.023" v="1858" actId="6549"/>
          <ac:spMkLst>
            <pc:docMk/>
            <pc:sldMk cId="420027758" sldId="323"/>
            <ac:spMk id="20" creationId="{6BC0B53C-C861-42C3-96E3-E1E90355EFA3}"/>
          </ac:spMkLst>
        </pc:spChg>
        <pc:spChg chg="del">
          <ac:chgData name="Craig Thomas" userId="00ea655f176af39b" providerId="LiveId" clId="{01B17026-46D4-4914-873C-08291234B1DB}" dt="2018-06-27T14:20:02.582" v="1717" actId="478"/>
          <ac:spMkLst>
            <pc:docMk/>
            <pc:sldMk cId="420027758" sldId="323"/>
            <ac:spMk id="21" creationId="{1080C1EB-3532-41AC-A5C4-47C107542EEE}"/>
          </ac:spMkLst>
        </pc:spChg>
        <pc:spChg chg="add mod">
          <ac:chgData name="Craig Thomas" userId="00ea655f176af39b" providerId="LiveId" clId="{01B17026-46D4-4914-873C-08291234B1DB}" dt="2018-06-27T14:21:58.212" v="1923" actId="14100"/>
          <ac:spMkLst>
            <pc:docMk/>
            <pc:sldMk cId="420027758" sldId="323"/>
            <ac:spMk id="22" creationId="{B312C029-E903-4AF8-AD8D-6B6EB0D64EF3}"/>
          </ac:spMkLst>
        </pc:spChg>
        <pc:spChg chg="add mod">
          <ac:chgData name="Craig Thomas" userId="00ea655f176af39b" providerId="LiveId" clId="{01B17026-46D4-4914-873C-08291234B1DB}" dt="2018-06-27T14:25:14.262" v="2409" actId="20577"/>
          <ac:spMkLst>
            <pc:docMk/>
            <pc:sldMk cId="420027758" sldId="323"/>
            <ac:spMk id="23" creationId="{3EA3B8DA-3F92-481D-8F97-0B1EAB4B28FB}"/>
          </ac:spMkLst>
        </pc:spChg>
        <pc:spChg chg="add mod">
          <ac:chgData name="Craig Thomas" userId="00ea655f176af39b" providerId="LiveId" clId="{01B17026-46D4-4914-873C-08291234B1DB}" dt="2018-06-27T14:27:21.802" v="2539" actId="14100"/>
          <ac:spMkLst>
            <pc:docMk/>
            <pc:sldMk cId="420027758" sldId="323"/>
            <ac:spMk id="24" creationId="{B1ED040B-1711-42F5-91D5-AB9BC22D3F78}"/>
          </ac:spMkLst>
        </pc:spChg>
        <pc:spChg chg="add mod">
          <ac:chgData name="Craig Thomas" userId="00ea655f176af39b" providerId="LiveId" clId="{01B17026-46D4-4914-873C-08291234B1DB}" dt="2018-06-29T17:36:17.871" v="13104" actId="1035"/>
          <ac:spMkLst>
            <pc:docMk/>
            <pc:sldMk cId="420027758" sldId="323"/>
            <ac:spMk id="25" creationId="{31278CA7-6956-4508-9BC6-E9A760A64DDD}"/>
          </ac:spMkLst>
        </pc:spChg>
        <pc:spChg chg="del">
          <ac:chgData name="Craig Thomas" userId="00ea655f176af39b" providerId="LiveId" clId="{01B17026-46D4-4914-873C-08291234B1DB}" dt="2018-06-27T14:20:02.582" v="1717" actId="478"/>
          <ac:spMkLst>
            <pc:docMk/>
            <pc:sldMk cId="420027758" sldId="323"/>
            <ac:spMk id="26" creationId="{1E2EFD4D-19E7-4008-B013-CF8138CB2FF1}"/>
          </ac:spMkLst>
        </pc:spChg>
        <pc:spChg chg="add mod">
          <ac:chgData name="Craig Thomas" userId="00ea655f176af39b" providerId="LiveId" clId="{01B17026-46D4-4914-873C-08291234B1DB}" dt="2018-06-29T17:36:56.605" v="13179" actId="114"/>
          <ac:spMkLst>
            <pc:docMk/>
            <pc:sldMk cId="420027758" sldId="323"/>
            <ac:spMk id="27" creationId="{75455A3A-AD16-4CD0-98E8-85B8229C45E8}"/>
          </ac:spMkLst>
        </pc:spChg>
        <pc:picChg chg="del">
          <ac:chgData name="Craig Thomas" userId="00ea655f176af39b" providerId="LiveId" clId="{01B17026-46D4-4914-873C-08291234B1DB}" dt="2018-06-27T13:50:38.809" v="1575" actId="478"/>
          <ac:picMkLst>
            <pc:docMk/>
            <pc:sldMk cId="420027758" sldId="323"/>
            <ac:picMk id="4" creationId="{1F956C1C-CC64-411D-9649-5A6BD7AA5B59}"/>
          </ac:picMkLst>
        </pc:picChg>
        <pc:picChg chg="add mod">
          <ac:chgData name="Craig Thomas" userId="00ea655f176af39b" providerId="LiveId" clId="{01B17026-46D4-4914-873C-08291234B1DB}" dt="2018-06-27T13:51:30.192" v="1597" actId="14100"/>
          <ac:picMkLst>
            <pc:docMk/>
            <pc:sldMk cId="420027758" sldId="323"/>
            <ac:picMk id="5" creationId="{6E17EDC3-A9DA-4AD0-846C-F59CF354ADD8}"/>
          </ac:picMkLst>
        </pc:picChg>
      </pc:sldChg>
      <pc:sldChg chg="addSp delSp modSp delAnim modAnim">
        <pc:chgData name="Craig Thomas" userId="00ea655f176af39b" providerId="LiveId" clId="{01B17026-46D4-4914-873C-08291234B1DB}" dt="2018-06-28T16:25:00.962" v="12880" actId="6549"/>
        <pc:sldMkLst>
          <pc:docMk/>
          <pc:sldMk cId="2011269658" sldId="334"/>
        </pc:sldMkLst>
        <pc:spChg chg="mod">
          <ac:chgData name="Craig Thomas" userId="00ea655f176af39b" providerId="LiveId" clId="{01B17026-46D4-4914-873C-08291234B1DB}" dt="2018-06-28T16:23:04.811" v="12775" actId="403"/>
          <ac:spMkLst>
            <pc:docMk/>
            <pc:sldMk cId="2011269658" sldId="334"/>
            <ac:spMk id="10" creationId="{A037F18C-07DE-4F00-AE5C-DB9D90BDE656}"/>
          </ac:spMkLst>
        </pc:spChg>
        <pc:spChg chg="mod">
          <ac:chgData name="Craig Thomas" userId="00ea655f176af39b" providerId="LiveId" clId="{01B17026-46D4-4914-873C-08291234B1DB}" dt="2018-06-28T16:23:04.811" v="12775" actId="403"/>
          <ac:spMkLst>
            <pc:docMk/>
            <pc:sldMk cId="2011269658" sldId="334"/>
            <ac:spMk id="11" creationId="{8ACB4EDB-9558-4293-889F-2F69D6ACE9A4}"/>
          </ac:spMkLst>
        </pc:spChg>
        <pc:spChg chg="mod">
          <ac:chgData name="Craig Thomas" userId="00ea655f176af39b" providerId="LiveId" clId="{01B17026-46D4-4914-873C-08291234B1DB}" dt="2018-06-28T16:23:04.811" v="12775" actId="403"/>
          <ac:spMkLst>
            <pc:docMk/>
            <pc:sldMk cId="2011269658" sldId="334"/>
            <ac:spMk id="12" creationId="{ED7D0DEE-4B0D-40B9-AE79-FCEC6262742E}"/>
          </ac:spMkLst>
        </pc:spChg>
        <pc:spChg chg="mod">
          <ac:chgData name="Craig Thomas" userId="00ea655f176af39b" providerId="LiveId" clId="{01B17026-46D4-4914-873C-08291234B1DB}" dt="2018-06-28T16:23:04.811" v="12775" actId="403"/>
          <ac:spMkLst>
            <pc:docMk/>
            <pc:sldMk cId="2011269658" sldId="334"/>
            <ac:spMk id="13" creationId="{5D315C2E-D221-4A09-A930-74CA567B46D9}"/>
          </ac:spMkLst>
        </pc:spChg>
        <pc:spChg chg="mod">
          <ac:chgData name="Craig Thomas" userId="00ea655f176af39b" providerId="LiveId" clId="{01B17026-46D4-4914-873C-08291234B1DB}" dt="2018-06-28T16:23:04.811" v="12775" actId="403"/>
          <ac:spMkLst>
            <pc:docMk/>
            <pc:sldMk cId="2011269658" sldId="334"/>
            <ac:spMk id="14" creationId="{E3C27D21-9CFB-4C56-82B4-A4376782D30C}"/>
          </ac:spMkLst>
        </pc:spChg>
        <pc:spChg chg="mod">
          <ac:chgData name="Craig Thomas" userId="00ea655f176af39b" providerId="LiveId" clId="{01B17026-46D4-4914-873C-08291234B1DB}" dt="2018-06-28T16:23:04.811" v="12775" actId="403"/>
          <ac:spMkLst>
            <pc:docMk/>
            <pc:sldMk cId="2011269658" sldId="334"/>
            <ac:spMk id="15" creationId="{8352903C-B753-47A9-B91D-7E06E193098D}"/>
          </ac:spMkLst>
        </pc:spChg>
        <pc:spChg chg="mod">
          <ac:chgData name="Craig Thomas" userId="00ea655f176af39b" providerId="LiveId" clId="{01B17026-46D4-4914-873C-08291234B1DB}" dt="2018-06-28T16:23:04.811" v="12775" actId="403"/>
          <ac:spMkLst>
            <pc:docMk/>
            <pc:sldMk cId="2011269658" sldId="334"/>
            <ac:spMk id="16" creationId="{BFB053FF-1B90-46D4-8822-4119340CE121}"/>
          </ac:spMkLst>
        </pc:spChg>
        <pc:spChg chg="mod">
          <ac:chgData name="Craig Thomas" userId="00ea655f176af39b" providerId="LiveId" clId="{01B17026-46D4-4914-873C-08291234B1DB}" dt="2018-06-28T16:23:04.811" v="12775" actId="403"/>
          <ac:spMkLst>
            <pc:docMk/>
            <pc:sldMk cId="2011269658" sldId="334"/>
            <ac:spMk id="17" creationId="{B1F65730-D6F7-45AF-A615-00D0C65F0162}"/>
          </ac:spMkLst>
        </pc:spChg>
        <pc:spChg chg="mod">
          <ac:chgData name="Craig Thomas" userId="00ea655f176af39b" providerId="LiveId" clId="{01B17026-46D4-4914-873C-08291234B1DB}" dt="2018-06-28T16:24:17.550" v="12780" actId="20577"/>
          <ac:spMkLst>
            <pc:docMk/>
            <pc:sldMk cId="2011269658" sldId="334"/>
            <ac:spMk id="19" creationId="{ED3370D4-229F-40CD-852D-F3BE2FF5FAEC}"/>
          </ac:spMkLst>
        </pc:spChg>
        <pc:spChg chg="del">
          <ac:chgData name="Craig Thomas" userId="00ea655f176af39b" providerId="LiveId" clId="{01B17026-46D4-4914-873C-08291234B1DB}" dt="2018-06-28T16:22:15.423" v="12757" actId="478"/>
          <ac:spMkLst>
            <pc:docMk/>
            <pc:sldMk cId="2011269658" sldId="334"/>
            <ac:spMk id="20" creationId="{724EF472-8F95-4413-99BB-929A4F186072}"/>
          </ac:spMkLst>
        </pc:spChg>
        <pc:spChg chg="del">
          <ac:chgData name="Craig Thomas" userId="00ea655f176af39b" providerId="LiveId" clId="{01B17026-46D4-4914-873C-08291234B1DB}" dt="2018-06-28T16:22:15.423" v="12757" actId="478"/>
          <ac:spMkLst>
            <pc:docMk/>
            <pc:sldMk cId="2011269658" sldId="334"/>
            <ac:spMk id="21" creationId="{81A7BC36-8987-4D35-A9D2-F5010D520F9B}"/>
          </ac:spMkLst>
        </pc:spChg>
        <pc:spChg chg="del">
          <ac:chgData name="Craig Thomas" userId="00ea655f176af39b" providerId="LiveId" clId="{01B17026-46D4-4914-873C-08291234B1DB}" dt="2018-06-28T16:22:15.423" v="12757" actId="478"/>
          <ac:spMkLst>
            <pc:docMk/>
            <pc:sldMk cId="2011269658" sldId="334"/>
            <ac:spMk id="22" creationId="{77C4A630-F68A-440D-9D65-6CCB3BB76C13}"/>
          </ac:spMkLst>
        </pc:spChg>
        <pc:spChg chg="del mod">
          <ac:chgData name="Craig Thomas" userId="00ea655f176af39b" providerId="LiveId" clId="{01B17026-46D4-4914-873C-08291234B1DB}" dt="2018-06-28T16:22:24.720" v="12759" actId="478"/>
          <ac:spMkLst>
            <pc:docMk/>
            <pc:sldMk cId="2011269658" sldId="334"/>
            <ac:spMk id="23" creationId="{3D9AD37C-419B-4E52-9D3F-8190DF875AAE}"/>
          </ac:spMkLst>
        </pc:spChg>
        <pc:spChg chg="del">
          <ac:chgData name="Craig Thomas" userId="00ea655f176af39b" providerId="LiveId" clId="{01B17026-46D4-4914-873C-08291234B1DB}" dt="2018-06-28T16:20:19.334" v="12467" actId="478"/>
          <ac:spMkLst>
            <pc:docMk/>
            <pc:sldMk cId="2011269658" sldId="334"/>
            <ac:spMk id="24" creationId="{89512862-48B9-4A3D-A874-670D7072AC24}"/>
          </ac:spMkLst>
        </pc:spChg>
        <pc:spChg chg="del mod">
          <ac:chgData name="Craig Thomas" userId="00ea655f176af39b" providerId="LiveId" clId="{01B17026-46D4-4914-873C-08291234B1DB}" dt="2018-06-28T16:22:24.720" v="12759" actId="478"/>
          <ac:spMkLst>
            <pc:docMk/>
            <pc:sldMk cId="2011269658" sldId="334"/>
            <ac:spMk id="25" creationId="{0311FA76-6857-4C4B-A2CD-62547EBDDF0E}"/>
          </ac:spMkLst>
        </pc:spChg>
        <pc:spChg chg="del mod">
          <ac:chgData name="Craig Thomas" userId="00ea655f176af39b" providerId="LiveId" clId="{01B17026-46D4-4914-873C-08291234B1DB}" dt="2018-06-28T16:22:24.720" v="12759" actId="478"/>
          <ac:spMkLst>
            <pc:docMk/>
            <pc:sldMk cId="2011269658" sldId="334"/>
            <ac:spMk id="26" creationId="{CE8244E5-7D7F-4451-BDCB-D826F1C922EB}"/>
          </ac:spMkLst>
        </pc:spChg>
        <pc:spChg chg="mod">
          <ac:chgData name="Craig Thomas" userId="00ea655f176af39b" providerId="LiveId" clId="{01B17026-46D4-4914-873C-08291234B1DB}" dt="2018-06-28T16:23:15.712" v="12777" actId="403"/>
          <ac:spMkLst>
            <pc:docMk/>
            <pc:sldMk cId="2011269658" sldId="334"/>
            <ac:spMk id="27" creationId="{406193B5-9DA3-4185-8CB0-A086994808AF}"/>
          </ac:spMkLst>
        </pc:spChg>
        <pc:spChg chg="del mod">
          <ac:chgData name="Craig Thomas" userId="00ea655f176af39b" providerId="LiveId" clId="{01B17026-46D4-4914-873C-08291234B1DB}" dt="2018-06-28T16:22:30.656" v="12761" actId="478"/>
          <ac:spMkLst>
            <pc:docMk/>
            <pc:sldMk cId="2011269658" sldId="334"/>
            <ac:spMk id="28" creationId="{2E90A2AE-ABE4-4F92-8ED9-6048010E0CB1}"/>
          </ac:spMkLst>
        </pc:spChg>
        <pc:spChg chg="del mod">
          <ac:chgData name="Craig Thomas" userId="00ea655f176af39b" providerId="LiveId" clId="{01B17026-46D4-4914-873C-08291234B1DB}" dt="2018-06-28T16:22:34.306" v="12762" actId="478"/>
          <ac:spMkLst>
            <pc:docMk/>
            <pc:sldMk cId="2011269658" sldId="334"/>
            <ac:spMk id="29" creationId="{7CCC1C50-421A-454F-8C41-C7F43421E2A6}"/>
          </ac:spMkLst>
        </pc:spChg>
        <pc:spChg chg="del">
          <ac:chgData name="Craig Thomas" userId="00ea655f176af39b" providerId="LiveId" clId="{01B17026-46D4-4914-873C-08291234B1DB}" dt="2018-06-28T16:22:24.720" v="12759" actId="478"/>
          <ac:spMkLst>
            <pc:docMk/>
            <pc:sldMk cId="2011269658" sldId="334"/>
            <ac:spMk id="30" creationId="{108ADC69-488A-4323-83D2-C165FA7507B2}"/>
          </ac:spMkLst>
        </pc:spChg>
        <pc:spChg chg="add mod">
          <ac:chgData name="Craig Thomas" userId="00ea655f176af39b" providerId="LiveId" clId="{01B17026-46D4-4914-873C-08291234B1DB}" dt="2018-06-28T16:25:00.962" v="12880" actId="6549"/>
          <ac:spMkLst>
            <pc:docMk/>
            <pc:sldMk cId="2011269658" sldId="334"/>
            <ac:spMk id="31" creationId="{E34B7751-0213-4735-9375-C79C0D78218B}"/>
          </ac:spMkLst>
        </pc:spChg>
      </pc:sldChg>
      <pc:sldChg chg="modSp add">
        <pc:chgData name="Craig Thomas" userId="00ea655f176af39b" providerId="LiveId" clId="{01B17026-46D4-4914-873C-08291234B1DB}" dt="2018-06-29T17:30:31.296" v="12892" actId="20577"/>
        <pc:sldMkLst>
          <pc:docMk/>
          <pc:sldMk cId="3384555486" sldId="443"/>
        </pc:sldMkLst>
        <pc:spChg chg="mod">
          <ac:chgData name="Craig Thomas" userId="00ea655f176af39b" providerId="LiveId" clId="{01B17026-46D4-4914-873C-08291234B1DB}" dt="2018-06-27T13:29:19.133" v="1490" actId="255"/>
          <ac:spMkLst>
            <pc:docMk/>
            <pc:sldMk cId="3384555486" sldId="443"/>
            <ac:spMk id="8" creationId="{00000000-0000-0000-0000-000000000000}"/>
          </ac:spMkLst>
        </pc:spChg>
        <pc:spChg chg="mod">
          <ac:chgData name="Craig Thomas" userId="00ea655f176af39b" providerId="LiveId" clId="{01B17026-46D4-4914-873C-08291234B1DB}" dt="2018-06-27T13:30:52.317" v="1518" actId="20577"/>
          <ac:spMkLst>
            <pc:docMk/>
            <pc:sldMk cId="3384555486" sldId="443"/>
            <ac:spMk id="10" creationId="{7FD20EF2-F6B8-4A6C-8D8C-CFA3920740A8}"/>
          </ac:spMkLst>
        </pc:spChg>
        <pc:spChg chg="mod">
          <ac:chgData name="Craig Thomas" userId="00ea655f176af39b" providerId="LiveId" clId="{01B17026-46D4-4914-873C-08291234B1DB}" dt="2018-06-29T17:30:22.605" v="12891" actId="14100"/>
          <ac:spMkLst>
            <pc:docMk/>
            <pc:sldMk cId="3384555486" sldId="443"/>
            <ac:spMk id="11" creationId="{3445AB1E-9D62-4947-95D7-441759548E36}"/>
          </ac:spMkLst>
        </pc:spChg>
        <pc:spChg chg="mod">
          <ac:chgData name="Craig Thomas" userId="00ea655f176af39b" providerId="LiveId" clId="{01B17026-46D4-4914-873C-08291234B1DB}" dt="2018-06-27T13:30:29.396" v="1514" actId="20577"/>
          <ac:spMkLst>
            <pc:docMk/>
            <pc:sldMk cId="3384555486" sldId="443"/>
            <ac:spMk id="12" creationId="{E685EBCA-26BC-4F7D-B048-871A9A65E314}"/>
          </ac:spMkLst>
        </pc:spChg>
        <pc:spChg chg="mod">
          <ac:chgData name="Craig Thomas" userId="00ea655f176af39b" providerId="LiveId" clId="{01B17026-46D4-4914-873C-08291234B1DB}" dt="2018-06-27T13:30:47.313" v="1515" actId="20577"/>
          <ac:spMkLst>
            <pc:docMk/>
            <pc:sldMk cId="3384555486" sldId="443"/>
            <ac:spMk id="14" creationId="{D3AE0A05-4EE5-4C3F-B33F-D186E3B2F1AB}"/>
          </ac:spMkLst>
        </pc:spChg>
        <pc:spChg chg="mod">
          <ac:chgData name="Craig Thomas" userId="00ea655f176af39b" providerId="LiveId" clId="{01B17026-46D4-4914-873C-08291234B1DB}" dt="2018-06-29T17:30:31.296" v="12892" actId="20577"/>
          <ac:spMkLst>
            <pc:docMk/>
            <pc:sldMk cId="3384555486" sldId="443"/>
            <ac:spMk id="16" creationId="{8C29F85D-491F-413D-BD67-AC47D5291A21}"/>
          </ac:spMkLst>
        </pc:spChg>
      </pc:sldChg>
      <pc:sldChg chg="addSp delSp modSp add ord delAnim modAnim">
        <pc:chgData name="Craig Thomas" userId="00ea655f176af39b" providerId="LiveId" clId="{01B17026-46D4-4914-873C-08291234B1DB}" dt="2018-06-27T16:18:11.779" v="5839" actId="6549"/>
        <pc:sldMkLst>
          <pc:docMk/>
          <pc:sldMk cId="3868358899" sldId="444"/>
        </pc:sldMkLst>
        <pc:spChg chg="mod">
          <ac:chgData name="Craig Thomas" userId="00ea655f176af39b" providerId="LiveId" clId="{01B17026-46D4-4914-873C-08291234B1DB}" dt="2018-06-27T15:50:07.526" v="4851" actId="6549"/>
          <ac:spMkLst>
            <pc:docMk/>
            <pc:sldMk cId="3868358899" sldId="444"/>
            <ac:spMk id="2" creationId="{00000000-0000-0000-0000-000000000000}"/>
          </ac:spMkLst>
        </pc:spChg>
        <pc:spChg chg="mod">
          <ac:chgData name="Craig Thomas" userId="00ea655f176af39b" providerId="LiveId" clId="{01B17026-46D4-4914-873C-08291234B1DB}" dt="2018-06-27T16:18:11.779" v="5839" actId="6549"/>
          <ac:spMkLst>
            <pc:docMk/>
            <pc:sldMk cId="3868358899" sldId="444"/>
            <ac:spMk id="8" creationId="{00000000-0000-0000-0000-000000000000}"/>
          </ac:spMkLst>
        </pc:spChg>
        <pc:spChg chg="del">
          <ac:chgData name="Craig Thomas" userId="00ea655f176af39b" providerId="LiveId" clId="{01B17026-46D4-4914-873C-08291234B1DB}" dt="2018-06-27T15:16:00.239" v="3667" actId="478"/>
          <ac:spMkLst>
            <pc:docMk/>
            <pc:sldMk cId="3868358899" sldId="444"/>
            <ac:spMk id="15" creationId="{502D45C0-183E-4908-AEF2-ECE3C69C80FA}"/>
          </ac:spMkLst>
        </pc:spChg>
        <pc:spChg chg="del mod">
          <ac:chgData name="Craig Thomas" userId="00ea655f176af39b" providerId="LiveId" clId="{01B17026-46D4-4914-873C-08291234B1DB}" dt="2018-06-27T16:07:19.860" v="5063" actId="478"/>
          <ac:spMkLst>
            <pc:docMk/>
            <pc:sldMk cId="3868358899" sldId="444"/>
            <ac:spMk id="17" creationId="{59F5CFD1-CF1F-422E-8D64-0D6F00D5A030}"/>
          </ac:spMkLst>
        </pc:spChg>
        <pc:spChg chg="add mod">
          <ac:chgData name="Craig Thomas" userId="00ea655f176af39b" providerId="LiveId" clId="{01B17026-46D4-4914-873C-08291234B1DB}" dt="2018-06-27T16:14:00.694" v="5819" actId="6549"/>
          <ac:spMkLst>
            <pc:docMk/>
            <pc:sldMk cId="3868358899" sldId="444"/>
            <ac:spMk id="19" creationId="{A56BB890-CB84-4273-A061-D795A14BC5D7}"/>
          </ac:spMkLst>
        </pc:spChg>
        <pc:spChg chg="del mod">
          <ac:chgData name="Craig Thomas" userId="00ea655f176af39b" providerId="LiveId" clId="{01B17026-46D4-4914-873C-08291234B1DB}" dt="2018-06-27T15:16:04.211" v="3669" actId="478"/>
          <ac:spMkLst>
            <pc:docMk/>
            <pc:sldMk cId="3868358899" sldId="444"/>
            <ac:spMk id="20" creationId="{6BC0B53C-C861-42C3-96E3-E1E90355EFA3}"/>
          </ac:spMkLst>
        </pc:spChg>
        <pc:spChg chg="add mod">
          <ac:chgData name="Craig Thomas" userId="00ea655f176af39b" providerId="LiveId" clId="{01B17026-46D4-4914-873C-08291234B1DB}" dt="2018-06-27T16:13:12.752" v="5812" actId="1035"/>
          <ac:spMkLst>
            <pc:docMk/>
            <pc:sldMk cId="3868358899" sldId="444"/>
            <ac:spMk id="21" creationId="{CCCF1DC7-04D2-42DE-BE30-C98617537B25}"/>
          </ac:spMkLst>
        </pc:spChg>
        <pc:spChg chg="del">
          <ac:chgData name="Craig Thomas" userId="00ea655f176af39b" providerId="LiveId" clId="{01B17026-46D4-4914-873C-08291234B1DB}" dt="2018-06-27T15:16:05.499" v="3670" actId="478"/>
          <ac:spMkLst>
            <pc:docMk/>
            <pc:sldMk cId="3868358899" sldId="444"/>
            <ac:spMk id="22" creationId="{B312C029-E903-4AF8-AD8D-6B6EB0D64EF3}"/>
          </ac:spMkLst>
        </pc:spChg>
        <pc:spChg chg="mod">
          <ac:chgData name="Craig Thomas" userId="00ea655f176af39b" providerId="LiveId" clId="{01B17026-46D4-4914-873C-08291234B1DB}" dt="2018-06-27T16:09:36.252" v="5284" actId="20577"/>
          <ac:spMkLst>
            <pc:docMk/>
            <pc:sldMk cId="3868358899" sldId="444"/>
            <ac:spMk id="23" creationId="{3EA3B8DA-3F92-481D-8F97-0B1EAB4B28FB}"/>
          </ac:spMkLst>
        </pc:spChg>
        <pc:spChg chg="mod">
          <ac:chgData name="Craig Thomas" userId="00ea655f176af39b" providerId="LiveId" clId="{01B17026-46D4-4914-873C-08291234B1DB}" dt="2018-06-27T16:14:14.164" v="5820" actId="1036"/>
          <ac:spMkLst>
            <pc:docMk/>
            <pc:sldMk cId="3868358899" sldId="444"/>
            <ac:spMk id="24" creationId="{B1ED040B-1711-42F5-91D5-AB9BC22D3F78}"/>
          </ac:spMkLst>
        </pc:spChg>
        <pc:spChg chg="del">
          <ac:chgData name="Craig Thomas" userId="00ea655f176af39b" providerId="LiveId" clId="{01B17026-46D4-4914-873C-08291234B1DB}" dt="2018-06-27T14:50:07.256" v="3480" actId="478"/>
          <ac:spMkLst>
            <pc:docMk/>
            <pc:sldMk cId="3868358899" sldId="444"/>
            <ac:spMk id="25" creationId="{31278CA7-6956-4508-9BC6-E9A760A64DDD}"/>
          </ac:spMkLst>
        </pc:spChg>
        <pc:spChg chg="del">
          <ac:chgData name="Craig Thomas" userId="00ea655f176af39b" providerId="LiveId" clId="{01B17026-46D4-4914-873C-08291234B1DB}" dt="2018-06-27T14:50:05.715" v="3479" actId="478"/>
          <ac:spMkLst>
            <pc:docMk/>
            <pc:sldMk cId="3868358899" sldId="444"/>
            <ac:spMk id="27" creationId="{75455A3A-AD16-4CD0-98E8-85B8229C45E8}"/>
          </ac:spMkLst>
        </pc:spChg>
        <pc:picChg chg="add del mod">
          <ac:chgData name="Craig Thomas" userId="00ea655f176af39b" providerId="LiveId" clId="{01B17026-46D4-4914-873C-08291234B1DB}" dt="2018-06-27T16:16:22.391" v="5821" actId="478"/>
          <ac:picMkLst>
            <pc:docMk/>
            <pc:sldMk cId="3868358899" sldId="444"/>
            <ac:picMk id="4" creationId="{A85DA08C-70DD-422B-B8F1-FD4BBEE368E9}"/>
          </ac:picMkLst>
        </pc:picChg>
        <pc:picChg chg="del">
          <ac:chgData name="Craig Thomas" userId="00ea655f176af39b" providerId="LiveId" clId="{01B17026-46D4-4914-873C-08291234B1DB}" dt="2018-06-27T15:33:52.689" v="4763" actId="478"/>
          <ac:picMkLst>
            <pc:docMk/>
            <pc:sldMk cId="3868358899" sldId="444"/>
            <ac:picMk id="5" creationId="{6E17EDC3-A9DA-4AD0-846C-F59CF354ADD8}"/>
          </ac:picMkLst>
        </pc:picChg>
        <pc:picChg chg="add del mod">
          <ac:chgData name="Craig Thomas" userId="00ea655f176af39b" providerId="LiveId" clId="{01B17026-46D4-4914-873C-08291234B1DB}" dt="2018-06-27T16:16:51.452" v="5827" actId="478"/>
          <ac:picMkLst>
            <pc:docMk/>
            <pc:sldMk cId="3868358899" sldId="444"/>
            <ac:picMk id="7" creationId="{76050957-9DBE-4399-A982-2593EE995F80}"/>
          </ac:picMkLst>
        </pc:picChg>
        <pc:picChg chg="add mod">
          <ac:chgData name="Craig Thomas" userId="00ea655f176af39b" providerId="LiveId" clId="{01B17026-46D4-4914-873C-08291234B1DB}" dt="2018-06-27T16:17:50.962" v="5837" actId="1036"/>
          <ac:picMkLst>
            <pc:docMk/>
            <pc:sldMk cId="3868358899" sldId="444"/>
            <ac:picMk id="11" creationId="{1FF6426E-D06A-46FE-9FD8-4C47A8E28868}"/>
          </ac:picMkLst>
        </pc:picChg>
      </pc:sldChg>
      <pc:sldChg chg="modSp add">
        <pc:chgData name="Craig Thomas" userId="00ea655f176af39b" providerId="LiveId" clId="{01B17026-46D4-4914-873C-08291234B1DB}" dt="2018-06-29T17:39:15.027" v="13201" actId="20577"/>
        <pc:sldMkLst>
          <pc:docMk/>
          <pc:sldMk cId="392902067" sldId="445"/>
        </pc:sldMkLst>
        <pc:spChg chg="mod">
          <ac:chgData name="Craig Thomas" userId="00ea655f176af39b" providerId="LiveId" clId="{01B17026-46D4-4914-873C-08291234B1DB}" dt="2018-06-29T17:38:46.746" v="13192" actId="20577"/>
          <ac:spMkLst>
            <pc:docMk/>
            <pc:sldMk cId="392902067" sldId="445"/>
            <ac:spMk id="17" creationId="{59F5CFD1-CF1F-422E-8D64-0D6F00D5A030}"/>
          </ac:spMkLst>
        </pc:spChg>
        <pc:spChg chg="mod">
          <ac:chgData name="Craig Thomas" userId="00ea655f176af39b" providerId="LiveId" clId="{01B17026-46D4-4914-873C-08291234B1DB}" dt="2018-06-27T15:40:21.275" v="4805" actId="1036"/>
          <ac:spMkLst>
            <pc:docMk/>
            <pc:sldMk cId="392902067" sldId="445"/>
            <ac:spMk id="23" creationId="{3EA3B8DA-3F92-481D-8F97-0B1EAB4B28FB}"/>
          </ac:spMkLst>
        </pc:spChg>
        <pc:spChg chg="mod">
          <ac:chgData name="Craig Thomas" userId="00ea655f176af39b" providerId="LiveId" clId="{01B17026-46D4-4914-873C-08291234B1DB}" dt="2018-06-29T17:39:15.027" v="13201" actId="20577"/>
          <ac:spMkLst>
            <pc:docMk/>
            <pc:sldMk cId="392902067" sldId="445"/>
            <ac:spMk id="24" creationId="{B1ED040B-1711-42F5-91D5-AB9BC22D3F78}"/>
          </ac:spMkLst>
        </pc:spChg>
      </pc:sldChg>
      <pc:sldChg chg="addSp delSp modSp add delAnim modAnim">
        <pc:chgData name="Craig Thomas" userId="00ea655f176af39b" providerId="LiveId" clId="{01B17026-46D4-4914-873C-08291234B1DB}" dt="2018-06-27T16:49:08.342" v="6959" actId="20577"/>
        <pc:sldMkLst>
          <pc:docMk/>
          <pc:sldMk cId="3688977236" sldId="446"/>
        </pc:sldMkLst>
        <pc:spChg chg="mod">
          <ac:chgData name="Craig Thomas" userId="00ea655f176af39b" providerId="LiveId" clId="{01B17026-46D4-4914-873C-08291234B1DB}" dt="2018-06-27T16:35:54.694" v="5878" actId="6549"/>
          <ac:spMkLst>
            <pc:docMk/>
            <pc:sldMk cId="3688977236" sldId="446"/>
            <ac:spMk id="2" creationId="{00000000-0000-0000-0000-000000000000}"/>
          </ac:spMkLst>
        </pc:spChg>
        <pc:spChg chg="mod">
          <ac:chgData name="Craig Thomas" userId="00ea655f176af39b" providerId="LiveId" clId="{01B17026-46D4-4914-873C-08291234B1DB}" dt="2018-06-27T16:48:28.361" v="6944" actId="207"/>
          <ac:spMkLst>
            <pc:docMk/>
            <pc:sldMk cId="3688977236" sldId="446"/>
            <ac:spMk id="8" creationId="{00000000-0000-0000-0000-000000000000}"/>
          </ac:spMkLst>
        </pc:spChg>
        <pc:spChg chg="add mod">
          <ac:chgData name="Craig Thomas" userId="00ea655f176af39b" providerId="LiveId" clId="{01B17026-46D4-4914-873C-08291234B1DB}" dt="2018-06-27T16:49:08.342" v="6959" actId="20577"/>
          <ac:spMkLst>
            <pc:docMk/>
            <pc:sldMk cId="3688977236" sldId="446"/>
            <ac:spMk id="17" creationId="{6985110D-FE55-4FD0-9C62-D24671C69351}"/>
          </ac:spMkLst>
        </pc:spChg>
        <pc:spChg chg="del mod">
          <ac:chgData name="Craig Thomas" userId="00ea655f176af39b" providerId="LiveId" clId="{01B17026-46D4-4914-873C-08291234B1DB}" dt="2018-06-27T16:48:02.662" v="6928" actId="478"/>
          <ac:spMkLst>
            <pc:docMk/>
            <pc:sldMk cId="3688977236" sldId="446"/>
            <ac:spMk id="19" creationId="{A56BB890-CB84-4273-A061-D795A14BC5D7}"/>
          </ac:spMkLst>
        </pc:spChg>
        <pc:spChg chg="mod">
          <ac:chgData name="Craig Thomas" userId="00ea655f176af39b" providerId="LiveId" clId="{01B17026-46D4-4914-873C-08291234B1DB}" dt="2018-06-27T16:48:44.676" v="6945" actId="207"/>
          <ac:spMkLst>
            <pc:docMk/>
            <pc:sldMk cId="3688977236" sldId="446"/>
            <ac:spMk id="21" creationId="{CCCF1DC7-04D2-42DE-BE30-C98617537B25}"/>
          </ac:spMkLst>
        </pc:spChg>
        <pc:spChg chg="mod">
          <ac:chgData name="Craig Thomas" userId="00ea655f176af39b" providerId="LiveId" clId="{01B17026-46D4-4914-873C-08291234B1DB}" dt="2018-06-27T16:47:25.958" v="6868" actId="6549"/>
          <ac:spMkLst>
            <pc:docMk/>
            <pc:sldMk cId="3688977236" sldId="446"/>
            <ac:spMk id="23" creationId="{3EA3B8DA-3F92-481D-8F97-0B1EAB4B28FB}"/>
          </ac:spMkLst>
        </pc:spChg>
        <pc:spChg chg="mod">
          <ac:chgData name="Craig Thomas" userId="00ea655f176af39b" providerId="LiveId" clId="{01B17026-46D4-4914-873C-08291234B1DB}" dt="2018-06-27T16:47:58.123" v="6927" actId="6549"/>
          <ac:spMkLst>
            <pc:docMk/>
            <pc:sldMk cId="3688977236" sldId="446"/>
            <ac:spMk id="24" creationId="{B1ED040B-1711-42F5-91D5-AB9BC22D3F78}"/>
          </ac:spMkLst>
        </pc:spChg>
        <pc:picChg chg="add mod">
          <ac:chgData name="Craig Thomas" userId="00ea655f176af39b" providerId="LiveId" clId="{01B17026-46D4-4914-873C-08291234B1DB}" dt="2018-06-27T16:38:59.675" v="5897" actId="1037"/>
          <ac:picMkLst>
            <pc:docMk/>
            <pc:sldMk cId="3688977236" sldId="446"/>
            <ac:picMk id="4" creationId="{68869086-ED25-4D99-A6B2-007EE1D14251}"/>
          </ac:picMkLst>
        </pc:picChg>
        <pc:picChg chg="add del mod">
          <ac:chgData name="Craig Thomas" userId="00ea655f176af39b" providerId="LiveId" clId="{01B17026-46D4-4914-873C-08291234B1DB}" dt="2018-06-27T16:38:30.662" v="5881" actId="478"/>
          <ac:picMkLst>
            <pc:docMk/>
            <pc:sldMk cId="3688977236" sldId="446"/>
            <ac:picMk id="6" creationId="{9D0211E7-C113-4B69-8AC8-F155AA663743}"/>
          </ac:picMkLst>
        </pc:picChg>
        <pc:picChg chg="del">
          <ac:chgData name="Craig Thomas" userId="00ea655f176af39b" providerId="LiveId" clId="{01B17026-46D4-4914-873C-08291234B1DB}" dt="2018-06-27T16:38:33.484" v="5882" actId="478"/>
          <ac:picMkLst>
            <pc:docMk/>
            <pc:sldMk cId="3688977236" sldId="446"/>
            <ac:picMk id="11" creationId="{1FF6426E-D06A-46FE-9FD8-4C47A8E28868}"/>
          </ac:picMkLst>
        </pc:picChg>
      </pc:sldChg>
      <pc:sldChg chg="addSp delSp modSp add delAnim modAnim">
        <pc:chgData name="Craig Thomas" userId="00ea655f176af39b" providerId="LiveId" clId="{01B17026-46D4-4914-873C-08291234B1DB}" dt="2018-06-27T20:02:22.710" v="8046" actId="14100"/>
        <pc:sldMkLst>
          <pc:docMk/>
          <pc:sldMk cId="29890886" sldId="447"/>
        </pc:sldMkLst>
        <pc:spChg chg="mod">
          <ac:chgData name="Craig Thomas" userId="00ea655f176af39b" providerId="LiveId" clId="{01B17026-46D4-4914-873C-08291234B1DB}" dt="2018-06-27T19:44:09.226" v="7040" actId="27636"/>
          <ac:spMkLst>
            <pc:docMk/>
            <pc:sldMk cId="29890886" sldId="447"/>
            <ac:spMk id="2" creationId="{00000000-0000-0000-0000-000000000000}"/>
          </ac:spMkLst>
        </pc:spChg>
        <pc:spChg chg="mod">
          <ac:chgData name="Craig Thomas" userId="00ea655f176af39b" providerId="LiveId" clId="{01B17026-46D4-4914-873C-08291234B1DB}" dt="2018-06-27T20:01:34.467" v="8035" actId="1035"/>
          <ac:spMkLst>
            <pc:docMk/>
            <pc:sldMk cId="29890886" sldId="447"/>
            <ac:spMk id="8" creationId="{00000000-0000-0000-0000-000000000000}"/>
          </ac:spMkLst>
        </pc:spChg>
        <pc:spChg chg="add mod">
          <ac:chgData name="Craig Thomas" userId="00ea655f176af39b" providerId="LiveId" clId="{01B17026-46D4-4914-873C-08291234B1DB}" dt="2018-06-27T19:59:26.659" v="8020" actId="20577"/>
          <ac:spMkLst>
            <pc:docMk/>
            <pc:sldMk cId="29890886" sldId="447"/>
            <ac:spMk id="15" creationId="{2248FBC0-D293-46A0-93CF-CB91B3E78F8D}"/>
          </ac:spMkLst>
        </pc:spChg>
        <pc:spChg chg="mod">
          <ac:chgData name="Craig Thomas" userId="00ea655f176af39b" providerId="LiveId" clId="{01B17026-46D4-4914-873C-08291234B1DB}" dt="2018-06-27T20:02:22.710" v="8046" actId="14100"/>
          <ac:spMkLst>
            <pc:docMk/>
            <pc:sldMk cId="29890886" sldId="447"/>
            <ac:spMk id="17" creationId="{6985110D-FE55-4FD0-9C62-D24671C69351}"/>
          </ac:spMkLst>
        </pc:spChg>
        <pc:spChg chg="mod">
          <ac:chgData name="Craig Thomas" userId="00ea655f176af39b" providerId="LiveId" clId="{01B17026-46D4-4914-873C-08291234B1DB}" dt="2018-06-27T20:01:45.680" v="8041" actId="1035"/>
          <ac:spMkLst>
            <pc:docMk/>
            <pc:sldMk cId="29890886" sldId="447"/>
            <ac:spMk id="21" creationId="{CCCF1DC7-04D2-42DE-BE30-C98617537B25}"/>
          </ac:spMkLst>
        </pc:spChg>
        <pc:spChg chg="del">
          <ac:chgData name="Craig Thomas" userId="00ea655f176af39b" providerId="LiveId" clId="{01B17026-46D4-4914-873C-08291234B1DB}" dt="2018-06-27T19:47:23.937" v="7203" actId="478"/>
          <ac:spMkLst>
            <pc:docMk/>
            <pc:sldMk cId="29890886" sldId="447"/>
            <ac:spMk id="23" creationId="{3EA3B8DA-3F92-481D-8F97-0B1EAB4B28FB}"/>
          </ac:spMkLst>
        </pc:spChg>
        <pc:spChg chg="mod">
          <ac:chgData name="Craig Thomas" userId="00ea655f176af39b" providerId="LiveId" clId="{01B17026-46D4-4914-873C-08291234B1DB}" dt="2018-06-27T20:01:41.570" v="8038" actId="1035"/>
          <ac:spMkLst>
            <pc:docMk/>
            <pc:sldMk cId="29890886" sldId="447"/>
            <ac:spMk id="24" creationId="{B1ED040B-1711-42F5-91D5-AB9BC22D3F78}"/>
          </ac:spMkLst>
        </pc:spChg>
        <pc:picChg chg="del">
          <ac:chgData name="Craig Thomas" userId="00ea655f176af39b" providerId="LiveId" clId="{01B17026-46D4-4914-873C-08291234B1DB}" dt="2018-06-27T19:45:14.917" v="7041" actId="478"/>
          <ac:picMkLst>
            <pc:docMk/>
            <pc:sldMk cId="29890886" sldId="447"/>
            <ac:picMk id="4" creationId="{68869086-ED25-4D99-A6B2-007EE1D14251}"/>
          </ac:picMkLst>
        </pc:picChg>
        <pc:picChg chg="add mod">
          <ac:chgData name="Craig Thomas" userId="00ea655f176af39b" providerId="LiveId" clId="{01B17026-46D4-4914-873C-08291234B1DB}" dt="2018-06-27T19:45:47.892" v="7046" actId="14100"/>
          <ac:picMkLst>
            <pc:docMk/>
            <pc:sldMk cId="29890886" sldId="447"/>
            <ac:picMk id="5" creationId="{92343EE6-97FC-41B6-A466-8759F5101F32}"/>
          </ac:picMkLst>
        </pc:picChg>
      </pc:sldChg>
      <pc:sldChg chg="addSp delSp modSp add delAnim modAnim">
        <pc:chgData name="Craig Thomas" userId="00ea655f176af39b" providerId="LiveId" clId="{01B17026-46D4-4914-873C-08291234B1DB}" dt="2018-06-29T20:09:01.635" v="13292" actId="20577"/>
        <pc:sldMkLst>
          <pc:docMk/>
          <pc:sldMk cId="1846668180" sldId="448"/>
        </pc:sldMkLst>
        <pc:spChg chg="mod">
          <ac:chgData name="Craig Thomas" userId="00ea655f176af39b" providerId="LiveId" clId="{01B17026-46D4-4914-873C-08291234B1DB}" dt="2018-06-27T20:26:11.093" v="8063" actId="20577"/>
          <ac:spMkLst>
            <pc:docMk/>
            <pc:sldMk cId="1846668180" sldId="448"/>
            <ac:spMk id="2" creationId="{00000000-0000-0000-0000-000000000000}"/>
          </ac:spMkLst>
        </pc:spChg>
        <pc:spChg chg="add mod ord">
          <ac:chgData name="Craig Thomas" userId="00ea655f176af39b" providerId="LiveId" clId="{01B17026-46D4-4914-873C-08291234B1DB}" dt="2018-06-29T20:04:13.087" v="13222" actId="1037"/>
          <ac:spMkLst>
            <pc:docMk/>
            <pc:sldMk cId="1846668180" sldId="448"/>
            <ac:spMk id="6" creationId="{6D9C8B27-C147-4E62-A9A8-2889274ACC0B}"/>
          </ac:spMkLst>
        </pc:spChg>
        <pc:spChg chg="mod">
          <ac:chgData name="Craig Thomas" userId="00ea655f176af39b" providerId="LiveId" clId="{01B17026-46D4-4914-873C-08291234B1DB}" dt="2018-06-27T20:44:32.745" v="9206" actId="20577"/>
          <ac:spMkLst>
            <pc:docMk/>
            <pc:sldMk cId="1846668180" sldId="448"/>
            <ac:spMk id="8" creationId="{00000000-0000-0000-0000-000000000000}"/>
          </ac:spMkLst>
        </pc:spChg>
        <pc:spChg chg="del">
          <ac:chgData name="Craig Thomas" userId="00ea655f176af39b" providerId="LiveId" clId="{01B17026-46D4-4914-873C-08291234B1DB}" dt="2018-06-27T20:31:27.904" v="8384" actId="478"/>
          <ac:spMkLst>
            <pc:docMk/>
            <pc:sldMk cId="1846668180" sldId="448"/>
            <ac:spMk id="15" creationId="{2248FBC0-D293-46A0-93CF-CB91B3E78F8D}"/>
          </ac:spMkLst>
        </pc:spChg>
        <pc:spChg chg="add mod">
          <ac:chgData name="Craig Thomas" userId="00ea655f176af39b" providerId="LiveId" clId="{01B17026-46D4-4914-873C-08291234B1DB}" dt="2018-06-27T20:32:07.724" v="8470" actId="20577"/>
          <ac:spMkLst>
            <pc:docMk/>
            <pc:sldMk cId="1846668180" sldId="448"/>
            <ac:spMk id="16" creationId="{1E2A7737-BEBD-439B-AFF7-498E7FB6C007}"/>
          </ac:spMkLst>
        </pc:spChg>
        <pc:spChg chg="del">
          <ac:chgData name="Craig Thomas" userId="00ea655f176af39b" providerId="LiveId" clId="{01B17026-46D4-4914-873C-08291234B1DB}" dt="2018-06-27T20:31:27.904" v="8384" actId="478"/>
          <ac:spMkLst>
            <pc:docMk/>
            <pc:sldMk cId="1846668180" sldId="448"/>
            <ac:spMk id="17" creationId="{6985110D-FE55-4FD0-9C62-D24671C69351}"/>
          </ac:spMkLst>
        </pc:spChg>
        <pc:spChg chg="add mod">
          <ac:chgData name="Craig Thomas" userId="00ea655f176af39b" providerId="LiveId" clId="{01B17026-46D4-4914-873C-08291234B1DB}" dt="2018-06-27T20:32:40.844" v="8556" actId="207"/>
          <ac:spMkLst>
            <pc:docMk/>
            <pc:sldMk cId="1846668180" sldId="448"/>
            <ac:spMk id="19" creationId="{E67D39D8-3E68-4757-9D90-B395C220305B}"/>
          </ac:spMkLst>
        </pc:spChg>
        <pc:spChg chg="add mod">
          <ac:chgData name="Craig Thomas" userId="00ea655f176af39b" providerId="LiveId" clId="{01B17026-46D4-4914-873C-08291234B1DB}" dt="2018-06-27T20:33:19.738" v="8605" actId="6549"/>
          <ac:spMkLst>
            <pc:docMk/>
            <pc:sldMk cId="1846668180" sldId="448"/>
            <ac:spMk id="20" creationId="{97B25BB0-6F65-4A12-A421-E3E73BAEF276}"/>
          </ac:spMkLst>
        </pc:spChg>
        <pc:spChg chg="mod">
          <ac:chgData name="Craig Thomas" userId="00ea655f176af39b" providerId="LiveId" clId="{01B17026-46D4-4914-873C-08291234B1DB}" dt="2018-06-27T20:32:52.566" v="8557" actId="14100"/>
          <ac:spMkLst>
            <pc:docMk/>
            <pc:sldMk cId="1846668180" sldId="448"/>
            <ac:spMk id="21" creationId="{CCCF1DC7-04D2-42DE-BE30-C98617537B25}"/>
          </ac:spMkLst>
        </pc:spChg>
        <pc:spChg chg="add mod">
          <ac:chgData name="Craig Thomas" userId="00ea655f176af39b" providerId="LiveId" clId="{01B17026-46D4-4914-873C-08291234B1DB}" dt="2018-06-29T20:04:13.087" v="13222" actId="1037"/>
          <ac:spMkLst>
            <pc:docMk/>
            <pc:sldMk cId="1846668180" sldId="448"/>
            <ac:spMk id="22" creationId="{A2F2967B-6206-4456-9844-F3D203298B06}"/>
          </ac:spMkLst>
        </pc:spChg>
        <pc:spChg chg="add mod">
          <ac:chgData name="Craig Thomas" userId="00ea655f176af39b" providerId="LiveId" clId="{01B17026-46D4-4914-873C-08291234B1DB}" dt="2018-06-29T20:04:58.591" v="13251" actId="14100"/>
          <ac:spMkLst>
            <pc:docMk/>
            <pc:sldMk cId="1846668180" sldId="448"/>
            <ac:spMk id="23" creationId="{1F8B2AB3-66CE-48C4-B15E-BA503714ABBA}"/>
          </ac:spMkLst>
        </pc:spChg>
        <pc:spChg chg="del">
          <ac:chgData name="Craig Thomas" userId="00ea655f176af39b" providerId="LiveId" clId="{01B17026-46D4-4914-873C-08291234B1DB}" dt="2018-06-27T20:29:46.414" v="8267" actId="478"/>
          <ac:spMkLst>
            <pc:docMk/>
            <pc:sldMk cId="1846668180" sldId="448"/>
            <ac:spMk id="24" creationId="{B1ED040B-1711-42F5-91D5-AB9BC22D3F78}"/>
          </ac:spMkLst>
        </pc:spChg>
        <pc:spChg chg="add mod">
          <ac:chgData name="Craig Thomas" userId="00ea655f176af39b" providerId="LiveId" clId="{01B17026-46D4-4914-873C-08291234B1DB}" dt="2018-06-29T20:04:13.087" v="13222" actId="1037"/>
          <ac:spMkLst>
            <pc:docMk/>
            <pc:sldMk cId="1846668180" sldId="448"/>
            <ac:spMk id="25" creationId="{60449A6B-8C9F-4F3F-8177-EEB68B08F2A1}"/>
          </ac:spMkLst>
        </pc:spChg>
        <pc:spChg chg="add mod">
          <ac:chgData name="Craig Thomas" userId="00ea655f176af39b" providerId="LiveId" clId="{01B17026-46D4-4914-873C-08291234B1DB}" dt="2018-06-29T20:05:41.504" v="13282" actId="1037"/>
          <ac:spMkLst>
            <pc:docMk/>
            <pc:sldMk cId="1846668180" sldId="448"/>
            <ac:spMk id="26" creationId="{DAF145A2-1AE1-4731-8546-82515166535F}"/>
          </ac:spMkLst>
        </pc:spChg>
        <pc:spChg chg="add mod ord">
          <ac:chgData name="Craig Thomas" userId="00ea655f176af39b" providerId="LiveId" clId="{01B17026-46D4-4914-873C-08291234B1DB}" dt="2018-06-29T20:09:01.635" v="13292" actId="20577"/>
          <ac:spMkLst>
            <pc:docMk/>
            <pc:sldMk cId="1846668180" sldId="448"/>
            <ac:spMk id="27" creationId="{A26E8FE7-79AC-4E2A-B36A-0015DEB3DCCE}"/>
          </ac:spMkLst>
        </pc:spChg>
        <pc:spChg chg="add mod ord">
          <ac:chgData name="Craig Thomas" userId="00ea655f176af39b" providerId="LiveId" clId="{01B17026-46D4-4914-873C-08291234B1DB}" dt="2018-06-29T20:04:13.087" v="13222" actId="1037"/>
          <ac:spMkLst>
            <pc:docMk/>
            <pc:sldMk cId="1846668180" sldId="448"/>
            <ac:spMk id="28" creationId="{85DFA8CB-7E19-4DA3-A92E-5B2C0AEC3C92}"/>
          </ac:spMkLst>
        </pc:spChg>
        <pc:spChg chg="add mod ord">
          <ac:chgData name="Craig Thomas" userId="00ea655f176af39b" providerId="LiveId" clId="{01B17026-46D4-4914-873C-08291234B1DB}" dt="2018-06-29T20:04:13.087" v="13222" actId="1037"/>
          <ac:spMkLst>
            <pc:docMk/>
            <pc:sldMk cId="1846668180" sldId="448"/>
            <ac:spMk id="29" creationId="{023C5BD0-47C7-4FEA-8376-2647D61F9747}"/>
          </ac:spMkLst>
        </pc:spChg>
        <pc:spChg chg="add mod ord">
          <ac:chgData name="Craig Thomas" userId="00ea655f176af39b" providerId="LiveId" clId="{01B17026-46D4-4914-873C-08291234B1DB}" dt="2018-06-29T20:05:41.504" v="13282" actId="1037"/>
          <ac:spMkLst>
            <pc:docMk/>
            <pc:sldMk cId="1846668180" sldId="448"/>
            <ac:spMk id="30" creationId="{5D4B6A54-0FF6-44FD-A804-A425714E44CF}"/>
          </ac:spMkLst>
        </pc:spChg>
        <pc:spChg chg="add mod ord">
          <ac:chgData name="Craig Thomas" userId="00ea655f176af39b" providerId="LiveId" clId="{01B17026-46D4-4914-873C-08291234B1DB}" dt="2018-06-29T20:06:36.637" v="13290" actId="167"/>
          <ac:spMkLst>
            <pc:docMk/>
            <pc:sldMk cId="1846668180" sldId="448"/>
            <ac:spMk id="31" creationId="{A1C7416F-E67C-4968-83AC-78921A2D5D28}"/>
          </ac:spMkLst>
        </pc:spChg>
        <pc:picChg chg="add mod">
          <ac:chgData name="Craig Thomas" userId="00ea655f176af39b" providerId="LiveId" clId="{01B17026-46D4-4914-873C-08291234B1DB}" dt="2018-06-27T20:27:35.081" v="8068" actId="14100"/>
          <ac:picMkLst>
            <pc:docMk/>
            <pc:sldMk cId="1846668180" sldId="448"/>
            <ac:picMk id="4" creationId="{F780431A-45FC-40E4-88DB-8734390E89D2}"/>
          </ac:picMkLst>
        </pc:picChg>
        <pc:picChg chg="del">
          <ac:chgData name="Craig Thomas" userId="00ea655f176af39b" providerId="LiveId" clId="{01B17026-46D4-4914-873C-08291234B1DB}" dt="2018-06-27T20:27:21.436" v="8065" actId="478"/>
          <ac:picMkLst>
            <pc:docMk/>
            <pc:sldMk cId="1846668180" sldId="448"/>
            <ac:picMk id="5" creationId="{92343EE6-97FC-41B6-A466-8759F5101F32}"/>
          </ac:picMkLst>
        </pc:picChg>
      </pc:sldChg>
      <pc:sldChg chg="addSp delSp modSp add ord addAnim delAnim modAnim">
        <pc:chgData name="Craig Thomas" userId="00ea655f176af39b" providerId="LiveId" clId="{01B17026-46D4-4914-873C-08291234B1DB}" dt="2018-06-27T21:34:04.222" v="10400" actId="207"/>
        <pc:sldMkLst>
          <pc:docMk/>
          <pc:sldMk cId="2231102700" sldId="449"/>
        </pc:sldMkLst>
        <pc:spChg chg="add del mod">
          <ac:chgData name="Craig Thomas" userId="00ea655f176af39b" providerId="LiveId" clId="{01B17026-46D4-4914-873C-08291234B1DB}" dt="2018-06-27T21:25:53.721" v="9358" actId="478"/>
          <ac:spMkLst>
            <pc:docMk/>
            <pc:sldMk cId="2231102700" sldId="449"/>
            <ac:spMk id="2" creationId="{00000000-0000-0000-0000-000000000000}"/>
          </ac:spMkLst>
        </pc:spChg>
        <pc:spChg chg="mod">
          <ac:chgData name="Craig Thomas" userId="00ea655f176af39b" providerId="LiveId" clId="{01B17026-46D4-4914-873C-08291234B1DB}" dt="2018-06-27T21:31:54.149" v="10168" actId="6549"/>
          <ac:spMkLst>
            <pc:docMk/>
            <pc:sldMk cId="2231102700" sldId="449"/>
            <ac:spMk id="8" creationId="{00000000-0000-0000-0000-000000000000}"/>
          </ac:spMkLst>
        </pc:spChg>
        <pc:spChg chg="del mod">
          <ac:chgData name="Craig Thomas" userId="00ea655f176af39b" providerId="LiveId" clId="{01B17026-46D4-4914-873C-08291234B1DB}" dt="2018-06-27T21:32:35.831" v="10174" actId="478"/>
          <ac:spMkLst>
            <pc:docMk/>
            <pc:sldMk cId="2231102700" sldId="449"/>
            <ac:spMk id="15" creationId="{2248FBC0-D293-46A0-93CF-CB91B3E78F8D}"/>
          </ac:spMkLst>
        </pc:spChg>
        <pc:spChg chg="del mod">
          <ac:chgData name="Craig Thomas" userId="00ea655f176af39b" providerId="LiveId" clId="{01B17026-46D4-4914-873C-08291234B1DB}" dt="2018-06-27T21:29:41.964" v="9873" actId="478"/>
          <ac:spMkLst>
            <pc:docMk/>
            <pc:sldMk cId="2231102700" sldId="449"/>
            <ac:spMk id="17" creationId="{6985110D-FE55-4FD0-9C62-D24671C69351}"/>
          </ac:spMkLst>
        </pc:spChg>
        <pc:spChg chg="add del mod">
          <ac:chgData name="Craig Thomas" userId="00ea655f176af39b" providerId="LiveId" clId="{01B17026-46D4-4914-873C-08291234B1DB}" dt="2018-06-27T21:25:53.721" v="9358" actId="478"/>
          <ac:spMkLst>
            <pc:docMk/>
            <pc:sldMk cId="2231102700" sldId="449"/>
            <ac:spMk id="20" creationId="{7874BC17-CDE8-4FA5-A81F-3DB1E8A2537C}"/>
          </ac:spMkLst>
        </pc:spChg>
        <pc:spChg chg="mod">
          <ac:chgData name="Craig Thomas" userId="00ea655f176af39b" providerId="LiveId" clId="{01B17026-46D4-4914-873C-08291234B1DB}" dt="2018-06-27T21:32:22.905" v="10173" actId="20577"/>
          <ac:spMkLst>
            <pc:docMk/>
            <pc:sldMk cId="2231102700" sldId="449"/>
            <ac:spMk id="21" creationId="{CCCF1DC7-04D2-42DE-BE30-C98617537B25}"/>
          </ac:spMkLst>
        </pc:spChg>
        <pc:spChg chg="add mod">
          <ac:chgData name="Craig Thomas" userId="00ea655f176af39b" providerId="LiveId" clId="{01B17026-46D4-4914-873C-08291234B1DB}" dt="2018-06-27T21:32:42.159" v="10192" actId="1035"/>
          <ac:spMkLst>
            <pc:docMk/>
            <pc:sldMk cId="2231102700" sldId="449"/>
            <ac:spMk id="23" creationId="{0A723D5C-80D7-469E-9B60-9809FFC494A5}"/>
          </ac:spMkLst>
        </pc:spChg>
        <pc:spChg chg="mod">
          <ac:chgData name="Craig Thomas" userId="00ea655f176af39b" providerId="LiveId" clId="{01B17026-46D4-4914-873C-08291234B1DB}" dt="2018-06-27T21:28:37.582" v="9735" actId="20577"/>
          <ac:spMkLst>
            <pc:docMk/>
            <pc:sldMk cId="2231102700" sldId="449"/>
            <ac:spMk id="24" creationId="{B1ED040B-1711-42F5-91D5-AB9BC22D3F78}"/>
          </ac:spMkLst>
        </pc:spChg>
        <pc:spChg chg="add mod">
          <ac:chgData name="Craig Thomas" userId="00ea655f176af39b" providerId="LiveId" clId="{01B17026-46D4-4914-873C-08291234B1DB}" dt="2018-06-27T21:34:04.222" v="10400" actId="207"/>
          <ac:spMkLst>
            <pc:docMk/>
            <pc:sldMk cId="2231102700" sldId="449"/>
            <ac:spMk id="25" creationId="{62FD7F22-A144-4819-8195-107938491E4E}"/>
          </ac:spMkLst>
        </pc:spChg>
        <pc:picChg chg="add del mod">
          <ac:chgData name="Craig Thomas" userId="00ea655f176af39b" providerId="LiveId" clId="{01B17026-46D4-4914-873C-08291234B1DB}" dt="2018-06-27T21:25:57.563" v="9359" actId="478"/>
          <ac:picMkLst>
            <pc:docMk/>
            <pc:sldMk cId="2231102700" sldId="449"/>
            <ac:picMk id="4" creationId="{F7AAF704-D63B-43B5-A938-1B14C3C19274}"/>
          </ac:picMkLst>
        </pc:picChg>
        <pc:picChg chg="del">
          <ac:chgData name="Craig Thomas" userId="00ea655f176af39b" providerId="LiveId" clId="{01B17026-46D4-4914-873C-08291234B1DB}" dt="2018-06-27T21:24:30.468" v="9339" actId="478"/>
          <ac:picMkLst>
            <pc:docMk/>
            <pc:sldMk cId="2231102700" sldId="449"/>
            <ac:picMk id="5" creationId="{92343EE6-97FC-41B6-A466-8759F5101F32}"/>
          </ac:picMkLst>
        </pc:picChg>
        <pc:picChg chg="add mod">
          <ac:chgData name="Craig Thomas" userId="00ea655f176af39b" providerId="LiveId" clId="{01B17026-46D4-4914-873C-08291234B1DB}" dt="2018-06-27T21:25:48.376" v="9356" actId="1037"/>
          <ac:picMkLst>
            <pc:docMk/>
            <pc:sldMk cId="2231102700" sldId="449"/>
            <ac:picMk id="7" creationId="{C492DB07-CC7D-48B5-A4ED-246803B0BE98}"/>
          </ac:picMkLst>
        </pc:picChg>
        <pc:picChg chg="add del mod">
          <ac:chgData name="Craig Thomas" userId="00ea655f176af39b" providerId="LiveId" clId="{01B17026-46D4-4914-873C-08291234B1DB}" dt="2018-06-27T21:25:44.932" v="9354" actId="478"/>
          <ac:picMkLst>
            <pc:docMk/>
            <pc:sldMk cId="2231102700" sldId="449"/>
            <ac:picMk id="11" creationId="{C749AD25-04ED-4A17-80A1-08FE1178B336}"/>
          </ac:picMkLst>
        </pc:picChg>
        <pc:picChg chg="add del mod">
          <ac:chgData name="Craig Thomas" userId="00ea655f176af39b" providerId="LiveId" clId="{01B17026-46D4-4914-873C-08291234B1DB}" dt="2018-06-27T21:25:58.830" v="9360" actId="478"/>
          <ac:picMkLst>
            <pc:docMk/>
            <pc:sldMk cId="2231102700" sldId="449"/>
            <ac:picMk id="16" creationId="{79A2F6CB-08B7-40B7-9183-5C7351180359}"/>
          </ac:picMkLst>
        </pc:picChg>
      </pc:sldChg>
      <pc:sldChg chg="addSp delSp modSp add delAnim modAnim">
        <pc:chgData name="Craig Thomas" userId="00ea655f176af39b" providerId="LiveId" clId="{01B17026-46D4-4914-873C-08291234B1DB}" dt="2018-06-29T20:17:09.808" v="13337" actId="14100"/>
        <pc:sldMkLst>
          <pc:docMk/>
          <pc:sldMk cId="2579578393" sldId="450"/>
        </pc:sldMkLst>
        <pc:spChg chg="mod">
          <ac:chgData name="Craig Thomas" userId="00ea655f176af39b" providerId="LiveId" clId="{01B17026-46D4-4914-873C-08291234B1DB}" dt="2018-06-28T15:08:16.451" v="10446" actId="6549"/>
          <ac:spMkLst>
            <pc:docMk/>
            <pc:sldMk cId="2579578393" sldId="450"/>
            <ac:spMk id="2" creationId="{00000000-0000-0000-0000-000000000000}"/>
          </ac:spMkLst>
        </pc:spChg>
        <pc:spChg chg="mod">
          <ac:chgData name="Craig Thomas" userId="00ea655f176af39b" providerId="LiveId" clId="{01B17026-46D4-4914-873C-08291234B1DB}" dt="2018-06-29T20:16:26.615" v="13298" actId="20577"/>
          <ac:spMkLst>
            <pc:docMk/>
            <pc:sldMk cId="2579578393" sldId="450"/>
            <ac:spMk id="8" creationId="{00000000-0000-0000-0000-000000000000}"/>
          </ac:spMkLst>
        </pc:spChg>
        <pc:spChg chg="mod">
          <ac:chgData name="Craig Thomas" userId="00ea655f176af39b" providerId="LiveId" clId="{01B17026-46D4-4914-873C-08291234B1DB}" dt="2018-06-29T20:17:09.808" v="13337" actId="14100"/>
          <ac:spMkLst>
            <pc:docMk/>
            <pc:sldMk cId="2579578393" sldId="450"/>
            <ac:spMk id="21" creationId="{CCCF1DC7-04D2-42DE-BE30-C98617537B25}"/>
          </ac:spMkLst>
        </pc:spChg>
        <pc:spChg chg="mod">
          <ac:chgData name="Craig Thomas" userId="00ea655f176af39b" providerId="LiveId" clId="{01B17026-46D4-4914-873C-08291234B1DB}" dt="2018-06-28T15:18:26.841" v="11314" actId="207"/>
          <ac:spMkLst>
            <pc:docMk/>
            <pc:sldMk cId="2579578393" sldId="450"/>
            <ac:spMk id="23" creationId="{0A723D5C-80D7-469E-9B60-9809FFC494A5}"/>
          </ac:spMkLst>
        </pc:spChg>
        <pc:spChg chg="mod">
          <ac:chgData name="Craig Thomas" userId="00ea655f176af39b" providerId="LiveId" clId="{01B17026-46D4-4914-873C-08291234B1DB}" dt="2018-06-28T15:19:56.197" v="11328" actId="20577"/>
          <ac:spMkLst>
            <pc:docMk/>
            <pc:sldMk cId="2579578393" sldId="450"/>
            <ac:spMk id="24" creationId="{B1ED040B-1711-42F5-91D5-AB9BC22D3F78}"/>
          </ac:spMkLst>
        </pc:spChg>
        <pc:spChg chg="mod">
          <ac:chgData name="Craig Thomas" userId="00ea655f176af39b" providerId="LiveId" clId="{01B17026-46D4-4914-873C-08291234B1DB}" dt="2018-06-28T15:18:41.822" v="11320" actId="20577"/>
          <ac:spMkLst>
            <pc:docMk/>
            <pc:sldMk cId="2579578393" sldId="450"/>
            <ac:spMk id="25" creationId="{62FD7F22-A144-4819-8195-107938491E4E}"/>
          </ac:spMkLst>
        </pc:spChg>
        <pc:picChg chg="add del mod">
          <ac:chgData name="Craig Thomas" userId="00ea655f176af39b" providerId="LiveId" clId="{01B17026-46D4-4914-873C-08291234B1DB}" dt="2018-06-28T15:10:24.051" v="10448" actId="478"/>
          <ac:picMkLst>
            <pc:docMk/>
            <pc:sldMk cId="2579578393" sldId="450"/>
            <ac:picMk id="4" creationId="{A1DAA278-7239-4AD8-8E76-300FC9DC4561}"/>
          </ac:picMkLst>
        </pc:picChg>
        <pc:picChg chg="add del mod">
          <ac:chgData name="Craig Thomas" userId="00ea655f176af39b" providerId="LiveId" clId="{01B17026-46D4-4914-873C-08291234B1DB}" dt="2018-06-28T15:11:41.204" v="10450" actId="478"/>
          <ac:picMkLst>
            <pc:docMk/>
            <pc:sldMk cId="2579578393" sldId="450"/>
            <ac:picMk id="6" creationId="{9CDF0A84-05CB-4800-B86F-DEDF5223A372}"/>
          </ac:picMkLst>
        </pc:picChg>
        <pc:picChg chg="del">
          <ac:chgData name="Craig Thomas" userId="00ea655f176af39b" providerId="LiveId" clId="{01B17026-46D4-4914-873C-08291234B1DB}" dt="2018-06-28T15:12:34.064" v="10452" actId="478"/>
          <ac:picMkLst>
            <pc:docMk/>
            <pc:sldMk cId="2579578393" sldId="450"/>
            <ac:picMk id="7" creationId="{C492DB07-CC7D-48B5-A4ED-246803B0BE98}"/>
          </ac:picMkLst>
        </pc:picChg>
        <pc:picChg chg="add mod">
          <ac:chgData name="Craig Thomas" userId="00ea655f176af39b" providerId="LiveId" clId="{01B17026-46D4-4914-873C-08291234B1DB}" dt="2018-06-28T15:19:25.250" v="11326" actId="1038"/>
          <ac:picMkLst>
            <pc:docMk/>
            <pc:sldMk cId="2579578393" sldId="450"/>
            <ac:picMk id="11" creationId="{38DACB3B-9207-4462-8D13-AA2ACB962A4A}"/>
          </ac:picMkLst>
        </pc:picChg>
      </pc:sldChg>
      <pc:sldChg chg="addSp delSp modSp add addAnim delAnim modAnim">
        <pc:chgData name="Craig Thomas" userId="00ea655f176af39b" providerId="LiveId" clId="{01B17026-46D4-4914-873C-08291234B1DB}" dt="2018-06-29T20:17:53.593" v="13346" actId="20577"/>
        <pc:sldMkLst>
          <pc:docMk/>
          <pc:sldMk cId="3842903055" sldId="451"/>
        </pc:sldMkLst>
        <pc:spChg chg="add del mod">
          <ac:chgData name="Craig Thomas" userId="00ea655f176af39b" providerId="LiveId" clId="{01B17026-46D4-4914-873C-08291234B1DB}" dt="2018-06-28T15:50:41.199" v="11374" actId="478"/>
          <ac:spMkLst>
            <pc:docMk/>
            <pc:sldMk cId="3842903055" sldId="451"/>
            <ac:spMk id="2" creationId="{00000000-0000-0000-0000-000000000000}"/>
          </ac:spMkLst>
        </pc:spChg>
        <pc:spChg chg="add del mod">
          <ac:chgData name="Craig Thomas" userId="00ea655f176af39b" providerId="LiveId" clId="{01B17026-46D4-4914-873C-08291234B1DB}" dt="2018-06-28T15:50:41.199" v="11374" actId="478"/>
          <ac:spMkLst>
            <pc:docMk/>
            <pc:sldMk cId="3842903055" sldId="451"/>
            <ac:spMk id="4" creationId="{7716394F-B7A1-4A28-8186-B6CFE75D7D46}"/>
          </ac:spMkLst>
        </pc:spChg>
        <pc:spChg chg="mod">
          <ac:chgData name="Craig Thomas" userId="00ea655f176af39b" providerId="LiveId" clId="{01B17026-46D4-4914-873C-08291234B1DB}" dt="2018-06-29T20:17:53.593" v="13346" actId="20577"/>
          <ac:spMkLst>
            <pc:docMk/>
            <pc:sldMk cId="3842903055" sldId="451"/>
            <ac:spMk id="8" creationId="{00000000-0000-0000-0000-000000000000}"/>
          </ac:spMkLst>
        </pc:spChg>
        <pc:spChg chg="add mod">
          <ac:chgData name="Craig Thomas" userId="00ea655f176af39b" providerId="LiveId" clId="{01B17026-46D4-4914-873C-08291234B1DB}" dt="2018-06-28T16:06:25.568" v="12310" actId="1035"/>
          <ac:spMkLst>
            <pc:docMk/>
            <pc:sldMk cId="3842903055" sldId="451"/>
            <ac:spMk id="17" creationId="{FC2A9B94-8940-45CD-A344-1370C6DB87E7}"/>
          </ac:spMkLst>
        </pc:spChg>
        <pc:spChg chg="add mod">
          <ac:chgData name="Craig Thomas" userId="00ea655f176af39b" providerId="LiveId" clId="{01B17026-46D4-4914-873C-08291234B1DB}" dt="2018-06-28T16:06:34.999" v="12311" actId="1035"/>
          <ac:spMkLst>
            <pc:docMk/>
            <pc:sldMk cId="3842903055" sldId="451"/>
            <ac:spMk id="19" creationId="{9CFC555A-7865-461F-A593-FA23E7B241FB}"/>
          </ac:spMkLst>
        </pc:spChg>
        <pc:spChg chg="add mod">
          <ac:chgData name="Craig Thomas" userId="00ea655f176af39b" providerId="LiveId" clId="{01B17026-46D4-4914-873C-08291234B1DB}" dt="2018-06-28T16:06:45.850" v="12313" actId="1035"/>
          <ac:spMkLst>
            <pc:docMk/>
            <pc:sldMk cId="3842903055" sldId="451"/>
            <ac:spMk id="20" creationId="{305528F0-A2C6-444A-813A-5314ADF6CC0D}"/>
          </ac:spMkLst>
        </pc:spChg>
        <pc:spChg chg="del">
          <ac:chgData name="Craig Thomas" userId="00ea655f176af39b" providerId="LiveId" clId="{01B17026-46D4-4914-873C-08291234B1DB}" dt="2018-06-28T15:53:31.451" v="11474" actId="478"/>
          <ac:spMkLst>
            <pc:docMk/>
            <pc:sldMk cId="3842903055" sldId="451"/>
            <ac:spMk id="21" creationId="{CCCF1DC7-04D2-42DE-BE30-C98617537B25}"/>
          </ac:spMkLst>
        </pc:spChg>
        <pc:spChg chg="add mod">
          <ac:chgData name="Craig Thomas" userId="00ea655f176af39b" providerId="LiveId" clId="{01B17026-46D4-4914-873C-08291234B1DB}" dt="2018-06-28T16:07:10.534" v="12314" actId="1035"/>
          <ac:spMkLst>
            <pc:docMk/>
            <pc:sldMk cId="3842903055" sldId="451"/>
            <ac:spMk id="22" creationId="{59409EDE-44CA-49EE-A0C2-A5BCFCCBA7C6}"/>
          </ac:spMkLst>
        </pc:spChg>
        <pc:spChg chg="mod">
          <ac:chgData name="Craig Thomas" userId="00ea655f176af39b" providerId="LiveId" clId="{01B17026-46D4-4914-873C-08291234B1DB}" dt="2018-06-28T16:07:42.592" v="12325" actId="1035"/>
          <ac:spMkLst>
            <pc:docMk/>
            <pc:sldMk cId="3842903055" sldId="451"/>
            <ac:spMk id="23" creationId="{0A723D5C-80D7-469E-9B60-9809FFC494A5}"/>
          </ac:spMkLst>
        </pc:spChg>
        <pc:spChg chg="del">
          <ac:chgData name="Craig Thomas" userId="00ea655f176af39b" providerId="LiveId" clId="{01B17026-46D4-4914-873C-08291234B1DB}" dt="2018-06-28T15:53:31.451" v="11474" actId="478"/>
          <ac:spMkLst>
            <pc:docMk/>
            <pc:sldMk cId="3842903055" sldId="451"/>
            <ac:spMk id="24" creationId="{B1ED040B-1711-42F5-91D5-AB9BC22D3F78}"/>
          </ac:spMkLst>
        </pc:spChg>
        <pc:spChg chg="mod">
          <ac:chgData name="Craig Thomas" userId="00ea655f176af39b" providerId="LiveId" clId="{01B17026-46D4-4914-873C-08291234B1DB}" dt="2018-06-28T16:08:46.887" v="12332" actId="207"/>
          <ac:spMkLst>
            <pc:docMk/>
            <pc:sldMk cId="3842903055" sldId="451"/>
            <ac:spMk id="25" creationId="{62FD7F22-A144-4819-8195-107938491E4E}"/>
          </ac:spMkLst>
        </pc:spChg>
        <pc:spChg chg="add mod">
          <ac:chgData name="Craig Thomas" userId="00ea655f176af39b" providerId="LiveId" clId="{01B17026-46D4-4914-873C-08291234B1DB}" dt="2018-06-28T16:07:27.510" v="12315" actId="1035"/>
          <ac:spMkLst>
            <pc:docMk/>
            <pc:sldMk cId="3842903055" sldId="451"/>
            <ac:spMk id="26" creationId="{5E8E6AE8-15A2-458F-BCC4-84E1579F7A3E}"/>
          </ac:spMkLst>
        </pc:spChg>
        <pc:picChg chg="add mod">
          <ac:chgData name="Craig Thomas" userId="00ea655f176af39b" providerId="LiveId" clId="{01B17026-46D4-4914-873C-08291234B1DB}" dt="2018-06-28T15:52:13.454" v="11381" actId="1035"/>
          <ac:picMkLst>
            <pc:docMk/>
            <pc:sldMk cId="3842903055" sldId="451"/>
            <ac:picMk id="6" creationId="{AB472540-B69E-4E1F-90C4-AF8FCD34D13C}"/>
          </ac:picMkLst>
        </pc:picChg>
        <pc:picChg chg="del">
          <ac:chgData name="Craig Thomas" userId="00ea655f176af39b" providerId="LiveId" clId="{01B17026-46D4-4914-873C-08291234B1DB}" dt="2018-06-28T15:50:43.423" v="11375" actId="478"/>
          <ac:picMkLst>
            <pc:docMk/>
            <pc:sldMk cId="3842903055" sldId="451"/>
            <ac:picMk id="11" creationId="{38DACB3B-9207-4462-8D13-AA2ACB962A4A}"/>
          </ac:picMkLst>
        </pc:picChg>
      </pc:sldChg>
    </pc:docChg>
  </pc:docChgLst>
  <pc:docChgLst>
    <pc:chgData name="Craig Thomas" userId="00ea655f176af39b" providerId="LiveId" clId="{6086AC0E-7263-4674-9DD8-38699530FC40}"/>
    <pc:docChg chg="custSel addSld delSld modSld">
      <pc:chgData name="Craig Thomas" userId="00ea655f176af39b" providerId="LiveId" clId="{6086AC0E-7263-4674-9DD8-38699530FC40}" dt="2018-05-29T20:04:25.830" v="4150"/>
      <pc:docMkLst>
        <pc:docMk/>
      </pc:docMkLst>
      <pc:sldChg chg="modSp">
        <pc:chgData name="Craig Thomas" userId="00ea655f176af39b" providerId="LiveId" clId="{6086AC0E-7263-4674-9DD8-38699530FC40}" dt="2018-05-29T19:10:05.559" v="62" actId="6549"/>
        <pc:sldMkLst>
          <pc:docMk/>
          <pc:sldMk cId="0" sldId="256"/>
        </pc:sldMkLst>
        <pc:spChg chg="mod">
          <ac:chgData name="Craig Thomas" userId="00ea655f176af39b" providerId="LiveId" clId="{6086AC0E-7263-4674-9DD8-38699530FC40}" dt="2018-05-29T19:10:05.559" v="62" actId="6549"/>
          <ac:spMkLst>
            <pc:docMk/>
            <pc:sldMk cId="0" sldId="256"/>
            <ac:spMk id="2" creationId="{00000000-0000-0000-0000-000000000000}"/>
          </ac:spMkLst>
        </pc:spChg>
      </pc:sldChg>
      <pc:sldChg chg="delSp modSp delAnim modAnim">
        <pc:chgData name="Craig Thomas" userId="00ea655f176af39b" providerId="LiveId" clId="{6086AC0E-7263-4674-9DD8-38699530FC40}" dt="2018-05-29T19:15:52.152" v="707"/>
        <pc:sldMkLst>
          <pc:docMk/>
          <pc:sldMk cId="3300328928" sldId="321"/>
        </pc:sldMkLst>
        <pc:spChg chg="mod">
          <ac:chgData name="Craig Thomas" userId="00ea655f176af39b" providerId="LiveId" clId="{6086AC0E-7263-4674-9DD8-38699530FC40}" dt="2018-05-29T19:14:48.131" v="701" actId="1036"/>
          <ac:spMkLst>
            <pc:docMk/>
            <pc:sldMk cId="3300328928" sldId="321"/>
            <ac:spMk id="8" creationId="{00000000-0000-0000-0000-000000000000}"/>
          </ac:spMkLst>
        </pc:spChg>
        <pc:spChg chg="mod">
          <ac:chgData name="Craig Thomas" userId="00ea655f176af39b" providerId="LiveId" clId="{6086AC0E-7263-4674-9DD8-38699530FC40}" dt="2018-05-29T19:14:39.783" v="698" actId="403"/>
          <ac:spMkLst>
            <pc:docMk/>
            <pc:sldMk cId="3300328928" sldId="321"/>
            <ac:spMk id="14" creationId="{D3AE0A05-4EE5-4C3F-B33F-D186E3B2F1AB}"/>
          </ac:spMkLst>
        </pc:spChg>
        <pc:spChg chg="del">
          <ac:chgData name="Craig Thomas" userId="00ea655f176af39b" providerId="LiveId" clId="{6086AC0E-7263-4674-9DD8-38699530FC40}" dt="2018-05-29T19:11:20.515" v="184" actId="478"/>
          <ac:spMkLst>
            <pc:docMk/>
            <pc:sldMk cId="3300328928" sldId="321"/>
            <ac:spMk id="15" creationId="{17F8B580-FA6F-485B-BD66-87ECDF6FA8D9}"/>
          </ac:spMkLst>
        </pc:spChg>
        <pc:spChg chg="mod">
          <ac:chgData name="Craig Thomas" userId="00ea655f176af39b" providerId="LiveId" clId="{6086AC0E-7263-4674-9DD8-38699530FC40}" dt="2018-05-29T19:15:21.304" v="706" actId="20577"/>
          <ac:spMkLst>
            <pc:docMk/>
            <pc:sldMk cId="3300328928" sldId="321"/>
            <ac:spMk id="16" creationId="{8C29F85D-491F-413D-BD67-AC47D5291A21}"/>
          </ac:spMkLst>
        </pc:spChg>
        <pc:spChg chg="del">
          <ac:chgData name="Craig Thomas" userId="00ea655f176af39b" providerId="LiveId" clId="{6086AC0E-7263-4674-9DD8-38699530FC40}" dt="2018-05-29T19:11:20.515" v="184" actId="478"/>
          <ac:spMkLst>
            <pc:docMk/>
            <pc:sldMk cId="3300328928" sldId="321"/>
            <ac:spMk id="19" creationId="{85FB0F48-3E17-49D6-B9DA-6A585E9A9F8C}"/>
          </ac:spMkLst>
        </pc:spChg>
      </pc:sldChg>
      <pc:sldChg chg="addSp delSp modSp delAnim modAnim">
        <pc:chgData name="Craig Thomas" userId="00ea655f176af39b" providerId="LiveId" clId="{6086AC0E-7263-4674-9DD8-38699530FC40}" dt="2018-05-29T19:28:50.211" v="1419" actId="6549"/>
        <pc:sldMkLst>
          <pc:docMk/>
          <pc:sldMk cId="420027758" sldId="323"/>
        </pc:sldMkLst>
        <pc:spChg chg="mod">
          <ac:chgData name="Craig Thomas" userId="00ea655f176af39b" providerId="LiveId" clId="{6086AC0E-7263-4674-9DD8-38699530FC40}" dt="2018-05-29T19:19:03.840" v="776" actId="404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6086AC0E-7263-4674-9DD8-38699530FC40}" dt="2018-05-29T19:22:45.723" v="919" actId="207"/>
          <ac:spMkLst>
            <pc:docMk/>
            <pc:sldMk cId="420027758" sldId="323"/>
            <ac:spMk id="8" creationId="{00000000-0000-0000-0000-000000000000}"/>
          </ac:spMkLst>
        </pc:spChg>
        <pc:spChg chg="del">
          <ac:chgData name="Craig Thomas" userId="00ea655f176af39b" providerId="LiveId" clId="{6086AC0E-7263-4674-9DD8-38699530FC40}" dt="2018-05-29T19:18:33.005" v="711" actId="478"/>
          <ac:spMkLst>
            <pc:docMk/>
            <pc:sldMk cId="420027758" sldId="323"/>
            <ac:spMk id="15" creationId="{5FF7B963-510B-4D37-8CEF-13F3EE50FA6A}"/>
          </ac:spMkLst>
        </pc:spChg>
        <pc:spChg chg="del">
          <ac:chgData name="Craig Thomas" userId="00ea655f176af39b" providerId="LiveId" clId="{6086AC0E-7263-4674-9DD8-38699530FC40}" dt="2018-05-29T19:18:33.005" v="711" actId="478"/>
          <ac:spMkLst>
            <pc:docMk/>
            <pc:sldMk cId="420027758" sldId="323"/>
            <ac:spMk id="16" creationId="{A1880CAF-588D-41B3-B097-7811CD133BE2}"/>
          </ac:spMkLst>
        </pc:spChg>
        <pc:spChg chg="del">
          <ac:chgData name="Craig Thomas" userId="00ea655f176af39b" providerId="LiveId" clId="{6086AC0E-7263-4674-9DD8-38699530FC40}" dt="2018-05-29T19:18:33.005" v="711" actId="478"/>
          <ac:spMkLst>
            <pc:docMk/>
            <pc:sldMk cId="420027758" sldId="323"/>
            <ac:spMk id="17" creationId="{2B0EB7DE-2DA9-47F6-89DC-FF3276FC0E2D}"/>
          </ac:spMkLst>
        </pc:spChg>
        <pc:spChg chg="mod">
          <ac:chgData name="Craig Thomas" userId="00ea655f176af39b" providerId="LiveId" clId="{6086AC0E-7263-4674-9DD8-38699530FC40}" dt="2018-05-29T19:28:16.979" v="1415" actId="1036"/>
          <ac:spMkLst>
            <pc:docMk/>
            <pc:sldMk cId="420027758" sldId="323"/>
            <ac:spMk id="19" creationId="{956801D1-0145-4CE7-8E7A-F48874D4DAD8}"/>
          </ac:spMkLst>
        </pc:spChg>
        <pc:spChg chg="mod">
          <ac:chgData name="Craig Thomas" userId="00ea655f176af39b" providerId="LiveId" clId="{6086AC0E-7263-4674-9DD8-38699530FC40}" dt="2018-05-29T19:28:09.549" v="1413" actId="1036"/>
          <ac:spMkLst>
            <pc:docMk/>
            <pc:sldMk cId="420027758" sldId="323"/>
            <ac:spMk id="20" creationId="{817AAF34-7C26-429A-9924-6E0F1A506978}"/>
          </ac:spMkLst>
        </pc:spChg>
        <pc:spChg chg="add mod">
          <ac:chgData name="Craig Thomas" userId="00ea655f176af39b" providerId="LiveId" clId="{6086AC0E-7263-4674-9DD8-38699530FC40}" dt="2018-05-29T19:28:50.211" v="1419" actId="6549"/>
          <ac:spMkLst>
            <pc:docMk/>
            <pc:sldMk cId="420027758" sldId="323"/>
            <ac:spMk id="21" creationId="{1080C1EB-3532-41AC-A5C4-47C107542EEE}"/>
          </ac:spMkLst>
        </pc:spChg>
        <pc:spChg chg="del">
          <ac:chgData name="Craig Thomas" userId="00ea655f176af39b" providerId="LiveId" clId="{6086AC0E-7263-4674-9DD8-38699530FC40}" dt="2018-05-29T19:18:33.005" v="711" actId="478"/>
          <ac:spMkLst>
            <pc:docMk/>
            <pc:sldMk cId="420027758" sldId="323"/>
            <ac:spMk id="22" creationId="{54D84C83-67CD-4647-B33E-3DB495A1A8CC}"/>
          </ac:spMkLst>
        </pc:spChg>
        <pc:spChg chg="del">
          <ac:chgData name="Craig Thomas" userId="00ea655f176af39b" providerId="LiveId" clId="{6086AC0E-7263-4674-9DD8-38699530FC40}" dt="2018-05-29T19:18:37.714" v="712" actId="478"/>
          <ac:spMkLst>
            <pc:docMk/>
            <pc:sldMk cId="420027758" sldId="323"/>
            <ac:spMk id="23" creationId="{41C43ECA-ED43-4A12-ADDD-A835253A2ADD}"/>
          </ac:spMkLst>
        </pc:spChg>
        <pc:spChg chg="del">
          <ac:chgData name="Craig Thomas" userId="00ea655f176af39b" providerId="LiveId" clId="{6086AC0E-7263-4674-9DD8-38699530FC40}" dt="2018-05-29T19:18:37.714" v="712" actId="478"/>
          <ac:spMkLst>
            <pc:docMk/>
            <pc:sldMk cId="420027758" sldId="323"/>
            <ac:spMk id="24" creationId="{5203728D-E2A9-4F9C-82C7-9BDC96A9C88F}"/>
          </ac:spMkLst>
        </pc:spChg>
        <pc:spChg chg="del">
          <ac:chgData name="Craig Thomas" userId="00ea655f176af39b" providerId="LiveId" clId="{6086AC0E-7263-4674-9DD8-38699530FC40}" dt="2018-05-29T19:18:37.714" v="712" actId="478"/>
          <ac:spMkLst>
            <pc:docMk/>
            <pc:sldMk cId="420027758" sldId="323"/>
            <ac:spMk id="25" creationId="{B05F15A6-A921-4B6A-8853-1E4EA8C45433}"/>
          </ac:spMkLst>
        </pc:spChg>
        <pc:spChg chg="add mod">
          <ac:chgData name="Craig Thomas" userId="00ea655f176af39b" providerId="LiveId" clId="{6086AC0E-7263-4674-9DD8-38699530FC40}" dt="2018-05-29T19:27:55.401" v="1408" actId="1036"/>
          <ac:spMkLst>
            <pc:docMk/>
            <pc:sldMk cId="420027758" sldId="323"/>
            <ac:spMk id="26" creationId="{1E2EFD4D-19E7-4008-B013-CF8138CB2FF1}"/>
          </ac:spMkLst>
        </pc:spChg>
        <pc:spChg chg="add mod">
          <ac:chgData name="Craig Thomas" userId="00ea655f176af39b" providerId="LiveId" clId="{6086AC0E-7263-4674-9DD8-38699530FC40}" dt="2018-05-29T19:27:48.677" v="1405" actId="1036"/>
          <ac:spMkLst>
            <pc:docMk/>
            <pc:sldMk cId="420027758" sldId="323"/>
            <ac:spMk id="27" creationId="{D058E0D0-C104-4D0E-B208-05B502B4E32E}"/>
          </ac:spMkLst>
        </pc:spChg>
        <pc:picChg chg="del">
          <ac:chgData name="Craig Thomas" userId="00ea655f176af39b" providerId="LiveId" clId="{6086AC0E-7263-4674-9DD8-38699530FC40}" dt="2018-05-29T19:20:45.162" v="804" actId="478"/>
          <ac:picMkLst>
            <pc:docMk/>
            <pc:sldMk cId="420027758" sldId="323"/>
            <ac:picMk id="4" creationId="{D1894CBD-AA3E-4BD4-892F-0053F7107413}"/>
          </ac:picMkLst>
        </pc:picChg>
        <pc:picChg chg="add mod">
          <ac:chgData name="Craig Thomas" userId="00ea655f176af39b" providerId="LiveId" clId="{6086AC0E-7263-4674-9DD8-38699530FC40}" dt="2018-05-29T19:21:27.165" v="819" actId="1037"/>
          <ac:picMkLst>
            <pc:docMk/>
            <pc:sldMk cId="420027758" sldId="323"/>
            <ac:picMk id="5" creationId="{F484E15A-7227-4930-8523-1C48B0B080A0}"/>
          </ac:picMkLst>
        </pc:picChg>
      </pc:sldChg>
      <pc:sldChg chg="addSp delSp modSp delAnim modAnim">
        <pc:chgData name="Craig Thomas" userId="00ea655f176af39b" providerId="LiveId" clId="{6086AC0E-7263-4674-9DD8-38699530FC40}" dt="2018-05-29T20:04:25.830" v="4150"/>
        <pc:sldMkLst>
          <pc:docMk/>
          <pc:sldMk cId="2011269658" sldId="334"/>
        </pc:sldMkLst>
        <pc:spChg chg="add mod">
          <ac:chgData name="Craig Thomas" userId="00ea655f176af39b" providerId="LiveId" clId="{6086AC0E-7263-4674-9DD8-38699530FC40}" dt="2018-05-29T20:03:31.991" v="4102" actId="1035"/>
          <ac:spMkLst>
            <pc:docMk/>
            <pc:sldMk cId="2011269658" sldId="334"/>
            <ac:spMk id="4" creationId="{346E2D6B-D1DF-4F17-9F16-E6C7E6D71EEF}"/>
          </ac:spMkLst>
        </pc:spChg>
        <pc:spChg chg="add del">
          <ac:chgData name="Craig Thomas" userId="00ea655f176af39b" providerId="LiveId" clId="{6086AC0E-7263-4674-9DD8-38699530FC40}" dt="2018-05-29T19:56:24.034" v="2871" actId="478"/>
          <ac:spMkLst>
            <pc:docMk/>
            <pc:sldMk cId="2011269658" sldId="334"/>
            <ac:spMk id="5" creationId="{13DF7124-60BE-4965-93EE-CD8387E89FFB}"/>
          </ac:spMkLst>
        </pc:spChg>
        <pc:spChg chg="del mod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1" creationId="{FE2EE4D3-BCB3-4309-B19E-D2CDA53EDCD5}"/>
          </ac:spMkLst>
        </pc:spChg>
        <pc:spChg chg="del mod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2" creationId="{F02F20BD-3658-4C0F-A7CC-D0162DECC447}"/>
          </ac:spMkLst>
        </pc:spChg>
        <pc:spChg chg="del mod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3" creationId="{D808DD9D-6E61-4912-BFAF-12CC9C81CE36}"/>
          </ac:spMkLst>
        </pc:spChg>
        <pc:spChg chg="del">
          <ac:chgData name="Craig Thomas" userId="00ea655f176af39b" providerId="LiveId" clId="{6086AC0E-7263-4674-9DD8-38699530FC40}" dt="2018-05-29T19:49:35.896" v="2480" actId="478"/>
          <ac:spMkLst>
            <pc:docMk/>
            <pc:sldMk cId="2011269658" sldId="334"/>
            <ac:spMk id="14" creationId="{C11B0A31-C0B2-4DF8-A69E-DB868326A9FF}"/>
          </ac:spMkLst>
        </pc:spChg>
        <pc:spChg chg="del mod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5" creationId="{321F454D-FD41-4852-ABD2-055B9C534F79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6" creationId="{CC363B82-3A2C-44DC-AF35-401824CBF6F1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7" creationId="{C6F74868-44BE-4337-B996-651C66E735C7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19" creationId="{922FE24A-50F1-43D0-983F-D3A3979F247A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20" creationId="{4FF04FD5-6A53-48F8-BBBF-85BA6D9B4CEA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21" creationId="{302AFA5F-72F0-44FE-89E3-36DBB8841EEA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22" creationId="{EB5A6E17-921A-4EF9-B0A5-8E8BC2791F67}"/>
          </ac:spMkLst>
        </pc:spChg>
        <pc:spChg chg="del">
          <ac:chgData name="Craig Thomas" userId="00ea655f176af39b" providerId="LiveId" clId="{6086AC0E-7263-4674-9DD8-38699530FC40}" dt="2018-05-29T19:49:32.192" v="2479" actId="478"/>
          <ac:spMkLst>
            <pc:docMk/>
            <pc:sldMk cId="2011269658" sldId="334"/>
            <ac:spMk id="23" creationId="{4DB9BCA2-E27B-4407-8978-9FAFA64B6BBD}"/>
          </ac:spMkLst>
        </pc:spChg>
        <pc:spChg chg="mod">
          <ac:chgData name="Craig Thomas" userId="00ea655f176af39b" providerId="LiveId" clId="{6086AC0E-7263-4674-9DD8-38699530FC40}" dt="2018-05-29T19:58:48.797" v="3259" actId="207"/>
          <ac:spMkLst>
            <pc:docMk/>
            <pc:sldMk cId="2011269658" sldId="334"/>
            <ac:spMk id="24" creationId="{89512862-48B9-4A3D-A874-670D7072AC24}"/>
          </ac:spMkLst>
        </pc:spChg>
        <pc:spChg chg="add mod">
          <ac:chgData name="Craig Thomas" userId="00ea655f176af39b" providerId="LiveId" clId="{6086AC0E-7263-4674-9DD8-38699530FC40}" dt="2018-05-29T20:03:52.267" v="4123" actId="1035"/>
          <ac:spMkLst>
            <pc:docMk/>
            <pc:sldMk cId="2011269658" sldId="334"/>
            <ac:spMk id="25" creationId="{33BF47C8-CE6F-4ECB-A747-36B31CEA3BC7}"/>
          </ac:spMkLst>
        </pc:spChg>
        <pc:spChg chg="add del mod">
          <ac:chgData name="Craig Thomas" userId="00ea655f176af39b" providerId="LiveId" clId="{6086AC0E-7263-4674-9DD8-38699530FC40}" dt="2018-05-29T20:00:40.949" v="3696" actId="478"/>
          <ac:spMkLst>
            <pc:docMk/>
            <pc:sldMk cId="2011269658" sldId="334"/>
            <ac:spMk id="26" creationId="{970A27F0-4029-4A33-BE6D-F3108CEE79A9}"/>
          </ac:spMkLst>
        </pc:spChg>
        <pc:spChg chg="mod">
          <ac:chgData name="Craig Thomas" userId="00ea655f176af39b" providerId="LiveId" clId="{6086AC0E-7263-4674-9DD8-38699530FC40}" dt="2018-05-29T19:50:50.422" v="2606" actId="20577"/>
          <ac:spMkLst>
            <pc:docMk/>
            <pc:sldMk cId="2011269658" sldId="334"/>
            <ac:spMk id="27" creationId="{406193B5-9DA3-4185-8CB0-A086994808AF}"/>
          </ac:spMkLst>
        </pc:spChg>
        <pc:spChg chg="add mod">
          <ac:chgData name="Craig Thomas" userId="00ea655f176af39b" providerId="LiveId" clId="{6086AC0E-7263-4674-9DD8-38699530FC40}" dt="2018-05-29T20:03:57.816" v="4149" actId="1035"/>
          <ac:spMkLst>
            <pc:docMk/>
            <pc:sldMk cId="2011269658" sldId="334"/>
            <ac:spMk id="28" creationId="{BA3A9270-1F77-4ECB-A053-F1150A324D5D}"/>
          </ac:spMkLst>
        </pc:spChg>
      </pc:sldChg>
    </pc:docChg>
  </pc:docChgLst>
  <pc:docChgLst>
    <pc:chgData name="Craig Thomas" userId="00ea655f176af39b" providerId="LiveId" clId="{07719ECA-1DFE-42F6-9763-AC49375A16BC}"/>
    <pc:docChg chg="undo custSel addSld delSld modSld">
      <pc:chgData name="Craig Thomas" userId="00ea655f176af39b" providerId="LiveId" clId="{07719ECA-1DFE-42F6-9763-AC49375A16BC}" dt="2018-06-10T11:21:15.899" v="19283" actId="20577"/>
      <pc:docMkLst>
        <pc:docMk/>
      </pc:docMkLst>
      <pc:sldChg chg="modSp">
        <pc:chgData name="Craig Thomas" userId="00ea655f176af39b" providerId="LiveId" clId="{07719ECA-1DFE-42F6-9763-AC49375A16BC}" dt="2018-06-09T14:25:56.463" v="18059" actId="20577"/>
        <pc:sldMkLst>
          <pc:docMk/>
          <pc:sldMk cId="0" sldId="256"/>
        </pc:sldMkLst>
        <pc:spChg chg="mod">
          <ac:chgData name="Craig Thomas" userId="00ea655f176af39b" providerId="LiveId" clId="{07719ECA-1DFE-42F6-9763-AC49375A16BC}" dt="2018-06-09T14:25:56.463" v="18059" actId="20577"/>
          <ac:spMkLst>
            <pc:docMk/>
            <pc:sldMk cId="0" sldId="256"/>
            <ac:spMk id="2" creationId="{00000000-0000-0000-0000-000000000000}"/>
          </ac:spMkLst>
        </pc:spChg>
      </pc:sldChg>
      <pc:sldChg chg="addSp modSp modAnim">
        <pc:chgData name="Craig Thomas" userId="00ea655f176af39b" providerId="LiveId" clId="{07719ECA-1DFE-42F6-9763-AC49375A16BC}" dt="2018-06-09T14:24:55.007" v="18051" actId="20577"/>
        <pc:sldMkLst>
          <pc:docMk/>
          <pc:sldMk cId="3300328928" sldId="321"/>
        </pc:sldMkLst>
        <pc:spChg chg="mod">
          <ac:chgData name="Craig Thomas" userId="00ea655f176af39b" providerId="LiveId" clId="{07719ECA-1DFE-42F6-9763-AC49375A16BC}" dt="2018-06-05T16:16:15.300" v="781" actId="207"/>
          <ac:spMkLst>
            <pc:docMk/>
            <pc:sldMk cId="3300328928" sldId="321"/>
            <ac:spMk id="8" creationId="{00000000-0000-0000-0000-000000000000}"/>
          </ac:spMkLst>
        </pc:spChg>
        <pc:spChg chg="add mod">
          <ac:chgData name="Craig Thomas" userId="00ea655f176af39b" providerId="LiveId" clId="{07719ECA-1DFE-42F6-9763-AC49375A16BC}" dt="2018-06-05T16:17:31.108" v="798" actId="1036"/>
          <ac:spMkLst>
            <pc:docMk/>
            <pc:sldMk cId="3300328928" sldId="321"/>
            <ac:spMk id="10" creationId="{7FD20EF2-F6B8-4A6C-8D8C-CFA3920740A8}"/>
          </ac:spMkLst>
        </pc:spChg>
        <pc:spChg chg="add mod">
          <ac:chgData name="Craig Thomas" userId="00ea655f176af39b" providerId="LiveId" clId="{07719ECA-1DFE-42F6-9763-AC49375A16BC}" dt="2018-06-05T16:18:09.344" v="800" actId="404"/>
          <ac:spMkLst>
            <pc:docMk/>
            <pc:sldMk cId="3300328928" sldId="321"/>
            <ac:spMk id="11" creationId="{3445AB1E-9D62-4947-95D7-441759548E36}"/>
          </ac:spMkLst>
        </pc:spChg>
        <pc:spChg chg="mod">
          <ac:chgData name="Craig Thomas" userId="00ea655f176af39b" providerId="LiveId" clId="{07719ECA-1DFE-42F6-9763-AC49375A16BC}" dt="2018-06-05T16:17:10.950" v="796" actId="1036"/>
          <ac:spMkLst>
            <pc:docMk/>
            <pc:sldMk cId="3300328928" sldId="321"/>
            <ac:spMk id="14" creationId="{D3AE0A05-4EE5-4C3F-B33F-D186E3B2F1AB}"/>
          </ac:spMkLst>
        </pc:spChg>
        <pc:spChg chg="mod">
          <ac:chgData name="Craig Thomas" userId="00ea655f176af39b" providerId="LiveId" clId="{07719ECA-1DFE-42F6-9763-AC49375A16BC}" dt="2018-06-09T14:24:55.007" v="18051" actId="20577"/>
          <ac:spMkLst>
            <pc:docMk/>
            <pc:sldMk cId="3300328928" sldId="321"/>
            <ac:spMk id="16" creationId="{8C29F85D-491F-413D-BD67-AC47D5291A21}"/>
          </ac:spMkLst>
        </pc:spChg>
      </pc:sldChg>
      <pc:sldChg chg="addSp delSp modSp delAnim modAnim">
        <pc:chgData name="Craig Thomas" userId="00ea655f176af39b" providerId="LiveId" clId="{07719ECA-1DFE-42F6-9763-AC49375A16BC}" dt="2018-06-09T14:45:16.580" v="18248" actId="1037"/>
        <pc:sldMkLst>
          <pc:docMk/>
          <pc:sldMk cId="420027758" sldId="323"/>
        </pc:sldMkLst>
        <pc:spChg chg="mod">
          <ac:chgData name="Craig Thomas" userId="00ea655f176af39b" providerId="LiveId" clId="{07719ECA-1DFE-42F6-9763-AC49375A16BC}" dt="2018-06-06T13:53:26.382" v="3646" actId="6549"/>
          <ac:spMkLst>
            <pc:docMk/>
            <pc:sldMk cId="420027758" sldId="323"/>
            <ac:spMk id="2" creationId="{00000000-0000-0000-0000-000000000000}"/>
          </ac:spMkLst>
        </pc:spChg>
        <pc:spChg chg="mod">
          <ac:chgData name="Craig Thomas" userId="00ea655f176af39b" providerId="LiveId" clId="{07719ECA-1DFE-42F6-9763-AC49375A16BC}" dt="2018-06-09T14:38:03.074" v="18064" actId="20577"/>
          <ac:spMkLst>
            <pc:docMk/>
            <pc:sldMk cId="420027758" sldId="323"/>
            <ac:spMk id="8" creationId="{00000000-0000-0000-0000-000000000000}"/>
          </ac:spMkLst>
        </pc:spChg>
        <pc:spChg chg="mod">
          <ac:chgData name="Craig Thomas" userId="00ea655f176af39b" providerId="LiveId" clId="{07719ECA-1DFE-42F6-9763-AC49375A16BC}" dt="2018-06-09T14:45:16.580" v="18248" actId="1037"/>
          <ac:spMkLst>
            <pc:docMk/>
            <pc:sldMk cId="420027758" sldId="323"/>
            <ac:spMk id="13" creationId="{00000000-0000-0000-0000-000000000000}"/>
          </ac:spMkLst>
        </pc:spChg>
        <pc:spChg chg="add mod">
          <ac:chgData name="Craig Thomas" userId="00ea655f176af39b" providerId="LiveId" clId="{07719ECA-1DFE-42F6-9763-AC49375A16BC}" dt="2018-06-05T19:41:45.747" v="1952" actId="947"/>
          <ac:spMkLst>
            <pc:docMk/>
            <pc:sldMk cId="420027758" sldId="323"/>
            <ac:spMk id="16" creationId="{14141438-80AB-444E-AC02-3316BD1D32E8}"/>
          </ac:spMkLst>
        </pc:spChg>
        <pc:spChg chg="mod">
          <ac:chgData name="Craig Thomas" userId="00ea655f176af39b" providerId="LiveId" clId="{07719ECA-1DFE-42F6-9763-AC49375A16BC}" dt="2018-06-09T14:38:24.875" v="18074" actId="6549"/>
          <ac:spMkLst>
            <pc:docMk/>
            <pc:sldMk cId="420027758" sldId="323"/>
            <ac:spMk id="19" creationId="{956801D1-0145-4CE7-8E7A-F48874D4DAD8}"/>
          </ac:spMkLst>
        </pc:spChg>
        <pc:spChg chg="del mod">
          <ac:chgData name="Craig Thomas" userId="00ea655f176af39b" providerId="LiveId" clId="{07719ECA-1DFE-42F6-9763-AC49375A16BC}" dt="2018-06-05T19:25:17.591" v="1102" actId="478"/>
          <ac:spMkLst>
            <pc:docMk/>
            <pc:sldMk cId="420027758" sldId="323"/>
            <ac:spMk id="20" creationId="{817AAF34-7C26-429A-9924-6E0F1A506978}"/>
          </ac:spMkLst>
        </pc:spChg>
        <pc:spChg chg="mod">
          <ac:chgData name="Craig Thomas" userId="00ea655f176af39b" providerId="LiveId" clId="{07719ECA-1DFE-42F6-9763-AC49375A16BC}" dt="2018-06-05T19:41:48.068" v="1953" actId="947"/>
          <ac:spMkLst>
            <pc:docMk/>
            <pc:sldMk cId="420027758" sldId="323"/>
            <ac:spMk id="21" creationId="{1080C1EB-3532-41AC-A5C4-47C107542EEE}"/>
          </ac:spMkLst>
        </pc:spChg>
        <pc:spChg chg="mod">
          <ac:chgData name="Craig Thomas" userId="00ea655f176af39b" providerId="LiveId" clId="{07719ECA-1DFE-42F6-9763-AC49375A16BC}" dt="2018-06-05T19:36:36.867" v="1528" actId="1036"/>
          <ac:spMkLst>
            <pc:docMk/>
            <pc:sldMk cId="420027758" sldId="323"/>
            <ac:spMk id="26" creationId="{1E2EFD4D-19E7-4008-B013-CF8138CB2FF1}"/>
          </ac:spMkLst>
        </pc:spChg>
        <pc:spChg chg="del mod">
          <ac:chgData name="Craig Thomas" userId="00ea655f176af39b" providerId="LiveId" clId="{07719ECA-1DFE-42F6-9763-AC49375A16BC}" dt="2018-06-05T19:26:39.859" v="1332" actId="478"/>
          <ac:spMkLst>
            <pc:docMk/>
            <pc:sldMk cId="420027758" sldId="323"/>
            <ac:spMk id="27" creationId="{D058E0D0-C104-4D0E-B208-05B502B4E32E}"/>
          </ac:spMkLst>
        </pc:spChg>
        <pc:picChg chg="add mod">
          <ac:chgData name="Craig Thomas" userId="00ea655f176af39b" providerId="LiveId" clId="{07719ECA-1DFE-42F6-9763-AC49375A16BC}" dt="2018-06-05T16:29:27.314" v="925" actId="1035"/>
          <ac:picMkLst>
            <pc:docMk/>
            <pc:sldMk cId="420027758" sldId="323"/>
            <ac:picMk id="4" creationId="{1F956C1C-CC64-411D-9649-5A6BD7AA5B59}"/>
          </ac:picMkLst>
        </pc:picChg>
        <pc:picChg chg="del">
          <ac:chgData name="Craig Thomas" userId="00ea655f176af39b" providerId="LiveId" clId="{07719ECA-1DFE-42F6-9763-AC49375A16BC}" dt="2018-06-05T16:22:05.730" v="845" actId="478"/>
          <ac:picMkLst>
            <pc:docMk/>
            <pc:sldMk cId="420027758" sldId="323"/>
            <ac:picMk id="5" creationId="{F484E15A-7227-4930-8523-1C48B0B080A0}"/>
          </ac:picMkLst>
        </pc:picChg>
      </pc:sldChg>
      <pc:sldChg chg="addSp delSp modSp delAnim modAnim">
        <pc:chgData name="Craig Thomas" userId="00ea655f176af39b" providerId="LiveId" clId="{07719ECA-1DFE-42F6-9763-AC49375A16BC}" dt="2018-06-08T21:17:29.345" v="18022" actId="6549"/>
        <pc:sldMkLst>
          <pc:docMk/>
          <pc:sldMk cId="2011269658" sldId="334"/>
        </pc:sldMkLst>
        <pc:spChg chg="mod">
          <ac:chgData name="Craig Thomas" userId="00ea655f176af39b" providerId="LiveId" clId="{07719ECA-1DFE-42F6-9763-AC49375A16BC}" dt="2018-06-08T21:10:28.956" v="17525" actId="1076"/>
          <ac:spMkLst>
            <pc:docMk/>
            <pc:sldMk cId="2011269658" sldId="334"/>
            <ac:spMk id="2" creationId="{00000000-0000-0000-0000-000000000000}"/>
          </ac:spMkLst>
        </pc:spChg>
        <pc:spChg chg="del">
          <ac:chgData name="Craig Thomas" userId="00ea655f176af39b" providerId="LiveId" clId="{07719ECA-1DFE-42F6-9763-AC49375A16BC}" dt="2018-06-07T13:17:03.672" v="3652" actId="478"/>
          <ac:spMkLst>
            <pc:docMk/>
            <pc:sldMk cId="2011269658" sldId="334"/>
            <ac:spMk id="4" creationId="{346E2D6B-D1DF-4F17-9F16-E6C7E6D71EEF}"/>
          </ac:spMkLst>
        </pc:spChg>
        <pc:spChg chg="add mod">
          <ac:chgData name="Craig Thomas" userId="00ea655f176af39b" providerId="LiveId" clId="{07719ECA-1DFE-42F6-9763-AC49375A16BC}" dt="2018-06-08T21:12:45.224" v="17636" actId="1038"/>
          <ac:spMkLst>
            <pc:docMk/>
            <pc:sldMk cId="2011269658" sldId="334"/>
            <ac:spMk id="10" creationId="{A037F18C-07DE-4F00-AE5C-DB9D90BDE656}"/>
          </ac:spMkLst>
        </pc:spChg>
        <pc:spChg chg="add mod">
          <ac:chgData name="Craig Thomas" userId="00ea655f176af39b" providerId="LiveId" clId="{07719ECA-1DFE-42F6-9763-AC49375A16BC}" dt="2018-06-08T21:12:45.224" v="17636" actId="1038"/>
          <ac:spMkLst>
            <pc:docMk/>
            <pc:sldMk cId="2011269658" sldId="334"/>
            <ac:spMk id="11" creationId="{8ACB4EDB-9558-4293-889F-2F69D6ACE9A4}"/>
          </ac:spMkLst>
        </pc:spChg>
        <pc:spChg chg="add mod">
          <ac:chgData name="Craig Thomas" userId="00ea655f176af39b" providerId="LiveId" clId="{07719ECA-1DFE-42F6-9763-AC49375A16BC}" dt="2018-06-08T21:12:45.224" v="17636" actId="1038"/>
          <ac:spMkLst>
            <pc:docMk/>
            <pc:sldMk cId="2011269658" sldId="334"/>
            <ac:spMk id="12" creationId="{ED7D0DEE-4B0D-40B9-AE79-FCEC6262742E}"/>
          </ac:spMkLst>
        </pc:spChg>
        <pc:spChg chg="add mod">
          <ac:chgData name="Craig Thomas" userId="00ea655f176af39b" providerId="LiveId" clId="{07719ECA-1DFE-42F6-9763-AC49375A16BC}" dt="2018-06-08T21:12:45.224" v="17636" actId="1038"/>
          <ac:spMkLst>
            <pc:docMk/>
            <pc:sldMk cId="2011269658" sldId="334"/>
            <ac:spMk id="13" creationId="{5D315C2E-D221-4A09-A930-74CA567B46D9}"/>
          </ac:spMkLst>
        </pc:spChg>
        <pc:spChg chg="add mod">
          <ac:chgData name="Craig Thomas" userId="00ea655f176af39b" providerId="LiveId" clId="{07719ECA-1DFE-42F6-9763-AC49375A16BC}" dt="2018-06-08T21:12:45.224" v="17636" actId="1038"/>
          <ac:spMkLst>
            <pc:docMk/>
            <pc:sldMk cId="2011269658" sldId="334"/>
            <ac:spMk id="14" creationId="{E3C27D21-9CFB-4C56-82B4-A4376782D30C}"/>
          </ac:spMkLst>
        </pc:spChg>
        <pc:spChg chg="add mod">
          <ac:chgData name="Craig Thomas" userId="00ea655f176af39b" providerId="LiveId" clId="{07719ECA-1DFE-42F6-9763-AC49375A16BC}" dt="2018-06-08T21:12:45.224" v="17636" actId="1038"/>
          <ac:spMkLst>
            <pc:docMk/>
            <pc:sldMk cId="2011269658" sldId="334"/>
            <ac:spMk id="15" creationId="{8352903C-B753-47A9-B91D-7E06E193098D}"/>
          </ac:spMkLst>
        </pc:spChg>
        <pc:spChg chg="add mod">
          <ac:chgData name="Craig Thomas" userId="00ea655f176af39b" providerId="LiveId" clId="{07719ECA-1DFE-42F6-9763-AC49375A16BC}" dt="2018-06-08T21:12:45.224" v="17636" actId="1038"/>
          <ac:spMkLst>
            <pc:docMk/>
            <pc:sldMk cId="2011269658" sldId="334"/>
            <ac:spMk id="16" creationId="{BFB053FF-1B90-46D4-8822-4119340CE121}"/>
          </ac:spMkLst>
        </pc:spChg>
        <pc:spChg chg="add mod">
          <ac:chgData name="Craig Thomas" userId="00ea655f176af39b" providerId="LiveId" clId="{07719ECA-1DFE-42F6-9763-AC49375A16BC}" dt="2018-06-08T21:12:45.224" v="17636" actId="1038"/>
          <ac:spMkLst>
            <pc:docMk/>
            <pc:sldMk cId="2011269658" sldId="334"/>
            <ac:spMk id="17" creationId="{B1F65730-D6F7-45AF-A615-00D0C65F0162}"/>
          </ac:spMkLst>
        </pc:spChg>
        <pc:spChg chg="add mod">
          <ac:chgData name="Craig Thomas" userId="00ea655f176af39b" providerId="LiveId" clId="{07719ECA-1DFE-42F6-9763-AC49375A16BC}" dt="2018-06-08T21:12:45.224" v="17636" actId="1038"/>
          <ac:spMkLst>
            <pc:docMk/>
            <pc:sldMk cId="2011269658" sldId="334"/>
            <ac:spMk id="19" creationId="{ED3370D4-229F-40CD-852D-F3BE2FF5FAEC}"/>
          </ac:spMkLst>
        </pc:spChg>
        <pc:spChg chg="add mod">
          <ac:chgData name="Craig Thomas" userId="00ea655f176af39b" providerId="LiveId" clId="{07719ECA-1DFE-42F6-9763-AC49375A16BC}" dt="2018-06-08T21:13:56.176" v="17738" actId="6549"/>
          <ac:spMkLst>
            <pc:docMk/>
            <pc:sldMk cId="2011269658" sldId="334"/>
            <ac:spMk id="20" creationId="{724EF472-8F95-4413-99BB-929A4F186072}"/>
          </ac:spMkLst>
        </pc:spChg>
        <pc:spChg chg="add mod">
          <ac:chgData name="Craig Thomas" userId="00ea655f176af39b" providerId="LiveId" clId="{07719ECA-1DFE-42F6-9763-AC49375A16BC}" dt="2018-06-08T21:14:14.381" v="17775" actId="6549"/>
          <ac:spMkLst>
            <pc:docMk/>
            <pc:sldMk cId="2011269658" sldId="334"/>
            <ac:spMk id="21" creationId="{81A7BC36-8987-4D35-A9D2-F5010D520F9B}"/>
          </ac:spMkLst>
        </pc:spChg>
        <pc:spChg chg="add mod">
          <ac:chgData name="Craig Thomas" userId="00ea655f176af39b" providerId="LiveId" clId="{07719ECA-1DFE-42F6-9763-AC49375A16BC}" dt="2018-06-08T21:14:25.274" v="17797" actId="6549"/>
          <ac:spMkLst>
            <pc:docMk/>
            <pc:sldMk cId="2011269658" sldId="334"/>
            <ac:spMk id="22" creationId="{77C4A630-F68A-440D-9D65-6CCB3BB76C13}"/>
          </ac:spMkLst>
        </pc:spChg>
        <pc:spChg chg="add mod">
          <ac:chgData name="Craig Thomas" userId="00ea655f176af39b" providerId="LiveId" clId="{07719ECA-1DFE-42F6-9763-AC49375A16BC}" dt="2018-06-08T21:14:36.595" v="17830" actId="6549"/>
          <ac:spMkLst>
            <pc:docMk/>
            <pc:sldMk cId="2011269658" sldId="334"/>
            <ac:spMk id="23" creationId="{3D9AD37C-419B-4E52-9D3F-8190DF875AAE}"/>
          </ac:spMkLst>
        </pc:spChg>
        <pc:spChg chg="mod">
          <ac:chgData name="Craig Thomas" userId="00ea655f176af39b" providerId="LiveId" clId="{07719ECA-1DFE-42F6-9763-AC49375A16BC}" dt="2018-06-08T21:17:29.345" v="18022" actId="6549"/>
          <ac:spMkLst>
            <pc:docMk/>
            <pc:sldMk cId="2011269658" sldId="334"/>
            <ac:spMk id="24" creationId="{89512862-48B9-4A3D-A874-670D7072AC24}"/>
          </ac:spMkLst>
        </pc:spChg>
        <pc:spChg chg="del">
          <ac:chgData name="Craig Thomas" userId="00ea655f176af39b" providerId="LiveId" clId="{07719ECA-1DFE-42F6-9763-AC49375A16BC}" dt="2018-06-07T13:17:03" v="3651" actId="478"/>
          <ac:spMkLst>
            <pc:docMk/>
            <pc:sldMk cId="2011269658" sldId="334"/>
            <ac:spMk id="25" creationId="{33BF47C8-CE6F-4ECB-A747-36B31CEA3BC7}"/>
          </ac:spMkLst>
        </pc:spChg>
        <pc:spChg chg="add mod">
          <ac:chgData name="Craig Thomas" userId="00ea655f176af39b" providerId="LiveId" clId="{07719ECA-1DFE-42F6-9763-AC49375A16BC}" dt="2018-06-08T21:14:53.827" v="17862" actId="6549"/>
          <ac:spMkLst>
            <pc:docMk/>
            <pc:sldMk cId="2011269658" sldId="334"/>
            <ac:spMk id="25" creationId="{0311FA76-6857-4C4B-A2CD-62547EBDDF0E}"/>
          </ac:spMkLst>
        </pc:spChg>
        <pc:spChg chg="add mod">
          <ac:chgData name="Craig Thomas" userId="00ea655f176af39b" providerId="LiveId" clId="{07719ECA-1DFE-42F6-9763-AC49375A16BC}" dt="2018-06-08T21:15:05.909" v="17885" actId="6549"/>
          <ac:spMkLst>
            <pc:docMk/>
            <pc:sldMk cId="2011269658" sldId="334"/>
            <ac:spMk id="26" creationId="{CE8244E5-7D7F-4451-BDCB-D826F1C922EB}"/>
          </ac:spMkLst>
        </pc:spChg>
        <pc:spChg chg="mod">
          <ac:chgData name="Craig Thomas" userId="00ea655f176af39b" providerId="LiveId" clId="{07719ECA-1DFE-42F6-9763-AC49375A16BC}" dt="2018-06-08T21:17:12.573" v="18017" actId="20577"/>
          <ac:spMkLst>
            <pc:docMk/>
            <pc:sldMk cId="2011269658" sldId="334"/>
            <ac:spMk id="27" creationId="{406193B5-9DA3-4185-8CB0-A086994808AF}"/>
          </ac:spMkLst>
        </pc:spChg>
        <pc:spChg chg="del">
          <ac:chgData name="Craig Thomas" userId="00ea655f176af39b" providerId="LiveId" clId="{07719ECA-1DFE-42F6-9763-AC49375A16BC}" dt="2018-06-07T13:17:02.219" v="3650" actId="478"/>
          <ac:spMkLst>
            <pc:docMk/>
            <pc:sldMk cId="2011269658" sldId="334"/>
            <ac:spMk id="28" creationId="{BA3A9270-1F77-4ECB-A053-F1150A324D5D}"/>
          </ac:spMkLst>
        </pc:spChg>
        <pc:spChg chg="add mod">
          <ac:chgData name="Craig Thomas" userId="00ea655f176af39b" providerId="LiveId" clId="{07719ECA-1DFE-42F6-9763-AC49375A16BC}" dt="2018-06-08T21:15:17.354" v="17926" actId="6549"/>
          <ac:spMkLst>
            <pc:docMk/>
            <pc:sldMk cId="2011269658" sldId="334"/>
            <ac:spMk id="28" creationId="{2E90A2AE-ABE4-4F92-8ED9-6048010E0CB1}"/>
          </ac:spMkLst>
        </pc:spChg>
        <pc:spChg chg="add mod">
          <ac:chgData name="Craig Thomas" userId="00ea655f176af39b" providerId="LiveId" clId="{07719ECA-1DFE-42F6-9763-AC49375A16BC}" dt="2018-06-08T21:15:30.724" v="17964" actId="6549"/>
          <ac:spMkLst>
            <pc:docMk/>
            <pc:sldMk cId="2011269658" sldId="334"/>
            <ac:spMk id="29" creationId="{7CCC1C50-421A-454F-8C41-C7F43421E2A6}"/>
          </ac:spMkLst>
        </pc:spChg>
        <pc:spChg chg="add mod">
          <ac:chgData name="Craig Thomas" userId="00ea655f176af39b" providerId="LiveId" clId="{07719ECA-1DFE-42F6-9763-AC49375A16BC}" dt="2018-06-08T21:15:39.054" v="17997" actId="6549"/>
          <ac:spMkLst>
            <pc:docMk/>
            <pc:sldMk cId="2011269658" sldId="334"/>
            <ac:spMk id="30" creationId="{108ADC69-488A-4323-83D2-C165FA7507B2}"/>
          </ac:spMkLst>
        </pc:spChg>
      </pc:sldChg>
    </pc:docChg>
  </pc:docChgLst>
  <pc:docChgLst>
    <pc:chgData name="Craig Thomas" userId="00ea655f176af39b" providerId="LiveId" clId="{E11B473D-5BF4-499F-B3FE-BAE11EB8EE20}"/>
    <pc:docChg chg="undo modSld">
      <pc:chgData name="Craig Thomas" userId="00ea655f176af39b" providerId="LiveId" clId="{E11B473D-5BF4-499F-B3FE-BAE11EB8EE20}" dt="2018-05-26T15:11:40.891" v="584" actId="20577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D5B3-F2A5-46CF-A19F-9198DB9DB91D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5F390-6D71-4AA2-91FA-B744DC1ECC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67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F390-6D71-4AA2-91FA-B744DC1ECC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07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F390-6D71-4AA2-91FA-B744DC1ECC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276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F390-6D71-4AA2-91FA-B744DC1ECC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8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F390-6D71-4AA2-91FA-B744DC1ECC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57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F390-6D71-4AA2-91FA-B744DC1ECC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902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5F390-6D71-4AA2-91FA-B744DC1ECC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56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2BEA5-0CE9-4108-8954-42AA9CDFED81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11251-F15C-4C58-8464-0061F3391717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1C2C3-408B-42BF-AEEE-EB92DF6489AC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29ABC-8B65-401D-894A-F4D830085870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2ECC1-8323-4318-8122-D6A38B9A77D3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A2704-021C-4ECD-9551-6A924A36CFF0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951F9-6B2D-408A-80F8-C1B925EC9E4E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AD2B8-07E3-4F9C-93DA-816B8686DEF5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387C5-BD26-473E-88DC-6D45F2237C9E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FFF0A-E6E4-4DC8-806B-A39C84A0F596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56D3756-13A6-48AE-A57C-A47EF1ED4B00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0F15D79-B36D-415C-9BF6-BDF53339970B}" type="datetime1">
              <a:rPr lang="en-US" smtClean="0"/>
              <a:t>6/29/2018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B1DD785-66E1-499A-BBCE-7EB01E1CC2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4000">
              <a:schemeClr val="accent1">
                <a:lumMod val="75000"/>
              </a:schemeClr>
            </a:gs>
            <a:gs pos="83000">
              <a:schemeClr val="accent1">
                <a:lumMod val="60000"/>
                <a:lumOff val="40000"/>
              </a:schemeClr>
            </a:gs>
            <a:gs pos="100000">
              <a:schemeClr val="accent1">
                <a:lumMod val="5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j04003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9425" y="1476375"/>
            <a:ext cx="3122469" cy="3901786"/>
          </a:xfrm>
          <a:prstGeom prst="roundRect">
            <a:avLst>
              <a:gd name="adj" fmla="val 16667"/>
            </a:avLst>
          </a:prstGeom>
          <a:noFill/>
          <a:ln>
            <a:solidFill>
              <a:schemeClr val="tx1"/>
            </a:solidFill>
          </a:ln>
          <a:effectLst>
            <a:reflection blurRad="12700" stA="50000" endPos="75000" dist="1016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A1C7416F-E67C-4968-83AC-78921A2D5D28}"/>
              </a:ext>
            </a:extLst>
          </p:cNvPr>
          <p:cNvSpPr>
            <a:spLocks noChangeAspect="1"/>
          </p:cNvSpPr>
          <p:nvPr/>
        </p:nvSpPr>
        <p:spPr>
          <a:xfrm>
            <a:off x="4224019" y="5224283"/>
            <a:ext cx="266139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A26E8FE7-79AC-4E2A-B36A-0015DEB3DCCE}"/>
              </a:ext>
            </a:extLst>
          </p:cNvPr>
          <p:cNvSpPr txBox="1">
            <a:spLocks/>
          </p:cNvSpPr>
          <p:nvPr/>
        </p:nvSpPr>
        <p:spPr>
          <a:xfrm>
            <a:off x="4038600" y="5148040"/>
            <a:ext cx="4996130" cy="50152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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Humility: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Phil. 2:1-4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5DFA8CB-7E19-4DA3-A92E-5B2C0AEC3C92}"/>
              </a:ext>
            </a:extLst>
          </p:cNvPr>
          <p:cNvSpPr/>
          <p:nvPr/>
        </p:nvSpPr>
        <p:spPr>
          <a:xfrm>
            <a:off x="285485" y="5205225"/>
            <a:ext cx="304800" cy="31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D4B6A54-0FF6-44FD-A804-A425714E44CF}"/>
              </a:ext>
            </a:extLst>
          </p:cNvPr>
          <p:cNvSpPr>
            <a:spLocks noChangeAspect="1"/>
          </p:cNvSpPr>
          <p:nvPr/>
        </p:nvSpPr>
        <p:spPr>
          <a:xfrm>
            <a:off x="4206767" y="4609205"/>
            <a:ext cx="289033" cy="2743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023C5BD0-47C7-4FEA-8376-2647D61F9747}"/>
              </a:ext>
            </a:extLst>
          </p:cNvPr>
          <p:cNvSpPr/>
          <p:nvPr/>
        </p:nvSpPr>
        <p:spPr>
          <a:xfrm>
            <a:off x="284699" y="5802844"/>
            <a:ext cx="304800" cy="31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D9C8B27-C147-4E62-A9A8-2889274ACC0B}"/>
              </a:ext>
            </a:extLst>
          </p:cNvPr>
          <p:cNvSpPr/>
          <p:nvPr/>
        </p:nvSpPr>
        <p:spPr>
          <a:xfrm>
            <a:off x="285485" y="4598295"/>
            <a:ext cx="304800" cy="31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Promote unity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8288" y="6488739"/>
            <a:ext cx="237744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Are You Needed?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90481" y="1447800"/>
            <a:ext cx="9201150" cy="1011801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738188" indent="-701675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Lord hates one who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“sows discord among brethren”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Prov. 6:19; Rom. 16:17; Psa. 133:1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10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CCF1DC7-04D2-42DE-BE30-C98617537B25}"/>
              </a:ext>
            </a:extLst>
          </p:cNvPr>
          <p:cNvSpPr txBox="1">
            <a:spLocks/>
          </p:cNvSpPr>
          <p:nvPr/>
        </p:nvSpPr>
        <p:spPr>
          <a:xfrm>
            <a:off x="-76200" y="2362200"/>
            <a:ext cx="9201150" cy="54416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Unity is so important: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80431A-45FC-40E4-88DB-8734390E8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3063240" cy="1384475"/>
          </a:xfrm>
          <a:prstGeom prst="rect">
            <a:avLst/>
          </a:prstGeom>
        </p:spPr>
      </p:pic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1E2A7737-BEBD-439B-AFF7-498E7FB6C007}"/>
              </a:ext>
            </a:extLst>
          </p:cNvPr>
          <p:cNvSpPr txBox="1">
            <a:spLocks/>
          </p:cNvSpPr>
          <p:nvPr/>
        </p:nvSpPr>
        <p:spPr>
          <a:xfrm>
            <a:off x="556294" y="2906366"/>
            <a:ext cx="8587706" cy="9939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Lord prayed for it: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Jn. 17:20-21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67D39D8-3E68-4757-9D90-B395C220305B}"/>
              </a:ext>
            </a:extLst>
          </p:cNvPr>
          <p:cNvSpPr txBox="1">
            <a:spLocks/>
          </p:cNvSpPr>
          <p:nvPr/>
        </p:nvSpPr>
        <p:spPr>
          <a:xfrm>
            <a:off x="533400" y="3363566"/>
            <a:ext cx="8587706" cy="90363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apostles pleaded for it: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Cor. 1:10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97B25BB0-6F65-4A12-A421-E3E73BAEF276}"/>
              </a:ext>
            </a:extLst>
          </p:cNvPr>
          <p:cNvSpPr txBox="1">
            <a:spLocks/>
          </p:cNvSpPr>
          <p:nvPr/>
        </p:nvSpPr>
        <p:spPr>
          <a:xfrm>
            <a:off x="-76200" y="3886200"/>
            <a:ext cx="9201150" cy="54416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Unity requires: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A2F2967B-6206-4456-9844-F3D203298B06}"/>
              </a:ext>
            </a:extLst>
          </p:cNvPr>
          <p:cNvSpPr txBox="1">
            <a:spLocks/>
          </p:cNvSpPr>
          <p:nvPr/>
        </p:nvSpPr>
        <p:spPr>
          <a:xfrm>
            <a:off x="113112" y="4538441"/>
            <a:ext cx="4034758" cy="50152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u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Walk w/Lord: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4:1-2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1F8B2AB3-66CE-48C4-B15E-BA503714ABBA}"/>
              </a:ext>
            </a:extLst>
          </p:cNvPr>
          <p:cNvSpPr txBox="1">
            <a:spLocks/>
          </p:cNvSpPr>
          <p:nvPr/>
        </p:nvSpPr>
        <p:spPr>
          <a:xfrm>
            <a:off x="109270" y="5148040"/>
            <a:ext cx="3548330" cy="50152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v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Pursuit: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4:3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0449A6B-8C9F-4F3F-8177-EEB68B08F2A1}"/>
              </a:ext>
            </a:extLst>
          </p:cNvPr>
          <p:cNvSpPr txBox="1">
            <a:spLocks/>
          </p:cNvSpPr>
          <p:nvPr/>
        </p:nvSpPr>
        <p:spPr>
          <a:xfrm>
            <a:off x="113112" y="5746874"/>
            <a:ext cx="8587706" cy="50152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w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Agreement: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Cor. 1:10; Phil. 3:16; 1:27; Col. 3:17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DAF145A2-1AE1-4731-8546-82515166535F}"/>
              </a:ext>
            </a:extLst>
          </p:cNvPr>
          <p:cNvSpPr txBox="1">
            <a:spLocks/>
          </p:cNvSpPr>
          <p:nvPr/>
        </p:nvSpPr>
        <p:spPr>
          <a:xfrm>
            <a:off x="4038600" y="4538667"/>
            <a:ext cx="5257800" cy="50152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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Peace-keeping spirit: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14:19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6818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7" grpId="0" build="p"/>
      <p:bldP spid="28" grpId="0" animBg="1"/>
      <p:bldP spid="30" grpId="0" animBg="1"/>
      <p:bldP spid="29" grpId="0" animBg="1"/>
      <p:bldP spid="6" grpId="0" animBg="1"/>
      <p:bldP spid="2" grpId="0" animBg="1"/>
      <p:bldP spid="13" grpId="0" animBg="1"/>
      <p:bldP spid="8" grpId="0" build="p"/>
      <p:bldP spid="21" grpId="0" build="p"/>
      <p:bldP spid="16" grpId="0" build="p"/>
      <p:bldP spid="19" grpId="0" build="p"/>
      <p:bldP spid="20" grpId="0" build="p"/>
      <p:bldP spid="22" grpId="0" build="p"/>
      <p:bldP spid="23" grpId="0" build="p"/>
      <p:bldP spid="25" grpId="0" build="p"/>
      <p:bldP spid="2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Do good works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8288" y="6488739"/>
            <a:ext cx="237744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Are You Needed?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90481" y="1447800"/>
            <a:ext cx="9201150" cy="1011801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738188" indent="-701675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 major criteria of our judgment will be “good works”: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25:31-46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11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1ED040B-1711-42F5-91D5-AB9BC22D3F78}"/>
              </a:ext>
            </a:extLst>
          </p:cNvPr>
          <p:cNvSpPr txBox="1">
            <a:spLocks/>
          </p:cNvSpPr>
          <p:nvPr/>
        </p:nvSpPr>
        <p:spPr>
          <a:xfrm>
            <a:off x="-76200" y="2438400"/>
            <a:ext cx="9201150" cy="101180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“Good works” in the sense of how we have helped others less blessed: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9:36; 4:36-37; 1 Tim. 5:10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CCF1DC7-04D2-42DE-BE30-C98617537B25}"/>
              </a:ext>
            </a:extLst>
          </p:cNvPr>
          <p:cNvSpPr txBox="1">
            <a:spLocks/>
          </p:cNvSpPr>
          <p:nvPr/>
        </p:nvSpPr>
        <p:spPr>
          <a:xfrm>
            <a:off x="-76200" y="3429000"/>
            <a:ext cx="9201150" cy="969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Giving the needy a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“pat on the back”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and a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“well, I hope things get better for you”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just won’t cut it!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Jas. 2:14-17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2DB07-CC7D-48B5-A4ED-246803B0B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64815"/>
            <a:ext cx="2979699" cy="1341762"/>
          </a:xfrm>
          <a:prstGeom prst="rect">
            <a:avLst/>
          </a:prstGeom>
        </p:spPr>
      </p:pic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A723D5C-80D7-469E-9B60-9809FFC494A5}"/>
              </a:ext>
            </a:extLst>
          </p:cNvPr>
          <p:cNvSpPr txBox="1">
            <a:spLocks/>
          </p:cNvSpPr>
          <p:nvPr/>
        </p:nvSpPr>
        <p:spPr>
          <a:xfrm>
            <a:off x="-76200" y="4419600"/>
            <a:ext cx="8915400" cy="138298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need to get serious about helping those in need: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Jn. 3:16-17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2FD7F22-A144-4819-8195-107938491E4E}"/>
              </a:ext>
            </a:extLst>
          </p:cNvPr>
          <p:cNvSpPr txBox="1">
            <a:spLocks/>
          </p:cNvSpPr>
          <p:nvPr/>
        </p:nvSpPr>
        <p:spPr>
          <a:xfrm>
            <a:off x="-76200" y="5475015"/>
            <a:ext cx="8915400" cy="138298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Christ gave Himself for us to be a people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“…zealous of good works”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Titus 2:14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 Does this describe you?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10270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24" grpId="0" build="p"/>
      <p:bldP spid="21" grpId="0" build="p"/>
      <p:bldP spid="23" grpId="0" build="p"/>
      <p:bldP spid="2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Supply your part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8288" y="6488739"/>
            <a:ext cx="237744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Are You Needed?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90481" y="1447800"/>
            <a:ext cx="6418326" cy="1011801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738188" indent="-701675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Football team is analogous to the church.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12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1ED040B-1711-42F5-91D5-AB9BC22D3F78}"/>
              </a:ext>
            </a:extLst>
          </p:cNvPr>
          <p:cNvSpPr txBox="1">
            <a:spLocks/>
          </p:cNvSpPr>
          <p:nvPr/>
        </p:nvSpPr>
        <p:spPr>
          <a:xfrm>
            <a:off x="-76200" y="2112399"/>
            <a:ext cx="6404045" cy="101180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Every member of the church has a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“share”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in the work: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4:16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CCF1DC7-04D2-42DE-BE30-C98617537B25}"/>
              </a:ext>
            </a:extLst>
          </p:cNvPr>
          <p:cNvSpPr txBox="1">
            <a:spLocks/>
          </p:cNvSpPr>
          <p:nvPr/>
        </p:nvSpPr>
        <p:spPr>
          <a:xfrm>
            <a:off x="-76200" y="3200400"/>
            <a:ext cx="6553200" cy="969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church at Laodicea is an example of some not doing their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“share”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Rev. 3:15-17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A723D5C-80D7-469E-9B60-9809FFC494A5}"/>
              </a:ext>
            </a:extLst>
          </p:cNvPr>
          <p:cNvSpPr txBox="1">
            <a:spLocks/>
          </p:cNvSpPr>
          <p:nvPr/>
        </p:nvSpPr>
        <p:spPr>
          <a:xfrm>
            <a:off x="-76200" y="4332015"/>
            <a:ext cx="8915400" cy="138298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Any church is handicapped from reaching its full potential when any one member does not do their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“share.”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2FD7F22-A144-4819-8195-107938491E4E}"/>
              </a:ext>
            </a:extLst>
          </p:cNvPr>
          <p:cNvSpPr txBox="1">
            <a:spLocks/>
          </p:cNvSpPr>
          <p:nvPr/>
        </p:nvSpPr>
        <p:spPr>
          <a:xfrm>
            <a:off x="-76200" y="5475015"/>
            <a:ext cx="8915400" cy="138298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Look for ways to get involved!  Ways to do your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“share”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!  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Cor. 15:58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DACB3B-9207-4462-8D13-AA2ACB962A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37" y="1"/>
            <a:ext cx="2822645" cy="359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578393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24" grpId="0" build="p"/>
      <p:bldP spid="21" grpId="0" build="p"/>
      <p:bldP spid="23" grpId="0" build="p"/>
      <p:bldP spid="2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Faith/obedience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8288" y="6488739"/>
            <a:ext cx="237744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Are You Needed?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90481" y="1447800"/>
            <a:ext cx="9201150" cy="1011801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738188" indent="-701675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Faith and obedience </a:t>
            </a:r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are dominant Bible themes: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13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A723D5C-80D7-469E-9B60-9809FFC494A5}"/>
              </a:ext>
            </a:extLst>
          </p:cNvPr>
          <p:cNvSpPr txBox="1">
            <a:spLocks/>
          </p:cNvSpPr>
          <p:nvPr/>
        </p:nvSpPr>
        <p:spPr>
          <a:xfrm>
            <a:off x="-76200" y="4230667"/>
            <a:ext cx="8915400" cy="1371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God’s requirement for man can be boiled down to one simple, yet powerful and profound, statement: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Hab. 2:4; cf. Rom. 1:17; Gal. 3:11; Heb. 10:38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2FD7F22-A144-4819-8195-107938491E4E}"/>
              </a:ext>
            </a:extLst>
          </p:cNvPr>
          <p:cNvSpPr txBox="1">
            <a:spLocks/>
          </p:cNvSpPr>
          <p:nvPr/>
        </p:nvSpPr>
        <p:spPr>
          <a:xfrm>
            <a:off x="-76200" y="5528092"/>
            <a:ext cx="8915400" cy="872708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Are you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faithful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and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obedient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?  They are the same!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7:21; Heb. 5:9; 2 Cor. 7:1; 10:5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472540-B69E-4E1F-90C4-AF8FCD34D1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-193635"/>
            <a:ext cx="3276599" cy="1584087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FC2A9B94-8940-45CD-A344-1370C6DB87E7}"/>
              </a:ext>
            </a:extLst>
          </p:cNvPr>
          <p:cNvSpPr txBox="1">
            <a:spLocks/>
          </p:cNvSpPr>
          <p:nvPr/>
        </p:nvSpPr>
        <p:spPr>
          <a:xfrm>
            <a:off x="556294" y="1905000"/>
            <a:ext cx="8587706" cy="536799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Garden of Eden: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Gen. 3:3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9CFC555A-7865-461F-A593-FA23E7B241FB}"/>
              </a:ext>
            </a:extLst>
          </p:cNvPr>
          <p:cNvSpPr txBox="1">
            <a:spLocks/>
          </p:cNvSpPr>
          <p:nvPr/>
        </p:nvSpPr>
        <p:spPr>
          <a:xfrm>
            <a:off x="552452" y="2349674"/>
            <a:ext cx="8587706" cy="48923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Nation of Israel: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Deut. 30:15-16; Josh. 24:15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305528F0-A2C6-444A-813A-5314ADF6CC0D}"/>
              </a:ext>
            </a:extLst>
          </p:cNvPr>
          <p:cNvSpPr txBox="1">
            <a:spLocks/>
          </p:cNvSpPr>
          <p:nvPr/>
        </p:nvSpPr>
        <p:spPr>
          <a:xfrm>
            <a:off x="556294" y="2817989"/>
            <a:ext cx="8587706" cy="55031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Babylonian captivity: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Dan. 9:4-5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59409EDE-44CA-49EE-A0C2-A5BCFCCBA7C6}"/>
              </a:ext>
            </a:extLst>
          </p:cNvPr>
          <p:cNvSpPr txBox="1">
            <a:spLocks/>
          </p:cNvSpPr>
          <p:nvPr/>
        </p:nvSpPr>
        <p:spPr>
          <a:xfrm>
            <a:off x="552452" y="3262662"/>
            <a:ext cx="8587706" cy="48923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Jesus: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Phil. 2:8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5E8E6AE8-15A2-458F-BCC4-84E1579F7A3E}"/>
              </a:ext>
            </a:extLst>
          </p:cNvPr>
          <p:cNvSpPr txBox="1">
            <a:spLocks/>
          </p:cNvSpPr>
          <p:nvPr/>
        </p:nvSpPr>
        <p:spPr>
          <a:xfrm>
            <a:off x="552452" y="3757015"/>
            <a:ext cx="8587706" cy="59995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Hall of fame of the faithful: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11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90305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23" grpId="0" build="p"/>
      <p:bldP spid="25" grpId="0" build="p"/>
      <p:bldP spid="17" grpId="0" build="p"/>
      <p:bldP spid="19" grpId="0" build="p"/>
      <p:bldP spid="20" grpId="0" build="p"/>
      <p:bldP spid="22" grpId="0" build="p"/>
      <p:bldP spid="2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Conclusion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14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406193B5-9DA3-4185-8CB0-A08699480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1"/>
            <a:ext cx="9048750" cy="579224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Remember, you are needed!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037F18C-07DE-4F00-AE5C-DB9D90BDE656}"/>
              </a:ext>
            </a:extLst>
          </p:cNvPr>
          <p:cNvSpPr txBox="1">
            <a:spLocks/>
          </p:cNvSpPr>
          <p:nvPr/>
        </p:nvSpPr>
        <p:spPr>
          <a:xfrm>
            <a:off x="938672" y="2057400"/>
            <a:ext cx="4164347" cy="51228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00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Set a good example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8ACB4EDB-9558-4293-889F-2F69D6ACE9A4}"/>
              </a:ext>
            </a:extLst>
          </p:cNvPr>
          <p:cNvSpPr txBox="1">
            <a:spLocks/>
          </p:cNvSpPr>
          <p:nvPr/>
        </p:nvSpPr>
        <p:spPr>
          <a:xfrm>
            <a:off x="941053" y="2433167"/>
            <a:ext cx="4164347" cy="48192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00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Attend services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D7D0DEE-4B0D-40B9-AE79-FCEC6262742E}"/>
              </a:ext>
            </a:extLst>
          </p:cNvPr>
          <p:cNvSpPr txBox="1">
            <a:spLocks/>
          </p:cNvSpPr>
          <p:nvPr/>
        </p:nvSpPr>
        <p:spPr>
          <a:xfrm>
            <a:off x="939134" y="2831198"/>
            <a:ext cx="4164347" cy="68185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00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 personal work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5D315C2E-D221-4A09-A930-74CA567B46D9}"/>
              </a:ext>
            </a:extLst>
          </p:cNvPr>
          <p:cNvSpPr txBox="1">
            <a:spLocks/>
          </p:cNvSpPr>
          <p:nvPr/>
        </p:nvSpPr>
        <p:spPr>
          <a:xfrm>
            <a:off x="939134" y="3237919"/>
            <a:ext cx="4164347" cy="82504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00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Good attitude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C27D21-9CFB-4C56-82B4-A4376782D30C}"/>
              </a:ext>
            </a:extLst>
          </p:cNvPr>
          <p:cNvSpPr txBox="1">
            <a:spLocks/>
          </p:cNvSpPr>
          <p:nvPr/>
        </p:nvSpPr>
        <p:spPr>
          <a:xfrm>
            <a:off x="939134" y="3641810"/>
            <a:ext cx="4164347" cy="82504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00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Serve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352903C-B753-47A9-B91D-7E06E193098D}"/>
              </a:ext>
            </a:extLst>
          </p:cNvPr>
          <p:cNvSpPr txBox="1">
            <a:spLocks/>
          </p:cNvSpPr>
          <p:nvPr/>
        </p:nvSpPr>
        <p:spPr>
          <a:xfrm>
            <a:off x="939596" y="4060910"/>
            <a:ext cx="4164347" cy="82504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00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Promote unity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BFB053FF-1B90-46D4-8822-4119340CE121}"/>
              </a:ext>
            </a:extLst>
          </p:cNvPr>
          <p:cNvSpPr txBox="1">
            <a:spLocks/>
          </p:cNvSpPr>
          <p:nvPr/>
        </p:nvSpPr>
        <p:spPr>
          <a:xfrm>
            <a:off x="937885" y="4469819"/>
            <a:ext cx="4164347" cy="82504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00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Good works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B1F65730-D6F7-45AF-A615-00D0C65F0162}"/>
              </a:ext>
            </a:extLst>
          </p:cNvPr>
          <p:cNvSpPr txBox="1">
            <a:spLocks/>
          </p:cNvSpPr>
          <p:nvPr/>
        </p:nvSpPr>
        <p:spPr>
          <a:xfrm>
            <a:off x="937878" y="4899110"/>
            <a:ext cx="4164347" cy="82504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00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Do your share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ED3370D4-229F-40CD-852D-F3BE2FF5FAEC}"/>
              </a:ext>
            </a:extLst>
          </p:cNvPr>
          <p:cNvSpPr txBox="1">
            <a:spLocks/>
          </p:cNvSpPr>
          <p:nvPr/>
        </p:nvSpPr>
        <p:spPr>
          <a:xfrm>
            <a:off x="940720" y="5358692"/>
            <a:ext cx="4164347" cy="455272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00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Faith/obey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id="{E34B7751-0213-4735-9375-C79C0D78218B}"/>
              </a:ext>
            </a:extLst>
          </p:cNvPr>
          <p:cNvSpPr txBox="1">
            <a:spLocks/>
          </p:cNvSpPr>
          <p:nvPr/>
        </p:nvSpPr>
        <p:spPr>
          <a:xfrm>
            <a:off x="76200" y="5821576"/>
            <a:ext cx="9048750" cy="57922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need YOU!</a:t>
            </a:r>
            <a:endParaRPr lang="en-US" sz="36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2696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9" grpId="0" build="p"/>
      <p:bldP spid="3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76200" y="1579175"/>
            <a:ext cx="9201150" cy="1218885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Every part of the human body is needed for us to function properly; e.g.,:</a:t>
            </a:r>
            <a:endParaRPr lang="en-US" sz="3200" b="1" dirty="0">
              <a:solidFill>
                <a:srgbClr val="FF9900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2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3AE0A05-4EE5-4C3F-B33F-D186E3B2F1AB}"/>
              </a:ext>
            </a:extLst>
          </p:cNvPr>
          <p:cNvSpPr txBox="1">
            <a:spLocks/>
          </p:cNvSpPr>
          <p:nvPr/>
        </p:nvSpPr>
        <p:spPr>
          <a:xfrm>
            <a:off x="556294" y="2667000"/>
            <a:ext cx="8587706" cy="9939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Circulatory system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C29F85D-491F-413D-BD67-AC47D5291A21}"/>
              </a:ext>
            </a:extLst>
          </p:cNvPr>
          <p:cNvSpPr txBox="1">
            <a:spLocks/>
          </p:cNvSpPr>
          <p:nvPr/>
        </p:nvSpPr>
        <p:spPr>
          <a:xfrm>
            <a:off x="-76200" y="4267200"/>
            <a:ext cx="9201150" cy="11073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If one part of our body is not functioning properly we don’t feel whole or well.</a:t>
            </a:r>
            <a:endParaRPr lang="en-US" sz="32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FD20EF2-F6B8-4A6C-8D8C-CFA3920740A8}"/>
              </a:ext>
            </a:extLst>
          </p:cNvPr>
          <p:cNvSpPr txBox="1">
            <a:spLocks/>
          </p:cNvSpPr>
          <p:nvPr/>
        </p:nvSpPr>
        <p:spPr>
          <a:xfrm>
            <a:off x="533400" y="3124200"/>
            <a:ext cx="8587706" cy="90363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Nervous system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445AB1E-9D62-4947-95D7-441759548E36}"/>
              </a:ext>
            </a:extLst>
          </p:cNvPr>
          <p:cNvSpPr txBox="1">
            <a:spLocks/>
          </p:cNvSpPr>
          <p:nvPr/>
        </p:nvSpPr>
        <p:spPr>
          <a:xfrm>
            <a:off x="533400" y="3581400"/>
            <a:ext cx="8587706" cy="9939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Digestive system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685EBCA-26BC-4F7D-B048-871A9A65E314}"/>
              </a:ext>
            </a:extLst>
          </p:cNvPr>
          <p:cNvSpPr txBox="1">
            <a:spLocks/>
          </p:cNvSpPr>
          <p:nvPr/>
        </p:nvSpPr>
        <p:spPr>
          <a:xfrm>
            <a:off x="-76200" y="5599176"/>
            <a:ext cx="9201150" cy="133502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New Testament uses the analogy of the human body to describe the church:  </a:t>
            </a: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1:22-23</a:t>
            </a:r>
            <a:endParaRPr lang="en-US" sz="32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2892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4" grpId="0" build="p"/>
      <p:bldP spid="16" grpId="0" build="p"/>
      <p:bldP spid="10" grpId="0" build="p"/>
      <p:bldP spid="11" grpId="0" build="p"/>
      <p:bldP spid="1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60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Introduction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76200" y="1447800"/>
            <a:ext cx="9201150" cy="1060074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analogy of the human body describing the church expresses: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Jn. 1:1-4</a:t>
            </a:r>
            <a:endParaRPr lang="en-US" b="1" dirty="0">
              <a:solidFill>
                <a:srgbClr val="FF9900"/>
              </a:solidFill>
              <a:latin typeface="Nyala" pitchFamily="2" charset="0"/>
            </a:endParaRPr>
          </a:p>
        </p:txBody>
      </p:sp>
      <p:pic>
        <p:nvPicPr>
          <p:cNvPr id="11266" name="Picture 2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48551" y="-1"/>
            <a:ext cx="1709487" cy="1389888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DF733B-CF4E-423E-8A41-0DBB0E012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3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D3AE0A05-4EE5-4C3F-B33F-D186E3B2F1AB}"/>
              </a:ext>
            </a:extLst>
          </p:cNvPr>
          <p:cNvSpPr txBox="1">
            <a:spLocks/>
          </p:cNvSpPr>
          <p:nvPr/>
        </p:nvSpPr>
        <p:spPr>
          <a:xfrm>
            <a:off x="556294" y="2514600"/>
            <a:ext cx="8587706" cy="9939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Our intimate relationship with Christ.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8C29F85D-491F-413D-BD67-AC47D5291A21}"/>
              </a:ext>
            </a:extLst>
          </p:cNvPr>
          <p:cNvSpPr txBox="1">
            <a:spLocks/>
          </p:cNvSpPr>
          <p:nvPr/>
        </p:nvSpPr>
        <p:spPr>
          <a:xfrm>
            <a:off x="-76200" y="3998003"/>
            <a:ext cx="9201150" cy="11073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If one part of the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“body of Christ” </a:t>
            </a:r>
            <a:r>
              <a:rPr lang="en-US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 not functioning properly it impacts the entire church.</a:t>
            </a:r>
            <a:endParaRPr lang="en-US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7FD20EF2-F6B8-4A6C-8D8C-CFA3920740A8}"/>
              </a:ext>
            </a:extLst>
          </p:cNvPr>
          <p:cNvSpPr txBox="1">
            <a:spLocks/>
          </p:cNvSpPr>
          <p:nvPr/>
        </p:nvSpPr>
        <p:spPr>
          <a:xfrm>
            <a:off x="533400" y="2971800"/>
            <a:ext cx="8587706" cy="90363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Christ’s supremacy over the church.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445AB1E-9D62-4947-95D7-441759548E36}"/>
              </a:ext>
            </a:extLst>
          </p:cNvPr>
          <p:cNvSpPr txBox="1">
            <a:spLocks/>
          </p:cNvSpPr>
          <p:nvPr/>
        </p:nvSpPr>
        <p:spPr>
          <a:xfrm>
            <a:off x="533400" y="3429000"/>
            <a:ext cx="8587706" cy="54352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Our intimate and vital connection with one another.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E685EBCA-26BC-4F7D-B048-871A9A65E314}"/>
              </a:ext>
            </a:extLst>
          </p:cNvPr>
          <p:cNvSpPr txBox="1">
            <a:spLocks/>
          </p:cNvSpPr>
          <p:nvPr/>
        </p:nvSpPr>
        <p:spPr>
          <a:xfrm>
            <a:off x="-76200" y="5181600"/>
            <a:ext cx="9201150" cy="133502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Every member is needed!  Every member has a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“share”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to contribute to the </a:t>
            </a: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“growth of the body for the edifying of itself in love”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:  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4:15-16; 1 Cor. 12:22</a:t>
            </a:r>
            <a:endParaRPr lang="en-US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554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p"/>
      <p:bldP spid="14" grpId="0" build="p"/>
      <p:bldP spid="16" grpId="0" build="p"/>
      <p:bldP spid="10" grpId="0" build="p"/>
      <p:bldP spid="11" grpId="0" build="p"/>
      <p:bldP spid="1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9200"/>
            <a:ext cx="9144000" cy="1828800"/>
          </a:xfrm>
          <a:solidFill>
            <a:schemeClr val="tx2">
              <a:lumMod val="10000"/>
            </a:schemeClr>
          </a:solidFill>
        </p:spPr>
        <p:txBody>
          <a:bodyPr>
            <a:normAutofit fontScale="90000"/>
          </a:bodyPr>
          <a:lstStyle/>
          <a:p>
            <a:pPr algn="ctr">
              <a:spcAft>
                <a:spcPts val="1200"/>
              </a:spcAft>
            </a:pPr>
            <a:r>
              <a:rPr lang="en-US" sz="73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erlin Sans FB Demi" pitchFamily="34" charset="0"/>
              </a:rPr>
              <a:t>Are You Needed?</a:t>
            </a:r>
            <a:br>
              <a:rPr lang="en-US" sz="5300" cap="none" dirty="0">
                <a:ln w="50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latin typeface="Berlin Sans FB Demi" pitchFamily="34" charset="0"/>
              </a:rPr>
            </a:br>
            <a:r>
              <a:rPr lang="en-US" sz="4700" b="0" cap="none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1 Corinthians 12:12-31</a:t>
            </a:r>
            <a:endParaRPr lang="en-US" sz="4700" cap="none" dirty="0">
              <a:ln w="5000" cmpd="sng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2292" name="Picture 4" descr="Image result for blue bible p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83042"/>
            <a:ext cx="5029200" cy="408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1"/>
            </a:solidFill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0" y="5029200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Set a good example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8288" y="6488739"/>
            <a:ext cx="237744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Are You Needed?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76200" y="1526663"/>
            <a:ext cx="8686800" cy="759337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738188" indent="-701675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Good examples are hard to come by these days!</a:t>
            </a:r>
            <a:endParaRPr lang="en-US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5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17EDC3-A9DA-4AD0-846C-F59CF354AD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429"/>
            <a:ext cx="2418689" cy="1379973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502D45C0-183E-4908-AEF2-ECE3C69C80FA}"/>
              </a:ext>
            </a:extLst>
          </p:cNvPr>
          <p:cNvSpPr txBox="1">
            <a:spLocks/>
          </p:cNvSpPr>
          <p:nvPr/>
        </p:nvSpPr>
        <p:spPr>
          <a:xfrm>
            <a:off x="556294" y="2057400"/>
            <a:ext cx="8587706" cy="9939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Politicians?  Hollywood?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9F5CFD1-CF1F-422E-8D64-0D6F00D5A030}"/>
              </a:ext>
            </a:extLst>
          </p:cNvPr>
          <p:cNvSpPr txBox="1">
            <a:spLocks/>
          </p:cNvSpPr>
          <p:nvPr/>
        </p:nvSpPr>
        <p:spPr>
          <a:xfrm>
            <a:off x="-76200" y="3540803"/>
            <a:ext cx="9201150" cy="110739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 Bible exemplified in your life will make you a very, very unique individual: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5:13-16</a:t>
            </a:r>
            <a:endParaRPr lang="en-US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6BC0B53C-C861-42C3-96E3-E1E90355EFA3}"/>
              </a:ext>
            </a:extLst>
          </p:cNvPr>
          <p:cNvSpPr txBox="1">
            <a:spLocks/>
          </p:cNvSpPr>
          <p:nvPr/>
        </p:nvSpPr>
        <p:spPr>
          <a:xfrm>
            <a:off x="533400" y="2514600"/>
            <a:ext cx="8587706" cy="90363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Sports?  Business?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B312C029-E903-4AF8-AD8D-6B6EB0D64EF3}"/>
              </a:ext>
            </a:extLst>
          </p:cNvPr>
          <p:cNvSpPr txBox="1">
            <a:spLocks/>
          </p:cNvSpPr>
          <p:nvPr/>
        </p:nvSpPr>
        <p:spPr>
          <a:xfrm>
            <a:off x="533400" y="2971800"/>
            <a:ext cx="8587706" cy="492803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chemeClr val="tx1"/>
              </a:buClr>
              <a:buSzPct val="125000"/>
              <a:buFont typeface="Wingdings 2" panose="05020102010507070707" pitchFamily="18" charset="2"/>
              <a:buChar char="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Family?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EA3B8DA-3F92-481D-8F97-0B1EAB4B28FB}"/>
              </a:ext>
            </a:extLst>
          </p:cNvPr>
          <p:cNvSpPr txBox="1">
            <a:spLocks/>
          </p:cNvSpPr>
          <p:nvPr/>
        </p:nvSpPr>
        <p:spPr>
          <a:xfrm>
            <a:off x="-76200" y="4724400"/>
            <a:ext cx="920115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Folks are reading you!  What does your epistle say?  </a:t>
            </a: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Cor. 3:2; 1 Tim. 4:12</a:t>
            </a:r>
            <a:endParaRPr lang="en-US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1ED040B-1711-42F5-91D5-AB9BC22D3F78}"/>
              </a:ext>
            </a:extLst>
          </p:cNvPr>
          <p:cNvSpPr txBox="1">
            <a:spLocks/>
          </p:cNvSpPr>
          <p:nvPr/>
        </p:nvSpPr>
        <p:spPr>
          <a:xfrm>
            <a:off x="-76200" y="5791200"/>
            <a:ext cx="9201150" cy="5334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Setting a good example quotes:</a:t>
            </a:r>
            <a:endParaRPr lang="en-US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1278CA7-6956-4508-9BC6-E9A760A64DDD}"/>
              </a:ext>
            </a:extLst>
          </p:cNvPr>
          <p:cNvSpPr/>
          <p:nvPr/>
        </p:nvSpPr>
        <p:spPr>
          <a:xfrm>
            <a:off x="304800" y="1524000"/>
            <a:ext cx="8534400" cy="4874137"/>
          </a:xfrm>
          <a:prstGeom prst="roundRect">
            <a:avLst/>
          </a:prstGeom>
          <a:ln w="635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“Few things are harder to put up with than the annoyance of a good example.” </a:t>
            </a:r>
          </a:p>
          <a:p>
            <a:pPr algn="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—Mark Twain</a:t>
            </a:r>
          </a:p>
          <a:p>
            <a:pPr algn="just"/>
            <a:endParaRPr lang="en-US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/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“If you would convince a man that he does wrong, do right.  But do not care to convince him.  Men will believe what they see.  Let them see. </a:t>
            </a:r>
          </a:p>
          <a:p>
            <a:pPr algn="r"/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—Henry David Thoreau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5455A3A-AD16-4CD0-98E8-85B8229C45E8}"/>
              </a:ext>
            </a:extLst>
          </p:cNvPr>
          <p:cNvSpPr/>
          <p:nvPr/>
        </p:nvSpPr>
        <p:spPr>
          <a:xfrm>
            <a:off x="304800" y="1524000"/>
            <a:ext cx="8534400" cy="4874137"/>
          </a:xfrm>
          <a:prstGeom prst="roundRect">
            <a:avLst/>
          </a:prstGeom>
          <a:ln w="6350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“Worry not that your child listens to you; worry most that they watch you .” </a:t>
            </a:r>
          </a:p>
          <a:p>
            <a:pPr algn="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—Ronald A. Heifetz</a:t>
            </a:r>
          </a:p>
          <a:p>
            <a:pPr algn="just"/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  <a:p>
            <a:pPr algn="just"/>
            <a:r>
              <a:rPr lang="en-US" sz="4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“Imitate me, just as I imitate Christ.” </a:t>
            </a:r>
          </a:p>
          <a:p>
            <a:pPr algn="r"/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anose="02000504070300020003" pitchFamily="2" charset="0"/>
              </a:rPr>
              <a:t>—1 Corinthians 11:1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anose="0200050407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27758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5" grpId="0" build="p"/>
      <p:bldP spid="17" grpId="0" build="p"/>
      <p:bldP spid="20" grpId="0" build="p"/>
      <p:bldP spid="22" grpId="0" build="p"/>
      <p:bldP spid="23" grpId="0" build="p"/>
      <p:bldP spid="24" grpId="0" build="p"/>
      <p:bldP spid="25" grpId="0" animBg="1"/>
      <p:bldP spid="25" grpId="1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Attend services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8288" y="6488739"/>
            <a:ext cx="237744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Are You Needed?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90481" y="1524000"/>
            <a:ext cx="9201150" cy="1011801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738188" indent="-701675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Scripture teach us the value and necessity of local church membership: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cf. Acts 9:26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6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59F5CFD1-CF1F-422E-8D64-0D6F00D5A030}"/>
              </a:ext>
            </a:extLst>
          </p:cNvPr>
          <p:cNvSpPr txBox="1">
            <a:spLocks/>
          </p:cNvSpPr>
          <p:nvPr/>
        </p:nvSpPr>
        <p:spPr>
          <a:xfrm>
            <a:off x="-76200" y="2438400"/>
            <a:ext cx="9201150" cy="689867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privilege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and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responsibility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of local church membership is attending services: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10:24-31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EA3B8DA-3F92-481D-8F97-0B1EAB4B28FB}"/>
              </a:ext>
            </a:extLst>
          </p:cNvPr>
          <p:cNvSpPr txBox="1">
            <a:spLocks/>
          </p:cNvSpPr>
          <p:nvPr/>
        </p:nvSpPr>
        <p:spPr>
          <a:xfrm>
            <a:off x="-76200" y="3385310"/>
            <a:ext cx="9201150" cy="689866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What are our services designed to do?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10:24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1ED040B-1711-42F5-91D5-AB9BC22D3F78}"/>
              </a:ext>
            </a:extLst>
          </p:cNvPr>
          <p:cNvSpPr txBox="1">
            <a:spLocks/>
          </p:cNvSpPr>
          <p:nvPr/>
        </p:nvSpPr>
        <p:spPr>
          <a:xfrm>
            <a:off x="-76200" y="3903982"/>
            <a:ext cx="9201150" cy="100939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What does my intentional absence, without a legitimate reason, say?  Does it say I really care?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56BB890-CB84-4273-A061-D795A14BC5D7}"/>
              </a:ext>
            </a:extLst>
          </p:cNvPr>
          <p:cNvSpPr txBox="1">
            <a:spLocks/>
          </p:cNvSpPr>
          <p:nvPr/>
        </p:nvSpPr>
        <p:spPr>
          <a:xfrm>
            <a:off x="-76200" y="4913376"/>
            <a:ext cx="9201150" cy="118262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In the context of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Hebrews 10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what is the “willful sin”? 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“forsaking the assembling of yourselves together”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CCF1DC7-04D2-42DE-BE30-C98617537B25}"/>
              </a:ext>
            </a:extLst>
          </p:cNvPr>
          <p:cNvSpPr txBox="1">
            <a:spLocks/>
          </p:cNvSpPr>
          <p:nvPr/>
        </p:nvSpPr>
        <p:spPr>
          <a:xfrm>
            <a:off x="-76200" y="5867400"/>
            <a:ext cx="920115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Where does that leave us spiritually?  </a:t>
            </a:r>
            <a:r>
              <a:rPr lang="en-US" sz="2800" b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Heb.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10:29, 31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DA08C-70DD-422B-B8F1-FD4BBEE368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757" y="-78168"/>
            <a:ext cx="2610443" cy="146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02067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17" grpId="0" build="p"/>
      <p:bldP spid="23" grpId="0" build="p"/>
      <p:bldP spid="24" grpId="0" build="p"/>
      <p:bldP spid="19" grpId="0" build="p"/>
      <p:bldP spid="2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Do personal work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8288" y="6488739"/>
            <a:ext cx="237744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Are You Needed?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90481" y="1524000"/>
            <a:ext cx="9201150" cy="1011801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738188" indent="-701675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Teaching others the gospel is not just the work of the elders or preacher; it is the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obligation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,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honor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and </a:t>
            </a:r>
            <a:r>
              <a:rPr lang="en-US" sz="2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privilege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 of every Christian: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Pet. 3:15; Acts 8:4; 16:5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7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EA3B8DA-3F92-481D-8F97-0B1EAB4B28FB}"/>
              </a:ext>
            </a:extLst>
          </p:cNvPr>
          <p:cNvSpPr txBox="1">
            <a:spLocks/>
          </p:cNvSpPr>
          <p:nvPr/>
        </p:nvSpPr>
        <p:spPr>
          <a:xfrm>
            <a:off x="-76200" y="2971800"/>
            <a:ext cx="9201150" cy="100939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Sharing the gospel is the most important thing you can do for another person!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Matt. 16:26; Jas. 5:20; Lk. 15:7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1ED040B-1711-42F5-91D5-AB9BC22D3F78}"/>
              </a:ext>
            </a:extLst>
          </p:cNvPr>
          <p:cNvSpPr txBox="1">
            <a:spLocks/>
          </p:cNvSpPr>
          <p:nvPr/>
        </p:nvSpPr>
        <p:spPr>
          <a:xfrm>
            <a:off x="-76200" y="3943606"/>
            <a:ext cx="9201150" cy="85699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all have a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“sphere of influence”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(e.g., family, friends, neighbors, co-workers).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A56BB890-CB84-4273-A061-D795A14BC5D7}"/>
              </a:ext>
            </a:extLst>
          </p:cNvPr>
          <p:cNvSpPr txBox="1">
            <a:spLocks/>
          </p:cNvSpPr>
          <p:nvPr/>
        </p:nvSpPr>
        <p:spPr>
          <a:xfrm>
            <a:off x="-76200" y="4913376"/>
            <a:ext cx="920115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 challenge you to be a Cornelius: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Acts 10:24, 33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CCF1DC7-04D2-42DE-BE30-C98617537B25}"/>
              </a:ext>
            </a:extLst>
          </p:cNvPr>
          <p:cNvSpPr txBox="1">
            <a:spLocks/>
          </p:cNvSpPr>
          <p:nvPr/>
        </p:nvSpPr>
        <p:spPr>
          <a:xfrm>
            <a:off x="-76200" y="5486400"/>
            <a:ext cx="920115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Schedule a Bible study in your home for yourself and/or others and I guarantee I’ll be there!</a:t>
            </a:r>
            <a:endParaRPr lang="en-US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F6426E-D06A-46FE-9FD8-4C47A8E28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1" y="-56142"/>
            <a:ext cx="2874460" cy="144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5889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23" grpId="0" build="p"/>
      <p:bldP spid="24" grpId="0" build="p"/>
      <p:bldP spid="19" grpId="0" build="p"/>
      <p:bldP spid="2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Good attitude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8288" y="6488739"/>
            <a:ext cx="237744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Are You Needed?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90481" y="1524000"/>
            <a:ext cx="9201150" cy="1011801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738188" indent="-701675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“Attitude is everything!”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Just ask an astronaut.</a:t>
            </a:r>
            <a:endParaRPr lang="en-US" sz="2800" b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8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3EA3B8DA-3F92-481D-8F97-0B1EAB4B28FB}"/>
              </a:ext>
            </a:extLst>
          </p:cNvPr>
          <p:cNvSpPr txBox="1">
            <a:spLocks/>
          </p:cNvSpPr>
          <p:nvPr/>
        </p:nvSpPr>
        <p:spPr>
          <a:xfrm>
            <a:off x="-76200" y="2286000"/>
            <a:ext cx="9201150" cy="1030595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“Attitude is where you are in relation to where you ought to be.” 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Is your attitude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“where you ought to be”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?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1ED040B-1711-42F5-91D5-AB9BC22D3F78}"/>
              </a:ext>
            </a:extLst>
          </p:cNvPr>
          <p:cNvSpPr txBox="1">
            <a:spLocks/>
          </p:cNvSpPr>
          <p:nvPr/>
        </p:nvSpPr>
        <p:spPr>
          <a:xfrm>
            <a:off x="-76200" y="3429000"/>
            <a:ext cx="9201150" cy="552194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Way too many bad attitudes today; just watch the news for a few minutes.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CCF1DC7-04D2-42DE-BE30-C98617537B25}"/>
              </a:ext>
            </a:extLst>
          </p:cNvPr>
          <p:cNvSpPr txBox="1">
            <a:spLocks/>
          </p:cNvSpPr>
          <p:nvPr/>
        </p:nvSpPr>
        <p:spPr>
          <a:xfrm>
            <a:off x="-76200" y="4648200"/>
            <a:ext cx="920115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It’s up to 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YOU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to control your thinking: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Prov. 23:7; Phil. 4:8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869086-ED25-4D99-A6B2-007EE1D142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04" y="-6095"/>
            <a:ext cx="3352800" cy="1404805"/>
          </a:xfrm>
          <a:prstGeom prst="rect">
            <a:avLst/>
          </a:prstGeom>
        </p:spPr>
      </p:pic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985110D-FE55-4FD0-9C62-D24671C69351}"/>
              </a:ext>
            </a:extLst>
          </p:cNvPr>
          <p:cNvSpPr txBox="1">
            <a:spLocks/>
          </p:cNvSpPr>
          <p:nvPr/>
        </p:nvSpPr>
        <p:spPr>
          <a:xfrm>
            <a:off x="-76200" y="5392418"/>
            <a:ext cx="920115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Envision a world where everyone had the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“mind”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or attitude of Christ: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Phil. 2:5, 2-4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97723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23" grpId="0" build="p"/>
      <p:bldP spid="24" grpId="0" build="p"/>
      <p:bldP spid="21" grpId="0" build="p"/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tx2">
              <a:lumMod val="10000"/>
            </a:schemeClr>
          </a:solidFill>
        </p:spPr>
        <p:txBody>
          <a:bodyPr vert="horz" lIns="45720" rIns="4572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1200" cap="none" spc="0" normalizeH="0" baseline="0" noProof="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9144000" cy="1417638"/>
          </a:xfrm>
          <a:solidFill>
            <a:schemeClr val="tx2">
              <a:lumMod val="1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Evangelists, elders,</a:t>
            </a:r>
            <a:b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</a:br>
            <a:r>
              <a:rPr lang="en-US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" pitchFamily="34" charset="0"/>
                <a:sym typeface="Wingdings 2"/>
              </a:rPr>
              <a:t>teachers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28288" y="6488739"/>
            <a:ext cx="2377440" cy="381000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alibri" panose="020F0502020204030204" pitchFamily="34" charset="0"/>
              </a:rPr>
              <a:t>Are You Needed?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1408176"/>
            <a:ext cx="914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"/>
          <p:cNvSpPr>
            <a:spLocks noGrp="1"/>
          </p:cNvSpPr>
          <p:nvPr>
            <p:ph idx="1"/>
          </p:nvPr>
        </p:nvSpPr>
        <p:spPr>
          <a:xfrm>
            <a:off x="-90481" y="1447800"/>
            <a:ext cx="9201150" cy="1011801"/>
          </a:xfrm>
          <a:noFill/>
          <a:ln w="38100" cmpd="dbl">
            <a:noFill/>
          </a:ln>
        </p:spPr>
        <p:txBody>
          <a:bodyPr anchor="t" anchorCtr="0">
            <a:noAutofit/>
          </a:bodyPr>
          <a:lstStyle/>
          <a:p>
            <a:pPr marL="738188" indent="-701675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Evangelists, pastors, teachers are </a:t>
            </a:r>
            <a:r>
              <a:rPr lang="en-US" sz="2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“gifts”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given by the Lord to build up the church: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Eph. 4:11-12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3EBB7E91-85EE-4E52-A411-EFC56B6D8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7750" y="6488739"/>
            <a:ext cx="457200" cy="365125"/>
          </a:xfrm>
        </p:spPr>
        <p:txBody>
          <a:bodyPr anchor="ctr" anchorCtr="0"/>
          <a:lstStyle/>
          <a:p>
            <a:pPr algn="ctr"/>
            <a:fld id="{6B1DD785-66E1-499A-BBCE-7EB01E1CC23E}" type="slidenum">
              <a:rPr lang="en-US" sz="1400" b="1" smtClean="0">
                <a:solidFill>
                  <a:schemeClr val="tx1"/>
                </a:solidFill>
                <a:latin typeface="Gill Sans MT" panose="020B0502020104020203" pitchFamily="34" charset="0"/>
              </a:rPr>
              <a:pPr algn="ctr"/>
              <a:t>9</a:t>
            </a:fld>
            <a:endParaRPr lang="en-US" sz="1400" b="1" dirty="0">
              <a:solidFill>
                <a:schemeClr val="tx1"/>
              </a:solidFill>
              <a:latin typeface="Gill Sans MT" panose="020B0502020104020203" pitchFamily="34" charset="0"/>
            </a:endParaRP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B1ED040B-1711-42F5-91D5-AB9BC22D3F78}"/>
              </a:ext>
            </a:extLst>
          </p:cNvPr>
          <p:cNvSpPr txBox="1">
            <a:spLocks/>
          </p:cNvSpPr>
          <p:nvPr/>
        </p:nvSpPr>
        <p:spPr>
          <a:xfrm>
            <a:off x="-76200" y="2438400"/>
            <a:ext cx="9201150" cy="1011801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There is always a shortage of men and women qualified and able to serve: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2 Tim. 2:2; Heb. 5:12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CCCF1DC7-04D2-42DE-BE30-C98617537B25}"/>
              </a:ext>
            </a:extLst>
          </p:cNvPr>
          <p:cNvSpPr txBox="1">
            <a:spLocks/>
          </p:cNvSpPr>
          <p:nvPr/>
        </p:nvSpPr>
        <p:spPr>
          <a:xfrm>
            <a:off x="-76200" y="3429000"/>
            <a:ext cx="9201150" cy="609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Aspire to be qualified: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Tim. 3:1-7, 11; Titus 1:5-11; Acts 20:28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985110D-FE55-4FD0-9C62-D24671C69351}"/>
              </a:ext>
            </a:extLst>
          </p:cNvPr>
          <p:cNvSpPr txBox="1">
            <a:spLocks/>
          </p:cNvSpPr>
          <p:nvPr/>
        </p:nvSpPr>
        <p:spPr>
          <a:xfrm>
            <a:off x="-76200" y="4038600"/>
            <a:ext cx="9201150" cy="1371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We need more men and women dedicated to preaching/ teaching the gospel: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Rom. 10:14; Acts 18:26; 2 Tim. 4:2-4; Isa. 6:8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343EE6-97FC-41B6-A466-8759F5101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0"/>
            <a:ext cx="3705606" cy="1395603"/>
          </a:xfrm>
          <a:prstGeom prst="rect">
            <a:avLst/>
          </a:prstGeom>
        </p:spPr>
      </p:pic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248FBC0-D293-46A0-93CF-CB91B3E78F8D}"/>
              </a:ext>
            </a:extLst>
          </p:cNvPr>
          <p:cNvSpPr txBox="1">
            <a:spLocks/>
          </p:cNvSpPr>
          <p:nvPr/>
        </p:nvSpPr>
        <p:spPr>
          <a:xfrm>
            <a:off x="-76200" y="5410200"/>
            <a:ext cx="9201150" cy="990600"/>
          </a:xfrm>
          <a:prstGeom prst="rect">
            <a:avLst/>
          </a:prstGeom>
          <a:noFill/>
          <a:ln w="38100" cmpd="dbl">
            <a:noFill/>
          </a:ln>
        </p:spPr>
        <p:txBody>
          <a:bodyPr vert="horz" anchor="t" anchorCtr="0">
            <a:no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3413" indent="-596900">
              <a:buClr>
                <a:srgbClr val="000066"/>
              </a:buClr>
              <a:buSzPct val="125000"/>
              <a:buFont typeface="Wingdings 2" panose="05020102010507070707" pitchFamily="18" charset="2"/>
              <a:buChar char="E"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Preaching the gospel is the greatest work a man can do and deserves our respect and support:  </a:t>
            </a:r>
            <a:r>
              <a:rPr lang="en-US" sz="28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yala" pitchFamily="2" charset="0"/>
              </a:rPr>
              <a:t>1 Tim. 4:16; 1 Cor. 9:14; Gal. 6:6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yal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0886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8" grpId="0" build="p"/>
      <p:bldP spid="24" grpId="0" build="p"/>
      <p:bldP spid="21" grpId="0" build="p"/>
      <p:bldP spid="17" grpId="0" build="p"/>
      <p:bldP spid="15" grpId="0" build="p"/>
    </p:bldLst>
  </p:timing>
</p:sld>
</file>

<file path=ppt/theme/theme1.xml><?xml version="1.0" encoding="utf-8"?>
<a:theme xmlns:a="http://schemas.openxmlformats.org/drawingml/2006/main" name="Technic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31412</TotalTime>
  <Words>1241</Words>
  <Application>Microsoft Office PowerPoint</Application>
  <PresentationFormat>On-screen Show (4:3)</PresentationFormat>
  <Paragraphs>129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Gill Sans MT</vt:lpstr>
      <vt:lpstr>Andalus</vt:lpstr>
      <vt:lpstr>Berlin Sans FB</vt:lpstr>
      <vt:lpstr>Franklin Gothic Book</vt:lpstr>
      <vt:lpstr>Nyala</vt:lpstr>
      <vt:lpstr>Wingdings 2</vt:lpstr>
      <vt:lpstr>Berlin Sans FB Demi</vt:lpstr>
      <vt:lpstr>Calibri</vt:lpstr>
      <vt:lpstr>Arial</vt:lpstr>
      <vt:lpstr>Technic</vt:lpstr>
      <vt:lpstr>PowerPoint Presentation</vt:lpstr>
      <vt:lpstr>Introduction</vt:lpstr>
      <vt:lpstr>Introduction</vt:lpstr>
      <vt:lpstr>Are You Needed? 1 Corinthians 12:12-31</vt:lpstr>
      <vt:lpstr>Set a good example</vt:lpstr>
      <vt:lpstr>Attend services</vt:lpstr>
      <vt:lpstr>Do personal work</vt:lpstr>
      <vt:lpstr>Good attitude</vt:lpstr>
      <vt:lpstr>Evangelists, elders, teachers</vt:lpstr>
      <vt:lpstr>Promote unity</vt:lpstr>
      <vt:lpstr>Do good works</vt:lpstr>
      <vt:lpstr>Supply your part</vt:lpstr>
      <vt:lpstr>Faith/obedience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Needed?</dc:title>
  <dc:creator>Craig Thomas</dc:creator>
  <dc:description>Westside:  07/01/2018 AM</dc:description>
  <cp:lastModifiedBy>Craig Thomas</cp:lastModifiedBy>
  <cp:revision>586</cp:revision>
  <dcterms:created xsi:type="dcterms:W3CDTF">2012-12-27T16:00:52Z</dcterms:created>
  <dcterms:modified xsi:type="dcterms:W3CDTF">2018-06-29T20:17:55Z</dcterms:modified>
</cp:coreProperties>
</file>