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40"/>
  </p:notesMasterIdLst>
  <p:sldIdLst>
    <p:sldId id="386" r:id="rId2"/>
    <p:sldId id="405" r:id="rId3"/>
    <p:sldId id="273" r:id="rId4"/>
    <p:sldId id="387" r:id="rId5"/>
    <p:sldId id="406"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53" r:id="rId32"/>
    <p:sldId id="454" r:id="rId33"/>
    <p:sldId id="452" r:id="rId34"/>
    <p:sldId id="448" r:id="rId35"/>
    <p:sldId id="449" r:id="rId36"/>
    <p:sldId id="450" r:id="rId37"/>
    <p:sldId id="451" r:id="rId38"/>
    <p:sldId id="390"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00"/>
    <a:srgbClr val="FFCC00"/>
    <a:srgbClr val="800000"/>
    <a:srgbClr val="990000"/>
    <a:srgbClr val="993300"/>
    <a:srgbClr val="A50021"/>
    <a:srgbClr val="720000"/>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3C290-5982-4DF4-AA55-AED56C5264E0}" v="3176" dt="2018-07-01T18:07:50.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showGuides="1">
      <p:cViewPr varScale="1">
        <p:scale>
          <a:sx n="72" d="100"/>
          <a:sy n="72" d="100"/>
        </p:scale>
        <p:origin x="4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homas" userId="00ea655f176af39b" providerId="LiveId" clId="{1C93C290-5982-4DF4-AA55-AED56C5264E0}"/>
    <pc:docChg chg="undo custSel addSld delSld modSld">
      <pc:chgData name="Craig Thomas" userId="00ea655f176af39b" providerId="LiveId" clId="{1C93C290-5982-4DF4-AA55-AED56C5264E0}" dt="2018-07-01T18:07:50.597" v="3165" actId="1035"/>
      <pc:docMkLst>
        <pc:docMk/>
      </pc:docMkLst>
      <pc:sldChg chg="addSp delSp">
        <pc:chgData name="Craig Thomas" userId="00ea655f176af39b" providerId="LiveId" clId="{1C93C290-5982-4DF4-AA55-AED56C5264E0}" dt="2018-06-28T19:38:34.065" v="673" actId="478"/>
        <pc:sldMkLst>
          <pc:docMk/>
          <pc:sldMk cId="3093790869" sldId="390"/>
        </pc:sldMkLst>
        <pc:picChg chg="add del">
          <ac:chgData name="Craig Thomas" userId="00ea655f176af39b" providerId="LiveId" clId="{1C93C290-5982-4DF4-AA55-AED56C5264E0}" dt="2018-06-28T19:38:34.065" v="673" actId="478"/>
          <ac:picMkLst>
            <pc:docMk/>
            <pc:sldMk cId="3093790869" sldId="390"/>
            <ac:picMk id="1026" creationId="{E423D754-4F45-4EAE-92E0-9499318C7C16}"/>
          </ac:picMkLst>
        </pc:picChg>
      </pc:sldChg>
      <pc:sldChg chg="modSp">
        <pc:chgData name="Craig Thomas" userId="00ea655f176af39b" providerId="LiveId" clId="{1C93C290-5982-4DF4-AA55-AED56C5264E0}" dt="2018-07-01T17:25:58.256" v="3033" actId="1036"/>
        <pc:sldMkLst>
          <pc:docMk/>
          <pc:sldMk cId="1432603976" sldId="434"/>
        </pc:sldMkLst>
        <pc:spChg chg="mod">
          <ac:chgData name="Craig Thomas" userId="00ea655f176af39b" providerId="LiveId" clId="{1C93C290-5982-4DF4-AA55-AED56C5264E0}" dt="2018-07-01T17:25:03.094" v="2955" actId="6549"/>
          <ac:spMkLst>
            <pc:docMk/>
            <pc:sldMk cId="1432603976" sldId="434"/>
            <ac:spMk id="16" creationId="{DFDBBC35-3A7E-40FB-B1E0-89FA3D549FFA}"/>
          </ac:spMkLst>
        </pc:spChg>
        <pc:spChg chg="mod">
          <ac:chgData name="Craig Thomas" userId="00ea655f176af39b" providerId="LiveId" clId="{1C93C290-5982-4DF4-AA55-AED56C5264E0}" dt="2018-07-01T17:25:58.256" v="3033" actId="1036"/>
          <ac:spMkLst>
            <pc:docMk/>
            <pc:sldMk cId="1432603976" sldId="434"/>
            <ac:spMk id="17" creationId="{414AA028-B2CD-4A94-B130-2A2A4630EC55}"/>
          </ac:spMkLst>
        </pc:spChg>
      </pc:sldChg>
      <pc:sldChg chg="modSp">
        <pc:chgData name="Craig Thomas" userId="00ea655f176af39b" providerId="LiveId" clId="{1C93C290-5982-4DF4-AA55-AED56C5264E0}" dt="2018-07-01T17:36:22.654" v="3055" actId="115"/>
        <pc:sldMkLst>
          <pc:docMk/>
          <pc:sldMk cId="819785765" sldId="439"/>
        </pc:sldMkLst>
        <pc:spChg chg="mod">
          <ac:chgData name="Craig Thomas" userId="00ea655f176af39b" providerId="LiveId" clId="{1C93C290-5982-4DF4-AA55-AED56C5264E0}" dt="2018-07-01T17:36:22.654" v="3055" actId="115"/>
          <ac:spMkLst>
            <pc:docMk/>
            <pc:sldMk cId="819785765" sldId="439"/>
            <ac:spMk id="13" creationId="{A75A41F7-FE98-4054-80C3-23872C8BDB45}"/>
          </ac:spMkLst>
        </pc:spChg>
        <pc:spChg chg="mod">
          <ac:chgData name="Craig Thomas" userId="00ea655f176af39b" providerId="LiveId" clId="{1C93C290-5982-4DF4-AA55-AED56C5264E0}" dt="2018-07-01T17:35:34.071" v="3052" actId="20577"/>
          <ac:spMkLst>
            <pc:docMk/>
            <pc:sldMk cId="819785765" sldId="439"/>
            <ac:spMk id="16" creationId="{DFDBBC35-3A7E-40FB-B1E0-89FA3D549FFA}"/>
          </ac:spMkLst>
        </pc:spChg>
      </pc:sldChg>
      <pc:sldChg chg="modSp">
        <pc:chgData name="Craig Thomas" userId="00ea655f176af39b" providerId="LiveId" clId="{1C93C290-5982-4DF4-AA55-AED56C5264E0}" dt="2018-06-28T18:48:01.852" v="221" actId="6549"/>
        <pc:sldMkLst>
          <pc:docMk/>
          <pc:sldMk cId="1686115713" sldId="440"/>
        </pc:sldMkLst>
        <pc:spChg chg="mod">
          <ac:chgData name="Craig Thomas" userId="00ea655f176af39b" providerId="LiveId" clId="{1C93C290-5982-4DF4-AA55-AED56C5264E0}" dt="2018-06-28T18:48:01.852" v="221" actId="6549"/>
          <ac:spMkLst>
            <pc:docMk/>
            <pc:sldMk cId="1686115713" sldId="440"/>
            <ac:spMk id="11" creationId="{644E8048-3AD3-498C-AC4A-E3876B786300}"/>
          </ac:spMkLst>
        </pc:spChg>
        <pc:spChg chg="mod">
          <ac:chgData name="Craig Thomas" userId="00ea655f176af39b" providerId="LiveId" clId="{1C93C290-5982-4DF4-AA55-AED56C5264E0}" dt="2018-06-28T18:47:36.874" v="205" actId="6549"/>
          <ac:spMkLst>
            <pc:docMk/>
            <pc:sldMk cId="1686115713" sldId="440"/>
            <ac:spMk id="13" creationId="{A75A41F7-FE98-4054-80C3-23872C8BDB45}"/>
          </ac:spMkLst>
        </pc:spChg>
      </pc:sldChg>
      <pc:sldChg chg="modSp">
        <pc:chgData name="Craig Thomas" userId="00ea655f176af39b" providerId="LiveId" clId="{1C93C290-5982-4DF4-AA55-AED56C5264E0}" dt="2018-06-28T18:49:45.168" v="230" actId="20577"/>
        <pc:sldMkLst>
          <pc:docMk/>
          <pc:sldMk cId="3616151929" sldId="441"/>
        </pc:sldMkLst>
        <pc:spChg chg="mod">
          <ac:chgData name="Craig Thomas" userId="00ea655f176af39b" providerId="LiveId" clId="{1C93C290-5982-4DF4-AA55-AED56C5264E0}" dt="2018-06-28T18:49:45.168" v="230" actId="20577"/>
          <ac:spMkLst>
            <pc:docMk/>
            <pc:sldMk cId="3616151929" sldId="441"/>
            <ac:spMk id="16" creationId="{DFDBBC35-3A7E-40FB-B1E0-89FA3D549FFA}"/>
          </ac:spMkLst>
        </pc:spChg>
      </pc:sldChg>
      <pc:sldChg chg="modSp">
        <pc:chgData name="Craig Thomas" userId="00ea655f176af39b" providerId="LiveId" clId="{1C93C290-5982-4DF4-AA55-AED56C5264E0}" dt="2018-06-28T18:51:27.136" v="240" actId="20577"/>
        <pc:sldMkLst>
          <pc:docMk/>
          <pc:sldMk cId="2718048026" sldId="442"/>
        </pc:sldMkLst>
        <pc:spChg chg="mod">
          <ac:chgData name="Craig Thomas" userId="00ea655f176af39b" providerId="LiveId" clId="{1C93C290-5982-4DF4-AA55-AED56C5264E0}" dt="2018-06-28T18:51:27.136" v="240" actId="20577"/>
          <ac:spMkLst>
            <pc:docMk/>
            <pc:sldMk cId="2718048026" sldId="442"/>
            <ac:spMk id="4" creationId="{7C504472-C6DF-47BB-BA17-DC9A9E0B1C09}"/>
          </ac:spMkLst>
        </pc:spChg>
      </pc:sldChg>
      <pc:sldChg chg="modSp">
        <pc:chgData name="Craig Thomas" userId="00ea655f176af39b" providerId="LiveId" clId="{1C93C290-5982-4DF4-AA55-AED56C5264E0}" dt="2018-06-28T18:54:09.925" v="257" actId="114"/>
        <pc:sldMkLst>
          <pc:docMk/>
          <pc:sldMk cId="3186952257" sldId="444"/>
        </pc:sldMkLst>
        <pc:spChg chg="mod">
          <ac:chgData name="Craig Thomas" userId="00ea655f176af39b" providerId="LiveId" clId="{1C93C290-5982-4DF4-AA55-AED56C5264E0}" dt="2018-06-28T18:54:09.925" v="257" actId="114"/>
          <ac:spMkLst>
            <pc:docMk/>
            <pc:sldMk cId="3186952257" sldId="444"/>
            <ac:spMk id="2" creationId="{9A4A9B0D-4F72-4892-8D2A-B593D45A6603}"/>
          </ac:spMkLst>
        </pc:spChg>
      </pc:sldChg>
      <pc:sldChg chg="modSp">
        <pc:chgData name="Craig Thomas" userId="00ea655f176af39b" providerId="LiveId" clId="{1C93C290-5982-4DF4-AA55-AED56C5264E0}" dt="2018-06-28T18:57:53.366" v="259" actId="115"/>
        <pc:sldMkLst>
          <pc:docMk/>
          <pc:sldMk cId="591195991" sldId="445"/>
        </pc:sldMkLst>
        <pc:spChg chg="mod">
          <ac:chgData name="Craig Thomas" userId="00ea655f176af39b" providerId="LiveId" clId="{1C93C290-5982-4DF4-AA55-AED56C5264E0}" dt="2018-06-28T18:57:53.366" v="259" actId="115"/>
          <ac:spMkLst>
            <pc:docMk/>
            <pc:sldMk cId="591195991" sldId="445"/>
            <ac:spMk id="16" creationId="{DFDBBC35-3A7E-40FB-B1E0-89FA3D549FFA}"/>
          </ac:spMkLst>
        </pc:spChg>
      </pc:sldChg>
      <pc:sldChg chg="modSp">
        <pc:chgData name="Craig Thomas" userId="00ea655f176af39b" providerId="LiveId" clId="{1C93C290-5982-4DF4-AA55-AED56C5264E0}" dt="2018-06-28T19:02:47.728" v="622" actId="1035"/>
        <pc:sldMkLst>
          <pc:docMk/>
          <pc:sldMk cId="900110977" sldId="446"/>
        </pc:sldMkLst>
        <pc:spChg chg="mod">
          <ac:chgData name="Craig Thomas" userId="00ea655f176af39b" providerId="LiveId" clId="{1C93C290-5982-4DF4-AA55-AED56C5264E0}" dt="2018-06-28T19:01:44.371" v="529" actId="1035"/>
          <ac:spMkLst>
            <pc:docMk/>
            <pc:sldMk cId="900110977" sldId="446"/>
            <ac:spMk id="12" creationId="{03B9C6BF-64CE-4BDD-B5BB-2ABD1568DB99}"/>
          </ac:spMkLst>
        </pc:spChg>
        <pc:spChg chg="mod">
          <ac:chgData name="Craig Thomas" userId="00ea655f176af39b" providerId="LiveId" clId="{1C93C290-5982-4DF4-AA55-AED56C5264E0}" dt="2018-06-28T19:02:47.728" v="622" actId="1035"/>
          <ac:spMkLst>
            <pc:docMk/>
            <pc:sldMk cId="900110977" sldId="446"/>
            <ac:spMk id="14" creationId="{AE62038E-9BEA-4F14-BB43-0DBC3CE5A4DD}"/>
          </ac:spMkLst>
        </pc:spChg>
        <pc:spChg chg="mod">
          <ac:chgData name="Craig Thomas" userId="00ea655f176af39b" providerId="LiveId" clId="{1C93C290-5982-4DF4-AA55-AED56C5264E0}" dt="2018-06-28T19:01:26.274" v="441" actId="115"/>
          <ac:spMkLst>
            <pc:docMk/>
            <pc:sldMk cId="900110977" sldId="446"/>
            <ac:spMk id="16" creationId="{DFDBBC35-3A7E-40FB-B1E0-89FA3D549FFA}"/>
          </ac:spMkLst>
        </pc:spChg>
      </pc:sldChg>
      <pc:sldChg chg="addSp delSp modSp delAnim modAnim">
        <pc:chgData name="Craig Thomas" userId="00ea655f176af39b" providerId="LiveId" clId="{1C93C290-5982-4DF4-AA55-AED56C5264E0}" dt="2018-07-01T05:20:57.522" v="1243" actId="115"/>
        <pc:sldMkLst>
          <pc:docMk/>
          <pc:sldMk cId="2968284647" sldId="447"/>
        </pc:sldMkLst>
        <pc:spChg chg="mod">
          <ac:chgData name="Craig Thomas" userId="00ea655f176af39b" providerId="LiveId" clId="{1C93C290-5982-4DF4-AA55-AED56C5264E0}" dt="2018-07-01T05:17:53.195" v="952" actId="20577"/>
          <ac:spMkLst>
            <pc:docMk/>
            <pc:sldMk cId="2968284647" sldId="447"/>
            <ac:spMk id="11" creationId="{C8E43CA8-9580-4DC1-ADB7-91E85CB9F0D2}"/>
          </ac:spMkLst>
        </pc:spChg>
        <pc:spChg chg="add mod">
          <ac:chgData name="Craig Thomas" userId="00ea655f176af39b" providerId="LiveId" clId="{1C93C290-5982-4DF4-AA55-AED56C5264E0}" dt="2018-07-01T05:20:57.522" v="1243" actId="115"/>
          <ac:spMkLst>
            <pc:docMk/>
            <pc:sldMk cId="2968284647" sldId="447"/>
            <ac:spMk id="12" creationId="{5B001884-20BF-4667-91AA-0B0CA629609B}"/>
          </ac:spMkLst>
        </pc:spChg>
        <pc:spChg chg="del">
          <ac:chgData name="Craig Thomas" userId="00ea655f176af39b" providerId="LiveId" clId="{1C93C290-5982-4DF4-AA55-AED56C5264E0}" dt="2018-07-01T05:17:39.651" v="949" actId="478"/>
          <ac:spMkLst>
            <pc:docMk/>
            <pc:sldMk cId="2968284647" sldId="447"/>
            <ac:spMk id="13" creationId="{3673D0C2-2A77-464F-9FE5-BF9CA4DA59E9}"/>
          </ac:spMkLst>
        </pc:spChg>
        <pc:spChg chg="add mod">
          <ac:chgData name="Craig Thomas" userId="00ea655f176af39b" providerId="LiveId" clId="{1C93C290-5982-4DF4-AA55-AED56C5264E0}" dt="2018-07-01T05:20:04.025" v="1241" actId="6549"/>
          <ac:spMkLst>
            <pc:docMk/>
            <pc:sldMk cId="2968284647" sldId="447"/>
            <ac:spMk id="14" creationId="{F9691281-869B-4E77-A65A-9D67BA61CF44}"/>
          </ac:spMkLst>
        </pc:spChg>
        <pc:spChg chg="mod">
          <ac:chgData name="Craig Thomas" userId="00ea655f176af39b" providerId="LiveId" clId="{1C93C290-5982-4DF4-AA55-AED56C5264E0}" dt="2018-07-01T04:41:46.125" v="686" actId="6549"/>
          <ac:spMkLst>
            <pc:docMk/>
            <pc:sldMk cId="2968284647" sldId="447"/>
            <ac:spMk id="16" creationId="{DFDBBC35-3A7E-40FB-B1E0-89FA3D549FFA}"/>
          </ac:spMkLst>
        </pc:spChg>
      </pc:sldChg>
      <pc:sldChg chg="modSp">
        <pc:chgData name="Craig Thomas" userId="00ea655f176af39b" providerId="LiveId" clId="{1C93C290-5982-4DF4-AA55-AED56C5264E0}" dt="2018-07-01T18:07:50.597" v="3165" actId="1035"/>
        <pc:sldMkLst>
          <pc:docMk/>
          <pc:sldMk cId="3953254389" sldId="448"/>
        </pc:sldMkLst>
        <pc:spChg chg="mod">
          <ac:chgData name="Craig Thomas" userId="00ea655f176af39b" providerId="LiveId" clId="{1C93C290-5982-4DF4-AA55-AED56C5264E0}" dt="2018-07-01T18:07:50.597" v="3165" actId="1035"/>
          <ac:spMkLst>
            <pc:docMk/>
            <pc:sldMk cId="3953254389" sldId="448"/>
            <ac:spMk id="11" creationId="{C8E43CA8-9580-4DC1-ADB7-91E85CB9F0D2}"/>
          </ac:spMkLst>
        </pc:spChg>
        <pc:spChg chg="mod">
          <ac:chgData name="Craig Thomas" userId="00ea655f176af39b" providerId="LiveId" clId="{1C93C290-5982-4DF4-AA55-AED56C5264E0}" dt="2018-06-28T19:10:40.426" v="625" actId="20577"/>
          <ac:spMkLst>
            <pc:docMk/>
            <pc:sldMk cId="3953254389" sldId="448"/>
            <ac:spMk id="13" creationId="{3673D0C2-2A77-464F-9FE5-BF9CA4DA59E9}"/>
          </ac:spMkLst>
        </pc:spChg>
        <pc:spChg chg="mod">
          <ac:chgData name="Craig Thomas" userId="00ea655f176af39b" providerId="LiveId" clId="{1C93C290-5982-4DF4-AA55-AED56C5264E0}" dt="2018-07-01T18:07:44.786" v="3161" actId="14100"/>
          <ac:spMkLst>
            <pc:docMk/>
            <pc:sldMk cId="3953254389" sldId="448"/>
            <ac:spMk id="16" creationId="{DFDBBC35-3A7E-40FB-B1E0-89FA3D549FFA}"/>
          </ac:spMkLst>
        </pc:spChg>
      </pc:sldChg>
      <pc:sldChg chg="modSp">
        <pc:chgData name="Craig Thomas" userId="00ea655f176af39b" providerId="LiveId" clId="{1C93C290-5982-4DF4-AA55-AED56C5264E0}" dt="2018-06-28T19:14:22.617" v="653" actId="20577"/>
        <pc:sldMkLst>
          <pc:docMk/>
          <pc:sldMk cId="4081981857" sldId="449"/>
        </pc:sldMkLst>
        <pc:spChg chg="mod">
          <ac:chgData name="Craig Thomas" userId="00ea655f176af39b" providerId="LiveId" clId="{1C93C290-5982-4DF4-AA55-AED56C5264E0}" dt="2018-06-28T19:14:08.987" v="648" actId="115"/>
          <ac:spMkLst>
            <pc:docMk/>
            <pc:sldMk cId="4081981857" sldId="449"/>
            <ac:spMk id="11" creationId="{C8E43CA8-9580-4DC1-ADB7-91E85CB9F0D2}"/>
          </ac:spMkLst>
        </pc:spChg>
        <pc:spChg chg="mod">
          <ac:chgData name="Craig Thomas" userId="00ea655f176af39b" providerId="LiveId" clId="{1C93C290-5982-4DF4-AA55-AED56C5264E0}" dt="2018-06-28T19:14:22.617" v="653" actId="20577"/>
          <ac:spMkLst>
            <pc:docMk/>
            <pc:sldMk cId="4081981857" sldId="449"/>
            <ac:spMk id="13" creationId="{3673D0C2-2A77-464F-9FE5-BF9CA4DA59E9}"/>
          </ac:spMkLst>
        </pc:spChg>
      </pc:sldChg>
      <pc:sldChg chg="modSp">
        <pc:chgData name="Craig Thomas" userId="00ea655f176af39b" providerId="LiveId" clId="{1C93C290-5982-4DF4-AA55-AED56C5264E0}" dt="2018-06-28T19:31:45.976" v="671" actId="6549"/>
        <pc:sldMkLst>
          <pc:docMk/>
          <pc:sldMk cId="3321754660" sldId="451"/>
        </pc:sldMkLst>
        <pc:spChg chg="mod">
          <ac:chgData name="Craig Thomas" userId="00ea655f176af39b" providerId="LiveId" clId="{1C93C290-5982-4DF4-AA55-AED56C5264E0}" dt="2018-06-28T19:31:45.976" v="671" actId="6549"/>
          <ac:spMkLst>
            <pc:docMk/>
            <pc:sldMk cId="3321754660" sldId="451"/>
            <ac:spMk id="14" creationId="{D7A0F651-6B3B-4B6B-8504-951CA90B3892}"/>
          </ac:spMkLst>
        </pc:spChg>
        <pc:spChg chg="mod">
          <ac:chgData name="Craig Thomas" userId="00ea655f176af39b" providerId="LiveId" clId="{1C93C290-5982-4DF4-AA55-AED56C5264E0}" dt="2018-06-28T19:31:03.935" v="654" actId="20577"/>
          <ac:spMkLst>
            <pc:docMk/>
            <pc:sldMk cId="3321754660" sldId="451"/>
            <ac:spMk id="16" creationId="{DFDBBC35-3A7E-40FB-B1E0-89FA3D549FFA}"/>
          </ac:spMkLst>
        </pc:spChg>
      </pc:sldChg>
      <pc:sldChg chg="add">
        <pc:chgData name="Craig Thomas" userId="00ea655f176af39b" providerId="LiveId" clId="{1C93C290-5982-4DF4-AA55-AED56C5264E0}" dt="2018-07-01T04:41:32.968" v="674"/>
        <pc:sldMkLst>
          <pc:docMk/>
          <pc:sldMk cId="872678630" sldId="452"/>
        </pc:sldMkLst>
      </pc:sldChg>
      <pc:sldChg chg="modSp add">
        <pc:chgData name="Craig Thomas" userId="00ea655f176af39b" providerId="LiveId" clId="{1C93C290-5982-4DF4-AA55-AED56C5264E0}" dt="2018-07-01T17:54:46.611" v="3119" actId="6549"/>
        <pc:sldMkLst>
          <pc:docMk/>
          <pc:sldMk cId="1817412331" sldId="453"/>
        </pc:sldMkLst>
        <pc:spChg chg="mod">
          <ac:chgData name="Craig Thomas" userId="00ea655f176af39b" providerId="LiveId" clId="{1C93C290-5982-4DF4-AA55-AED56C5264E0}" dt="2018-07-01T17:53:38.182" v="3102" actId="1035"/>
          <ac:spMkLst>
            <pc:docMk/>
            <pc:sldMk cId="1817412331" sldId="453"/>
            <ac:spMk id="11" creationId="{C8E43CA8-9580-4DC1-ADB7-91E85CB9F0D2}"/>
          </ac:spMkLst>
        </pc:spChg>
        <pc:spChg chg="mod">
          <ac:chgData name="Craig Thomas" userId="00ea655f176af39b" providerId="LiveId" clId="{1C93C290-5982-4DF4-AA55-AED56C5264E0}" dt="2018-07-01T17:53:44.245" v="3104" actId="1036"/>
          <ac:spMkLst>
            <pc:docMk/>
            <pc:sldMk cId="1817412331" sldId="453"/>
            <ac:spMk id="12" creationId="{5B001884-20BF-4667-91AA-0B0CA629609B}"/>
          </ac:spMkLst>
        </pc:spChg>
        <pc:spChg chg="mod">
          <ac:chgData name="Craig Thomas" userId="00ea655f176af39b" providerId="LiveId" clId="{1C93C290-5982-4DF4-AA55-AED56C5264E0}" dt="2018-07-01T17:54:46.611" v="3119" actId="6549"/>
          <ac:spMkLst>
            <pc:docMk/>
            <pc:sldMk cId="1817412331" sldId="453"/>
            <ac:spMk id="14" creationId="{F9691281-869B-4E77-A65A-9D67BA61CF44}"/>
          </ac:spMkLst>
        </pc:spChg>
      </pc:sldChg>
      <pc:sldChg chg="addSp delSp modSp add delAnim modAnim">
        <pc:chgData name="Craig Thomas" userId="00ea655f176af39b" providerId="LiveId" clId="{1C93C290-5982-4DF4-AA55-AED56C5264E0}" dt="2018-07-01T05:35:37.300" v="2876" actId="20577"/>
        <pc:sldMkLst>
          <pc:docMk/>
          <pc:sldMk cId="1739801262" sldId="454"/>
        </pc:sldMkLst>
        <pc:spChg chg="mod">
          <ac:chgData name="Craig Thomas" userId="00ea655f176af39b" providerId="LiveId" clId="{1C93C290-5982-4DF4-AA55-AED56C5264E0}" dt="2018-07-01T05:34:45.647" v="2868" actId="20577"/>
          <ac:spMkLst>
            <pc:docMk/>
            <pc:sldMk cId="1739801262" sldId="454"/>
            <ac:spMk id="11" creationId="{C8E43CA8-9580-4DC1-ADB7-91E85CB9F0D2}"/>
          </ac:spMkLst>
        </pc:spChg>
        <pc:spChg chg="mod">
          <ac:chgData name="Craig Thomas" userId="00ea655f176af39b" providerId="LiveId" clId="{1C93C290-5982-4DF4-AA55-AED56C5264E0}" dt="2018-07-01T05:35:08.675" v="2870" actId="20577"/>
          <ac:spMkLst>
            <pc:docMk/>
            <pc:sldMk cId="1739801262" sldId="454"/>
            <ac:spMk id="12" creationId="{5B001884-20BF-4667-91AA-0B0CA629609B}"/>
          </ac:spMkLst>
        </pc:spChg>
        <pc:spChg chg="add mod">
          <ac:chgData name="Craig Thomas" userId="00ea655f176af39b" providerId="LiveId" clId="{1C93C290-5982-4DF4-AA55-AED56C5264E0}" dt="2018-07-01T05:35:23.484" v="2871" actId="255"/>
          <ac:spMkLst>
            <pc:docMk/>
            <pc:sldMk cId="1739801262" sldId="454"/>
            <ac:spMk id="13" creationId="{368BCB62-C7D0-4107-8864-894070B5B121}"/>
          </ac:spMkLst>
        </pc:spChg>
        <pc:spChg chg="del">
          <ac:chgData name="Craig Thomas" userId="00ea655f176af39b" providerId="LiveId" clId="{1C93C290-5982-4DF4-AA55-AED56C5264E0}" dt="2018-07-01T05:29:17.619" v="2293" actId="478"/>
          <ac:spMkLst>
            <pc:docMk/>
            <pc:sldMk cId="1739801262" sldId="454"/>
            <ac:spMk id="14" creationId="{F9691281-869B-4E77-A65A-9D67BA61CF44}"/>
          </ac:spMkLst>
        </pc:spChg>
        <pc:spChg chg="add mod">
          <ac:chgData name="Craig Thomas" userId="00ea655f176af39b" providerId="LiveId" clId="{1C93C290-5982-4DF4-AA55-AED56C5264E0}" dt="2018-07-01T05:35:23.484" v="2871" actId="255"/>
          <ac:spMkLst>
            <pc:docMk/>
            <pc:sldMk cId="1739801262" sldId="454"/>
            <ac:spMk id="15" creationId="{574A32E0-3FB4-45C0-83D8-47C19139B1DE}"/>
          </ac:spMkLst>
        </pc:spChg>
        <pc:spChg chg="mod">
          <ac:chgData name="Craig Thomas" userId="00ea655f176af39b" providerId="LiveId" clId="{1C93C290-5982-4DF4-AA55-AED56C5264E0}" dt="2018-07-01T05:34:52.603" v="2869" actId="114"/>
          <ac:spMkLst>
            <pc:docMk/>
            <pc:sldMk cId="1739801262" sldId="454"/>
            <ac:spMk id="16" creationId="{DFDBBC35-3A7E-40FB-B1E0-89FA3D549FFA}"/>
          </ac:spMkLst>
        </pc:spChg>
        <pc:spChg chg="add mod">
          <ac:chgData name="Craig Thomas" userId="00ea655f176af39b" providerId="LiveId" clId="{1C93C290-5982-4DF4-AA55-AED56C5264E0}" dt="2018-07-01T05:35:37.300" v="2876" actId="20577"/>
          <ac:spMkLst>
            <pc:docMk/>
            <pc:sldMk cId="1739801262" sldId="454"/>
            <ac:spMk id="17" creationId="{0C95B74F-B974-4D79-98F3-C9D990E3BC02}"/>
          </ac:spMkLst>
        </pc:spChg>
      </pc:sldChg>
    </pc:docChg>
  </pc:docChgLst>
  <pc:docChgLst>
    <pc:chgData name="Craig Thomas" userId="00ea655f176af39b" providerId="LiveId" clId="{12912516-AE0F-44A6-8E43-68E6DB752905}"/>
    <pc:docChg chg="undo custSel addSld delSld modSld sldOrd">
      <pc:chgData name="Craig Thomas" userId="00ea655f176af39b" providerId="LiveId" clId="{12912516-AE0F-44A6-8E43-68E6DB752905}" dt="2018-05-27T18:27:16.409" v="16732" actId="1036"/>
      <pc:docMkLst>
        <pc:docMk/>
      </pc:docMkLst>
      <pc:sldChg chg="addSp modSp modAnim">
        <pc:chgData name="Craig Thomas" userId="00ea655f176af39b" providerId="LiveId" clId="{12912516-AE0F-44A6-8E43-68E6DB752905}" dt="2018-05-26T16:49:42.847" v="14629" actId="6549"/>
        <pc:sldMkLst>
          <pc:docMk/>
          <pc:sldMk cId="1429094725" sldId="273"/>
        </pc:sldMkLst>
        <pc:spChg chg="mod">
          <ac:chgData name="Craig Thomas" userId="00ea655f176af39b" providerId="LiveId" clId="{12912516-AE0F-44A6-8E43-68E6DB752905}" dt="2018-05-26T16:49:42.847" v="14629" actId="6549"/>
          <ac:spMkLst>
            <pc:docMk/>
            <pc:sldMk cId="1429094725" sldId="273"/>
            <ac:spMk id="6" creationId="{00000000-0000-0000-0000-000000000000}"/>
          </ac:spMkLst>
        </pc:spChg>
        <pc:cxnChg chg="add mod">
          <ac:chgData name="Craig Thomas" userId="00ea655f176af39b" providerId="LiveId" clId="{12912516-AE0F-44A6-8E43-68E6DB752905}" dt="2018-05-25T21:40:36.386" v="13727" actId="1036"/>
          <ac:cxnSpMkLst>
            <pc:docMk/>
            <pc:sldMk cId="1429094725" sldId="273"/>
            <ac:cxnSpMk id="7" creationId="{0E67C590-910C-4240-BE63-B93AFA6D156D}"/>
          </ac:cxnSpMkLst>
        </pc:cxnChg>
      </pc:sldChg>
      <pc:sldChg chg="setBg">
        <pc:chgData name="Craig Thomas" userId="00ea655f176af39b" providerId="LiveId" clId="{12912516-AE0F-44A6-8E43-68E6DB752905}" dt="2018-05-25T21:39:31.034" v="13681" actId="207"/>
        <pc:sldMkLst>
          <pc:docMk/>
          <pc:sldMk cId="0" sldId="386"/>
        </pc:sldMkLst>
      </pc:sldChg>
      <pc:sldChg chg="addSp delSp modSp ord delAnim modAnim">
        <pc:chgData name="Craig Thomas" userId="00ea655f176af39b" providerId="LiveId" clId="{12912516-AE0F-44A6-8E43-68E6DB752905}" dt="2018-05-27T18:01:21.140" v="16610" actId="1035"/>
        <pc:sldMkLst>
          <pc:docMk/>
          <pc:sldMk cId="2866394876" sldId="387"/>
        </pc:sldMkLst>
        <pc:spChg chg="add mod ord">
          <ac:chgData name="Craig Thomas" userId="00ea655f176af39b" providerId="LiveId" clId="{12912516-AE0F-44A6-8E43-68E6DB752905}" dt="2018-05-27T18:01:21.140" v="16610" actId="1035"/>
          <ac:spMkLst>
            <pc:docMk/>
            <pc:sldMk cId="2866394876" sldId="387"/>
            <ac:spMk id="4" creationId="{5D84575E-4512-4695-9A7D-0CAC2AC031B0}"/>
          </ac:spMkLst>
        </pc:spChg>
        <pc:spChg chg="del">
          <ac:chgData name="Craig Thomas" userId="00ea655f176af39b" providerId="LiveId" clId="{12912516-AE0F-44A6-8E43-68E6DB752905}" dt="2018-05-25T11:56:18.478" v="1474" actId="478"/>
          <ac:spMkLst>
            <pc:docMk/>
            <pc:sldMk cId="2866394876" sldId="387"/>
            <ac:spMk id="9" creationId="{00000000-0000-0000-0000-000000000000}"/>
          </ac:spMkLst>
        </pc:spChg>
        <pc:spChg chg="add mod">
          <ac:chgData name="Craig Thomas" userId="00ea655f176af39b" providerId="LiveId" clId="{12912516-AE0F-44A6-8E43-68E6DB752905}" dt="2018-05-26T16:56:51.893" v="15228" actId="404"/>
          <ac:spMkLst>
            <pc:docMk/>
            <pc:sldMk cId="2866394876" sldId="387"/>
            <ac:spMk id="11" creationId="{9C15BBBB-F2CE-411C-8D02-72F88274F76E}"/>
          </ac:spMkLst>
        </pc:spChg>
        <pc:spChg chg="add mod">
          <ac:chgData name="Craig Thomas" userId="00ea655f176af39b" providerId="LiveId" clId="{12912516-AE0F-44A6-8E43-68E6DB752905}" dt="2018-05-26T18:49:17.263" v="16460" actId="20577"/>
          <ac:spMkLst>
            <pc:docMk/>
            <pc:sldMk cId="2866394876" sldId="387"/>
            <ac:spMk id="13" creationId="{FBC024CA-606D-4F53-A02D-073FD8A5BC2F}"/>
          </ac:spMkLst>
        </pc:spChg>
        <pc:spChg chg="del mod">
          <ac:chgData name="Craig Thomas" userId="00ea655f176af39b" providerId="LiveId" clId="{12912516-AE0F-44A6-8E43-68E6DB752905}" dt="2018-05-25T11:56:18.478" v="1474" actId="478"/>
          <ac:spMkLst>
            <pc:docMk/>
            <pc:sldMk cId="2866394876" sldId="387"/>
            <ac:spMk id="14" creationId="{5BA70C52-C938-47EE-806D-77BEAD1C15BE}"/>
          </ac:spMkLst>
        </pc:spChg>
        <pc:spChg chg="add del mod">
          <ac:chgData name="Craig Thomas" userId="00ea655f176af39b" providerId="LiveId" clId="{12912516-AE0F-44A6-8E43-68E6DB752905}" dt="2018-05-26T16:55:51.459" v="15043" actId="478"/>
          <ac:spMkLst>
            <pc:docMk/>
            <pc:sldMk cId="2866394876" sldId="387"/>
            <ac:spMk id="14" creationId="{7FD8B702-C70A-4BBE-86BD-F2535B28C6F8}"/>
          </ac:spMkLst>
        </pc:spChg>
        <pc:spChg chg="add mod">
          <ac:chgData name="Craig Thomas" userId="00ea655f176af39b" providerId="LiveId" clId="{12912516-AE0F-44A6-8E43-68E6DB752905}" dt="2018-05-26T16:57:07.515" v="15238" actId="1036"/>
          <ac:spMkLst>
            <pc:docMk/>
            <pc:sldMk cId="2866394876" sldId="387"/>
            <ac:spMk id="15" creationId="{A89CC454-2823-4B76-BF8B-DBC68D1417CF}"/>
          </ac:spMkLst>
        </pc:spChg>
        <pc:spChg chg="add mod">
          <ac:chgData name="Craig Thomas" userId="00ea655f176af39b" providerId="LiveId" clId="{12912516-AE0F-44A6-8E43-68E6DB752905}" dt="2018-05-26T16:58:45.631" v="15273" actId="6549"/>
          <ac:spMkLst>
            <pc:docMk/>
            <pc:sldMk cId="2866394876" sldId="387"/>
            <ac:spMk id="16" creationId="{A1643DEC-66BD-45A0-AD29-84CC176DC3B9}"/>
          </ac:spMkLst>
        </pc:spChg>
        <pc:spChg chg="mod">
          <ac:chgData name="Craig Thomas" userId="00ea655f176af39b" providerId="LiveId" clId="{12912516-AE0F-44A6-8E43-68E6DB752905}" dt="2018-05-25T11:43:57.333" v="768" actId="20577"/>
          <ac:spMkLst>
            <pc:docMk/>
            <pc:sldMk cId="2866394876" sldId="387"/>
            <ac:spMk id="56329" creationId="{00000000-0000-0000-0000-000000000000}"/>
          </ac:spMkLst>
        </pc:spChg>
        <pc:spChg chg="mod">
          <ac:chgData name="Craig Thomas" userId="00ea655f176af39b" providerId="LiveId" clId="{12912516-AE0F-44A6-8E43-68E6DB752905}" dt="2018-05-27T18:01:00.570" v="16579" actId="14100"/>
          <ac:spMkLst>
            <pc:docMk/>
            <pc:sldMk cId="2866394876" sldId="387"/>
            <ac:spMk id="56335" creationId="{00000000-0000-0000-0000-000000000000}"/>
          </ac:spMkLst>
        </pc:spChg>
        <pc:picChg chg="mod">
          <ac:chgData name="Craig Thomas" userId="00ea655f176af39b" providerId="LiveId" clId="{12912516-AE0F-44A6-8E43-68E6DB752905}" dt="2018-05-26T00:56:30.458" v="13825" actId="14100"/>
          <ac:picMkLst>
            <pc:docMk/>
            <pc:sldMk cId="2866394876" sldId="387"/>
            <ac:picMk id="7" creationId="{CFD31A5A-F54C-4112-8E9B-AF3F85254828}"/>
          </ac:picMkLst>
        </pc:picChg>
      </pc:sldChg>
      <pc:sldChg chg="addSp delSp modSp add delAnim modAnim">
        <pc:chgData name="Craig Thomas" userId="00ea655f176af39b" providerId="LiveId" clId="{12912516-AE0F-44A6-8E43-68E6DB752905}" dt="2018-05-26T18:56:51.707" v="16534" actId="14100"/>
        <pc:sldMkLst>
          <pc:docMk/>
          <pc:sldMk cId="3093790869" sldId="390"/>
        </pc:sldMkLst>
        <pc:spChg chg="mod">
          <ac:chgData name="Craig Thomas" userId="00ea655f176af39b" providerId="LiveId" clId="{12912516-AE0F-44A6-8E43-68E6DB752905}" dt="2018-05-26T18:56:51.707" v="16534" actId="14100"/>
          <ac:spMkLst>
            <pc:docMk/>
            <pc:sldMk cId="3093790869" sldId="390"/>
            <ac:spMk id="2" creationId="{00000000-0000-0000-0000-000000000000}"/>
          </ac:spMkLst>
        </pc:spChg>
        <pc:spChg chg="del">
          <ac:chgData name="Craig Thomas" userId="00ea655f176af39b" providerId="LiveId" clId="{12912516-AE0F-44A6-8E43-68E6DB752905}" dt="2018-05-25T18:18:43.085" v="12817" actId="478"/>
          <ac:spMkLst>
            <pc:docMk/>
            <pc:sldMk cId="3093790869" sldId="390"/>
            <ac:spMk id="9" creationId="{00000000-0000-0000-0000-000000000000}"/>
          </ac:spMkLst>
        </pc:spChg>
        <pc:spChg chg="add mod">
          <ac:chgData name="Craig Thomas" userId="00ea655f176af39b" providerId="LiveId" clId="{12912516-AE0F-44A6-8E43-68E6DB752905}" dt="2018-05-25T18:34:56.385" v="13639" actId="1035"/>
          <ac:spMkLst>
            <pc:docMk/>
            <pc:sldMk cId="3093790869" sldId="390"/>
            <ac:spMk id="12" creationId="{423E9614-F49B-443D-BA4F-777652835010}"/>
          </ac:spMkLst>
        </pc:spChg>
        <pc:spChg chg="add mod">
          <ac:chgData name="Craig Thomas" userId="00ea655f176af39b" providerId="LiveId" clId="{12912516-AE0F-44A6-8E43-68E6DB752905}" dt="2018-05-25T18:34:56.385" v="13639" actId="1035"/>
          <ac:spMkLst>
            <pc:docMk/>
            <pc:sldMk cId="3093790869" sldId="390"/>
            <ac:spMk id="13" creationId="{BE72DB68-2FFF-40C9-8410-C17E6D582575}"/>
          </ac:spMkLst>
        </pc:spChg>
        <pc:spChg chg="del">
          <ac:chgData name="Craig Thomas" userId="00ea655f176af39b" providerId="LiveId" clId="{12912516-AE0F-44A6-8E43-68E6DB752905}" dt="2018-05-25T18:18:39.614" v="12816" actId="478"/>
          <ac:spMkLst>
            <pc:docMk/>
            <pc:sldMk cId="3093790869" sldId="390"/>
            <ac:spMk id="14" creationId="{5BA70C52-C938-47EE-806D-77BEAD1C15BE}"/>
          </ac:spMkLst>
        </pc:spChg>
        <pc:spChg chg="add mod">
          <ac:chgData name="Craig Thomas" userId="00ea655f176af39b" providerId="LiveId" clId="{12912516-AE0F-44A6-8E43-68E6DB752905}" dt="2018-05-25T18:34:56.385" v="13639" actId="1035"/>
          <ac:spMkLst>
            <pc:docMk/>
            <pc:sldMk cId="3093790869" sldId="390"/>
            <ac:spMk id="15" creationId="{7AE78AA3-7DDF-4D96-8B3F-4A1D54BDCE95}"/>
          </ac:spMkLst>
        </pc:spChg>
        <pc:spChg chg="add mod">
          <ac:chgData name="Craig Thomas" userId="00ea655f176af39b" providerId="LiveId" clId="{12912516-AE0F-44A6-8E43-68E6DB752905}" dt="2018-05-25T18:34:56.385" v="13639" actId="1035"/>
          <ac:spMkLst>
            <pc:docMk/>
            <pc:sldMk cId="3093790869" sldId="390"/>
            <ac:spMk id="16" creationId="{FFA8F8A6-3083-4274-9198-1E487F880A48}"/>
          </ac:spMkLst>
        </pc:spChg>
        <pc:spChg chg="add mod">
          <ac:chgData name="Craig Thomas" userId="00ea655f176af39b" providerId="LiveId" clId="{12912516-AE0F-44A6-8E43-68E6DB752905}" dt="2018-05-25T18:34:56.385" v="13639" actId="1035"/>
          <ac:spMkLst>
            <pc:docMk/>
            <pc:sldMk cId="3093790869" sldId="390"/>
            <ac:spMk id="17" creationId="{17C3C76E-00BF-4254-B76A-B069999885F6}"/>
          </ac:spMkLst>
        </pc:spChg>
        <pc:spChg chg="add mod">
          <ac:chgData name="Craig Thomas" userId="00ea655f176af39b" providerId="LiveId" clId="{12912516-AE0F-44A6-8E43-68E6DB752905}" dt="2018-05-26T18:46:34.545" v="16343" actId="2711"/>
          <ac:spMkLst>
            <pc:docMk/>
            <pc:sldMk cId="3093790869" sldId="390"/>
            <ac:spMk id="18" creationId="{7EDD5671-7BC8-4713-88D1-DE0EF0A5074F}"/>
          </ac:spMkLst>
        </pc:spChg>
        <pc:spChg chg="mod">
          <ac:chgData name="Craig Thomas" userId="00ea655f176af39b" providerId="LiveId" clId="{12912516-AE0F-44A6-8E43-68E6DB752905}" dt="2018-05-25T10:53:37.114" v="38" actId="6549"/>
          <ac:spMkLst>
            <pc:docMk/>
            <pc:sldMk cId="3093790869" sldId="390"/>
            <ac:spMk id="56329" creationId="{00000000-0000-0000-0000-000000000000}"/>
          </ac:spMkLst>
        </pc:spChg>
        <pc:spChg chg="del mod">
          <ac:chgData name="Craig Thomas" userId="00ea655f176af39b" providerId="LiveId" clId="{12912516-AE0F-44A6-8E43-68E6DB752905}" dt="2018-05-25T18:20:13.349" v="13164" actId="478"/>
          <ac:spMkLst>
            <pc:docMk/>
            <pc:sldMk cId="3093790869" sldId="390"/>
            <ac:spMk id="56335" creationId="{00000000-0000-0000-0000-000000000000}"/>
          </ac:spMkLst>
        </pc:spChg>
        <pc:picChg chg="del">
          <ac:chgData name="Craig Thomas" userId="00ea655f176af39b" providerId="LiveId" clId="{12912516-AE0F-44A6-8E43-68E6DB752905}" dt="2018-05-25T18:18:00.316" v="12810" actId="478"/>
          <ac:picMkLst>
            <pc:docMk/>
            <pc:sldMk cId="3093790869" sldId="390"/>
            <ac:picMk id="7" creationId="{CFD31A5A-F54C-4112-8E9B-AF3F85254828}"/>
          </ac:picMkLst>
        </pc:picChg>
        <pc:picChg chg="add ord">
          <ac:chgData name="Craig Thomas" userId="00ea655f176af39b" providerId="LiveId" clId="{12912516-AE0F-44A6-8E43-68E6DB752905}" dt="2018-05-25T18:20:18.561" v="13165" actId="166"/>
          <ac:picMkLst>
            <pc:docMk/>
            <pc:sldMk cId="3093790869" sldId="390"/>
            <ac:picMk id="11" creationId="{3D6477EB-F75B-4306-9804-72FCD8BDDAFC}"/>
          </ac:picMkLst>
        </pc:picChg>
      </pc:sldChg>
    </pc:docChg>
  </pc:docChgLst>
  <pc:docChgLst>
    <pc:chgData name="Craig Thomas" userId="00ea655f176af39b" providerId="LiveId" clId="{1A8E4C96-7FCD-4054-BE7C-F40A260FD8A0}"/>
    <pc:docChg chg="undo redo custSel addSld delSld modSld sldOrd">
      <pc:chgData name="Craig Thomas" userId="00ea655f176af39b" providerId="LiveId" clId="{1A8E4C96-7FCD-4054-BE7C-F40A260FD8A0}" dt="2018-06-17T18:06:50.943" v="20143" actId="14100"/>
      <pc:docMkLst>
        <pc:docMk/>
      </pc:docMkLst>
      <pc:sldChg chg="modSp">
        <pc:chgData name="Craig Thomas" userId="00ea655f176af39b" providerId="LiveId" clId="{1A8E4C96-7FCD-4054-BE7C-F40A260FD8A0}" dt="2018-06-16T19:08:59.333" v="18425" actId="6549"/>
        <pc:sldMkLst>
          <pc:docMk/>
          <pc:sldMk cId="1429094725" sldId="273"/>
        </pc:sldMkLst>
        <pc:spChg chg="mod">
          <ac:chgData name="Craig Thomas" userId="00ea655f176af39b" providerId="LiveId" clId="{1A8E4C96-7FCD-4054-BE7C-F40A260FD8A0}" dt="2018-06-12T03:34:40.488" v="31" actId="6549"/>
          <ac:spMkLst>
            <pc:docMk/>
            <pc:sldMk cId="1429094725" sldId="273"/>
            <ac:spMk id="6" creationId="{00000000-0000-0000-0000-000000000000}"/>
          </ac:spMkLst>
        </pc:spChg>
        <pc:spChg chg="mod">
          <ac:chgData name="Craig Thomas" userId="00ea655f176af39b" providerId="LiveId" clId="{1A8E4C96-7FCD-4054-BE7C-F40A260FD8A0}" dt="2018-06-16T19:08:59.333" v="18425" actId="6549"/>
          <ac:spMkLst>
            <pc:docMk/>
            <pc:sldMk cId="1429094725" sldId="273"/>
            <ac:spMk id="9" creationId="{00000000-0000-0000-0000-000000000000}"/>
          </ac:spMkLst>
        </pc:spChg>
      </pc:sldChg>
      <pc:sldChg chg="addSp delSp modSp delAnim modAnim">
        <pc:chgData name="Craig Thomas" userId="00ea655f176af39b" providerId="LiveId" clId="{1A8E4C96-7FCD-4054-BE7C-F40A260FD8A0}" dt="2018-06-17T18:01:00.392" v="20138" actId="1036"/>
        <pc:sldMkLst>
          <pc:docMk/>
          <pc:sldMk cId="2866394876" sldId="387"/>
        </pc:sldMkLst>
        <pc:spChg chg="mod">
          <ac:chgData name="Craig Thomas" userId="00ea655f176af39b" providerId="LiveId" clId="{1A8E4C96-7FCD-4054-BE7C-F40A260FD8A0}" dt="2018-06-12T18:04:38.228" v="976" actId="1036"/>
          <ac:spMkLst>
            <pc:docMk/>
            <pc:sldMk cId="2866394876" sldId="387"/>
            <ac:spMk id="13" creationId="{FBC024CA-606D-4F53-A02D-073FD8A5BC2F}"/>
          </ac:spMkLst>
        </pc:spChg>
        <pc:spChg chg="add mod ord">
          <ac:chgData name="Craig Thomas" userId="00ea655f176af39b" providerId="LiveId" clId="{1A8E4C96-7FCD-4054-BE7C-F40A260FD8A0}" dt="2018-06-17T18:00:56.076" v="20133" actId="1036"/>
          <ac:spMkLst>
            <pc:docMk/>
            <pc:sldMk cId="2866394876" sldId="387"/>
            <ac:spMk id="14" creationId="{99D09971-FA0D-446B-B2A7-FBE65EBB0546}"/>
          </ac:spMkLst>
        </pc:spChg>
        <pc:spChg chg="mod">
          <ac:chgData name="Craig Thomas" userId="00ea655f176af39b" providerId="LiveId" clId="{1A8E4C96-7FCD-4054-BE7C-F40A260FD8A0}" dt="2018-06-12T18:04:38.228" v="976" actId="1036"/>
          <ac:spMkLst>
            <pc:docMk/>
            <pc:sldMk cId="2866394876" sldId="387"/>
            <ac:spMk id="15" creationId="{A89CC454-2823-4B76-BF8B-DBC68D1417CF}"/>
          </ac:spMkLst>
        </pc:spChg>
        <pc:spChg chg="mod">
          <ac:chgData name="Craig Thomas" userId="00ea655f176af39b" providerId="LiveId" clId="{1A8E4C96-7FCD-4054-BE7C-F40A260FD8A0}" dt="2018-06-12T18:04:38.228" v="976" actId="1036"/>
          <ac:spMkLst>
            <pc:docMk/>
            <pc:sldMk cId="2866394876" sldId="387"/>
            <ac:spMk id="16" creationId="{A1643DEC-66BD-45A0-AD29-84CC176DC3B9}"/>
          </ac:spMkLst>
        </pc:spChg>
        <pc:spChg chg="add mod ord">
          <ac:chgData name="Craig Thomas" userId="00ea655f176af39b" providerId="LiveId" clId="{1A8E4C96-7FCD-4054-BE7C-F40A260FD8A0}" dt="2018-06-17T18:00:52.169" v="20128" actId="1036"/>
          <ac:spMkLst>
            <pc:docMk/>
            <pc:sldMk cId="2866394876" sldId="387"/>
            <ac:spMk id="17" creationId="{CF35D6D8-BAC6-4B28-882F-2D8A5C6603C4}"/>
          </ac:spMkLst>
        </pc:spChg>
        <pc:spChg chg="mod ord">
          <ac:chgData name="Craig Thomas" userId="00ea655f176af39b" providerId="LiveId" clId="{1A8E4C96-7FCD-4054-BE7C-F40A260FD8A0}" dt="2018-06-17T18:01:00.392" v="20138" actId="1036"/>
          <ac:spMkLst>
            <pc:docMk/>
            <pc:sldMk cId="2866394876" sldId="387"/>
            <ac:spMk id="18" creationId="{7C4588C4-3E31-47A3-A49C-D35657AA6309}"/>
          </ac:spMkLst>
        </pc:spChg>
        <pc:spChg chg="add mod ord">
          <ac:chgData name="Craig Thomas" userId="00ea655f176af39b" providerId="LiveId" clId="{1A8E4C96-7FCD-4054-BE7C-F40A260FD8A0}" dt="2018-06-17T18:00:45.690" v="20122" actId="1036"/>
          <ac:spMkLst>
            <pc:docMk/>
            <pc:sldMk cId="2866394876" sldId="387"/>
            <ac:spMk id="19" creationId="{27C6C63D-7F2D-4A18-8658-9B7930285FD0}"/>
          </ac:spMkLst>
        </pc:spChg>
        <pc:spChg chg="mod">
          <ac:chgData name="Craig Thomas" userId="00ea655f176af39b" providerId="LiveId" clId="{1A8E4C96-7FCD-4054-BE7C-F40A260FD8A0}" dt="2018-06-12T18:25:58.904" v="2149" actId="255"/>
          <ac:spMkLst>
            <pc:docMk/>
            <pc:sldMk cId="2866394876" sldId="387"/>
            <ac:spMk id="56329" creationId="{00000000-0000-0000-0000-000000000000}"/>
          </ac:spMkLst>
        </pc:spChg>
        <pc:spChg chg="mod">
          <ac:chgData name="Craig Thomas" userId="00ea655f176af39b" providerId="LiveId" clId="{1A8E4C96-7FCD-4054-BE7C-F40A260FD8A0}" dt="2018-06-12T18:04:38.228" v="976" actId="1036"/>
          <ac:spMkLst>
            <pc:docMk/>
            <pc:sldMk cId="2866394876" sldId="387"/>
            <ac:spMk id="56335" creationId="{00000000-0000-0000-0000-000000000000}"/>
          </ac:spMkLst>
        </pc:spChg>
        <pc:picChg chg="del">
          <ac:chgData name="Craig Thomas" userId="00ea655f176af39b" providerId="LiveId" clId="{1A8E4C96-7FCD-4054-BE7C-F40A260FD8A0}" dt="2018-06-12T18:15:02.416" v="1616" actId="478"/>
          <ac:picMkLst>
            <pc:docMk/>
            <pc:sldMk cId="2866394876" sldId="387"/>
            <ac:picMk id="6" creationId="{0D4F97AE-2013-4384-AEAC-1EEDFCF85A9B}"/>
          </ac:picMkLst>
        </pc:picChg>
        <pc:picChg chg="add mod ord">
          <ac:chgData name="Craig Thomas" userId="00ea655f176af39b" providerId="LiveId" clId="{1A8E4C96-7FCD-4054-BE7C-F40A260FD8A0}" dt="2018-06-12T18:16:22.884" v="1644" actId="166"/>
          <ac:picMkLst>
            <pc:docMk/>
            <pc:sldMk cId="2866394876" sldId="387"/>
            <ac:picMk id="7" creationId="{46ED5970-0B00-4B40-81D8-D63D85DD8A53}"/>
          </ac:picMkLst>
        </pc:picChg>
        <pc:cxnChg chg="mod ord">
          <ac:chgData name="Craig Thomas" userId="00ea655f176af39b" providerId="LiveId" clId="{1A8E4C96-7FCD-4054-BE7C-F40A260FD8A0}" dt="2018-06-12T18:16:15.605" v="1643" actId="171"/>
          <ac:cxnSpMkLst>
            <pc:docMk/>
            <pc:sldMk cId="2866394876" sldId="387"/>
            <ac:cxnSpMk id="5" creationId="{611DC2B8-6858-4C7B-8330-CCB64F7EA68B}"/>
          </ac:cxnSpMkLst>
        </pc:cxnChg>
      </pc:sldChg>
      <pc:sldChg chg="delSp modSp delAnim">
        <pc:chgData name="Craig Thomas" userId="00ea655f176af39b" providerId="LiveId" clId="{1A8E4C96-7FCD-4054-BE7C-F40A260FD8A0}" dt="2018-06-14T21:17:48.110" v="18417" actId="207"/>
        <pc:sldMkLst>
          <pc:docMk/>
          <pc:sldMk cId="3093790869" sldId="390"/>
        </pc:sldMkLst>
        <pc:spChg chg="mod">
          <ac:chgData name="Craig Thomas" userId="00ea655f176af39b" providerId="LiveId" clId="{1A8E4C96-7FCD-4054-BE7C-F40A260FD8A0}" dt="2018-06-14T21:16:25.532" v="18344" actId="20577"/>
          <ac:spMkLst>
            <pc:docMk/>
            <pc:sldMk cId="3093790869" sldId="390"/>
            <ac:spMk id="12" creationId="{423E9614-F49B-443D-BA4F-777652835010}"/>
          </ac:spMkLst>
        </pc:spChg>
        <pc:spChg chg="mod">
          <ac:chgData name="Craig Thomas" userId="00ea655f176af39b" providerId="LiveId" clId="{1A8E4C96-7FCD-4054-BE7C-F40A260FD8A0}" dt="2018-06-14T21:17:48.110" v="18417" actId="207"/>
          <ac:spMkLst>
            <pc:docMk/>
            <pc:sldMk cId="3093790869" sldId="390"/>
            <ac:spMk id="14" creationId="{C6C3E739-E80D-4C92-81A7-80506988C98F}"/>
          </ac:spMkLst>
        </pc:spChg>
        <pc:spChg chg="del">
          <ac:chgData name="Craig Thomas" userId="00ea655f176af39b" providerId="LiveId" clId="{1A8E4C96-7FCD-4054-BE7C-F40A260FD8A0}" dt="2018-06-14T21:15:43.814" v="18331" actId="478"/>
          <ac:spMkLst>
            <pc:docMk/>
            <pc:sldMk cId="3093790869" sldId="390"/>
            <ac:spMk id="16" creationId="{FFA8F8A6-3083-4274-9198-1E487F880A48}"/>
          </ac:spMkLst>
        </pc:spChg>
        <pc:picChg chg="mod">
          <ac:chgData name="Craig Thomas" userId="00ea655f176af39b" providerId="LiveId" clId="{1A8E4C96-7FCD-4054-BE7C-F40A260FD8A0}" dt="2018-06-14T21:17:23.746" v="18412" actId="14100"/>
          <ac:picMkLst>
            <pc:docMk/>
            <pc:sldMk cId="3093790869" sldId="390"/>
            <ac:picMk id="11" creationId="{3D6477EB-F75B-4306-9804-72FCD8BDDAFC}"/>
          </ac:picMkLst>
        </pc:picChg>
      </pc:sldChg>
      <pc:sldChg chg="modSp">
        <pc:chgData name="Craig Thomas" userId="00ea655f176af39b" providerId="LiveId" clId="{1A8E4C96-7FCD-4054-BE7C-F40A260FD8A0}" dt="2018-06-16T19:06:24.190" v="18421" actId="12"/>
        <pc:sldMkLst>
          <pc:docMk/>
          <pc:sldMk cId="2859950720" sldId="405"/>
        </pc:sldMkLst>
        <pc:spChg chg="mod">
          <ac:chgData name="Craig Thomas" userId="00ea655f176af39b" providerId="LiveId" clId="{1A8E4C96-7FCD-4054-BE7C-F40A260FD8A0}" dt="2018-06-16T19:06:21.376" v="18418" actId="12"/>
          <ac:spMkLst>
            <pc:docMk/>
            <pc:sldMk cId="2859950720" sldId="405"/>
            <ac:spMk id="13" creationId="{BE72DB68-2FFF-40C9-8410-C17E6D582575}"/>
          </ac:spMkLst>
        </pc:spChg>
        <pc:spChg chg="mod">
          <ac:chgData name="Craig Thomas" userId="00ea655f176af39b" providerId="LiveId" clId="{1A8E4C96-7FCD-4054-BE7C-F40A260FD8A0}" dt="2018-06-16T19:06:22.257" v="18419" actId="12"/>
          <ac:spMkLst>
            <pc:docMk/>
            <pc:sldMk cId="2859950720" sldId="405"/>
            <ac:spMk id="15" creationId="{7AE78AA3-7DDF-4D96-8B3F-4A1D54BDCE95}"/>
          </ac:spMkLst>
        </pc:spChg>
        <pc:spChg chg="mod">
          <ac:chgData name="Craig Thomas" userId="00ea655f176af39b" providerId="LiveId" clId="{1A8E4C96-7FCD-4054-BE7C-F40A260FD8A0}" dt="2018-06-16T19:06:23.313" v="18420" actId="12"/>
          <ac:spMkLst>
            <pc:docMk/>
            <pc:sldMk cId="2859950720" sldId="405"/>
            <ac:spMk id="16" creationId="{FFA8F8A6-3083-4274-9198-1E487F880A48}"/>
          </ac:spMkLst>
        </pc:spChg>
        <pc:spChg chg="mod">
          <ac:chgData name="Craig Thomas" userId="00ea655f176af39b" providerId="LiveId" clId="{1A8E4C96-7FCD-4054-BE7C-F40A260FD8A0}" dt="2018-06-16T19:06:24.190" v="18421" actId="12"/>
          <ac:spMkLst>
            <pc:docMk/>
            <pc:sldMk cId="2859950720" sldId="405"/>
            <ac:spMk id="17" creationId="{17C3C76E-00BF-4254-B76A-B069999885F6}"/>
          </ac:spMkLst>
        </pc:spChg>
      </pc:sldChg>
      <pc:sldChg chg="addSp delSp modSp delAnim modAnim">
        <pc:chgData name="Craig Thomas" userId="00ea655f176af39b" providerId="LiveId" clId="{1A8E4C96-7FCD-4054-BE7C-F40A260FD8A0}" dt="2018-06-16T19:16:47.579" v="18934" actId="20577"/>
        <pc:sldMkLst>
          <pc:docMk/>
          <pc:sldMk cId="1821889459" sldId="406"/>
        </pc:sldMkLst>
        <pc:spChg chg="del">
          <ac:chgData name="Craig Thomas" userId="00ea655f176af39b" providerId="LiveId" clId="{1A8E4C96-7FCD-4054-BE7C-F40A260FD8A0}" dt="2018-06-12T18:26:37.436" v="2201" actId="478"/>
          <ac:spMkLst>
            <pc:docMk/>
            <pc:sldMk cId="1821889459" sldId="406"/>
            <ac:spMk id="4" creationId="{C2D112AE-E4D1-46BC-8A4D-A1F8521E9972}"/>
          </ac:spMkLst>
        </pc:spChg>
        <pc:spChg chg="add mod">
          <ac:chgData name="Craig Thomas" userId="00ea655f176af39b" providerId="LiveId" clId="{1A8E4C96-7FCD-4054-BE7C-F40A260FD8A0}" dt="2018-06-16T19:16:47.579" v="18934" actId="20577"/>
          <ac:spMkLst>
            <pc:docMk/>
            <pc:sldMk cId="1821889459" sldId="406"/>
            <ac:spMk id="11" creationId="{32267671-5153-4577-BA59-6841B351170A}"/>
          </ac:spMkLst>
        </pc:spChg>
        <pc:spChg chg="add mod">
          <ac:chgData name="Craig Thomas" userId="00ea655f176af39b" providerId="LiveId" clId="{1A8E4C96-7FCD-4054-BE7C-F40A260FD8A0}" dt="2018-06-12T18:33:56.198" v="2813" actId="6549"/>
          <ac:spMkLst>
            <pc:docMk/>
            <pc:sldMk cId="1821889459" sldId="406"/>
            <ac:spMk id="12" creationId="{06320B98-9113-46B5-B1CD-F9E8F30AED19}"/>
          </ac:spMkLst>
        </pc:spChg>
        <pc:spChg chg="add mod">
          <ac:chgData name="Craig Thomas" userId="00ea655f176af39b" providerId="LiveId" clId="{1A8E4C96-7FCD-4054-BE7C-F40A260FD8A0}" dt="2018-06-12T18:36:11.454" v="2887" actId="6549"/>
          <ac:spMkLst>
            <pc:docMk/>
            <pc:sldMk cId="1821889459" sldId="406"/>
            <ac:spMk id="13" creationId="{141CF812-17B1-44E8-BCE8-6989E705AD02}"/>
          </ac:spMkLst>
        </pc:spChg>
        <pc:spChg chg="mod">
          <ac:chgData name="Craig Thomas" userId="00ea655f176af39b" providerId="LiveId" clId="{1A8E4C96-7FCD-4054-BE7C-F40A260FD8A0}" dt="2018-06-12T18:26:34.138" v="2200" actId="6549"/>
          <ac:spMkLst>
            <pc:docMk/>
            <pc:sldMk cId="1821889459" sldId="406"/>
            <ac:spMk id="14" creationId="{C175AF58-54D5-4AF6-AF9E-88495E00D33E}"/>
          </ac:spMkLst>
        </pc:spChg>
        <pc:spChg chg="mod">
          <ac:chgData name="Craig Thomas" userId="00ea655f176af39b" providerId="LiveId" clId="{1A8E4C96-7FCD-4054-BE7C-F40A260FD8A0}" dt="2018-06-12T18:25:33.671" v="2108" actId="404"/>
          <ac:spMkLst>
            <pc:docMk/>
            <pc:sldMk cId="1821889459" sldId="406"/>
            <ac:spMk id="56329" creationId="{00000000-0000-0000-0000-000000000000}"/>
          </ac:spMkLst>
        </pc:spChg>
        <pc:picChg chg="del">
          <ac:chgData name="Craig Thomas" userId="00ea655f176af39b" providerId="LiveId" clId="{1A8E4C96-7FCD-4054-BE7C-F40A260FD8A0}" dt="2018-06-12T18:25:36.156" v="2109" actId="478"/>
          <ac:picMkLst>
            <pc:docMk/>
            <pc:sldMk cId="1821889459" sldId="406"/>
            <ac:picMk id="6" creationId="{0D4F97AE-2013-4384-AEAC-1EEDFCF85A9B}"/>
          </ac:picMkLst>
        </pc:picChg>
        <pc:picChg chg="add">
          <ac:chgData name="Craig Thomas" userId="00ea655f176af39b" providerId="LiveId" clId="{1A8E4C96-7FCD-4054-BE7C-F40A260FD8A0}" dt="2018-06-12T18:26:05.473" v="2150" actId="6549"/>
          <ac:picMkLst>
            <pc:docMk/>
            <pc:sldMk cId="1821889459" sldId="406"/>
            <ac:picMk id="10" creationId="{2BF8792B-6789-4E76-9A08-0452A6D3F173}"/>
          </ac:picMkLst>
        </pc:picChg>
      </pc:sldChg>
      <pc:sldChg chg="addSp delSp modSp add delAnim modAnim">
        <pc:chgData name="Craig Thomas" userId="00ea655f176af39b" providerId="LiveId" clId="{1A8E4C96-7FCD-4054-BE7C-F40A260FD8A0}" dt="2018-06-17T18:05:11.111" v="20141" actId="14100"/>
        <pc:sldMkLst>
          <pc:docMk/>
          <pc:sldMk cId="3253302999" sldId="422"/>
        </pc:sldMkLst>
        <pc:spChg chg="del">
          <ac:chgData name="Craig Thomas" userId="00ea655f176af39b" providerId="LiveId" clId="{1A8E4C96-7FCD-4054-BE7C-F40A260FD8A0}" dt="2018-06-12T18:37:47.592" v="2909" actId="478"/>
          <ac:spMkLst>
            <pc:docMk/>
            <pc:sldMk cId="3253302999" sldId="422"/>
            <ac:spMk id="11" creationId="{32267671-5153-4577-BA59-6841B351170A}"/>
          </ac:spMkLst>
        </pc:spChg>
        <pc:spChg chg="del">
          <ac:chgData name="Craig Thomas" userId="00ea655f176af39b" providerId="LiveId" clId="{1A8E4C96-7FCD-4054-BE7C-F40A260FD8A0}" dt="2018-06-12T18:37:47.592" v="2909" actId="478"/>
          <ac:spMkLst>
            <pc:docMk/>
            <pc:sldMk cId="3253302999" sldId="422"/>
            <ac:spMk id="12" creationId="{06320B98-9113-46B5-B1CD-F9E8F30AED19}"/>
          </ac:spMkLst>
        </pc:spChg>
        <pc:spChg chg="del">
          <ac:chgData name="Craig Thomas" userId="00ea655f176af39b" providerId="LiveId" clId="{1A8E4C96-7FCD-4054-BE7C-F40A260FD8A0}" dt="2018-06-12T18:37:47.592" v="2909" actId="478"/>
          <ac:spMkLst>
            <pc:docMk/>
            <pc:sldMk cId="3253302999" sldId="422"/>
            <ac:spMk id="13" creationId="{141CF812-17B1-44E8-BCE8-6989E705AD02}"/>
          </ac:spMkLst>
        </pc:spChg>
        <pc:spChg chg="del">
          <ac:chgData name="Craig Thomas" userId="00ea655f176af39b" providerId="LiveId" clId="{1A8E4C96-7FCD-4054-BE7C-F40A260FD8A0}" dt="2018-06-12T18:37:47.592" v="2909" actId="478"/>
          <ac:spMkLst>
            <pc:docMk/>
            <pc:sldMk cId="3253302999" sldId="422"/>
            <ac:spMk id="14" creationId="{C175AF58-54D5-4AF6-AF9E-88495E00D33E}"/>
          </ac:spMkLst>
        </pc:spChg>
        <pc:spChg chg="add del mod">
          <ac:chgData name="Craig Thomas" userId="00ea655f176af39b" providerId="LiveId" clId="{1A8E4C96-7FCD-4054-BE7C-F40A260FD8A0}" dt="2018-06-12T18:41:32.692" v="3201" actId="478"/>
          <ac:spMkLst>
            <pc:docMk/>
            <pc:sldMk cId="3253302999" sldId="422"/>
            <ac:spMk id="15" creationId="{D3F2DFB2-73AF-4313-9F59-14D311C084C1}"/>
          </ac:spMkLst>
        </pc:spChg>
        <pc:spChg chg="add mod">
          <ac:chgData name="Craig Thomas" userId="00ea655f176af39b" providerId="LiveId" clId="{1A8E4C96-7FCD-4054-BE7C-F40A260FD8A0}" dt="2018-06-12T18:41:28.833" v="3200" actId="404"/>
          <ac:spMkLst>
            <pc:docMk/>
            <pc:sldMk cId="3253302999" sldId="422"/>
            <ac:spMk id="16" creationId="{DFDBBC35-3A7E-40FB-B1E0-89FA3D549FFA}"/>
          </ac:spMkLst>
        </pc:spChg>
        <pc:spChg chg="add mod">
          <ac:chgData name="Craig Thomas" userId="00ea655f176af39b" providerId="LiveId" clId="{1A8E4C96-7FCD-4054-BE7C-F40A260FD8A0}" dt="2018-06-12T18:41:52.580" v="3250" actId="6549"/>
          <ac:spMkLst>
            <pc:docMk/>
            <pc:sldMk cId="3253302999" sldId="422"/>
            <ac:spMk id="17" creationId="{45BAAB76-4C13-4D45-BEE0-5EB19207191D}"/>
          </ac:spMkLst>
        </pc:spChg>
        <pc:spChg chg="add mod">
          <ac:chgData name="Craig Thomas" userId="00ea655f176af39b" providerId="LiveId" clId="{1A8E4C96-7FCD-4054-BE7C-F40A260FD8A0}" dt="2018-06-12T18:42:17.662" v="3295" actId="6549"/>
          <ac:spMkLst>
            <pc:docMk/>
            <pc:sldMk cId="3253302999" sldId="422"/>
            <ac:spMk id="18" creationId="{0EF00541-DB8E-42D8-891C-C05189E073D0}"/>
          </ac:spMkLst>
        </pc:spChg>
        <pc:spChg chg="mod">
          <ac:chgData name="Craig Thomas" userId="00ea655f176af39b" providerId="LiveId" clId="{1A8E4C96-7FCD-4054-BE7C-F40A260FD8A0}" dt="2018-06-12T18:37:37.245" v="2908" actId="403"/>
          <ac:spMkLst>
            <pc:docMk/>
            <pc:sldMk cId="3253302999" sldId="422"/>
            <ac:spMk id="56329" creationId="{00000000-0000-0000-0000-000000000000}"/>
          </ac:spMkLst>
        </pc:spChg>
      </pc:sldChg>
      <pc:sldChg chg="delSp modSp add delAnim modAnim">
        <pc:chgData name="Craig Thomas" userId="00ea655f176af39b" providerId="LiveId" clId="{1A8E4C96-7FCD-4054-BE7C-F40A260FD8A0}" dt="2018-06-16T19:18:29.839" v="18935" actId="20577"/>
        <pc:sldMkLst>
          <pc:docMk/>
          <pc:sldMk cId="1777230459" sldId="423"/>
        </pc:sldMkLst>
        <pc:spChg chg="mod">
          <ac:chgData name="Craig Thomas" userId="00ea655f176af39b" providerId="LiveId" clId="{1A8E4C96-7FCD-4054-BE7C-F40A260FD8A0}" dt="2018-06-16T19:18:29.839" v="18935" actId="20577"/>
          <ac:spMkLst>
            <pc:docMk/>
            <pc:sldMk cId="1777230459" sldId="423"/>
            <ac:spMk id="15" creationId="{D3F2DFB2-73AF-4313-9F59-14D311C084C1}"/>
          </ac:spMkLst>
        </pc:spChg>
        <pc:spChg chg="del">
          <ac:chgData name="Craig Thomas" userId="00ea655f176af39b" providerId="LiveId" clId="{1A8E4C96-7FCD-4054-BE7C-F40A260FD8A0}" dt="2018-06-12T18:42:48.533" v="3296" actId="478"/>
          <ac:spMkLst>
            <pc:docMk/>
            <pc:sldMk cId="1777230459" sldId="423"/>
            <ac:spMk id="16" creationId="{DFDBBC35-3A7E-40FB-B1E0-89FA3D549FFA}"/>
          </ac:spMkLst>
        </pc:spChg>
        <pc:spChg chg="del">
          <ac:chgData name="Craig Thomas" userId="00ea655f176af39b" providerId="LiveId" clId="{1A8E4C96-7FCD-4054-BE7C-F40A260FD8A0}" dt="2018-06-12T18:51:08.820" v="4510" actId="478"/>
          <ac:spMkLst>
            <pc:docMk/>
            <pc:sldMk cId="1777230459" sldId="423"/>
            <ac:spMk id="56324" creationId="{00000000-0000-0000-0000-000000000000}"/>
          </ac:spMkLst>
        </pc:spChg>
        <pc:spChg chg="del">
          <ac:chgData name="Craig Thomas" userId="00ea655f176af39b" providerId="LiveId" clId="{1A8E4C96-7FCD-4054-BE7C-F40A260FD8A0}" dt="2018-06-12T18:42:48.533" v="3296" actId="478"/>
          <ac:spMkLst>
            <pc:docMk/>
            <pc:sldMk cId="1777230459" sldId="423"/>
            <ac:spMk id="56329" creationId="{00000000-0000-0000-0000-000000000000}"/>
          </ac:spMkLst>
        </pc:spChg>
        <pc:picChg chg="del">
          <ac:chgData name="Craig Thomas" userId="00ea655f176af39b" providerId="LiveId" clId="{1A8E4C96-7FCD-4054-BE7C-F40A260FD8A0}" dt="2018-06-12T18:42:48.533" v="3296" actId="478"/>
          <ac:picMkLst>
            <pc:docMk/>
            <pc:sldMk cId="1777230459" sldId="423"/>
            <ac:picMk id="10" creationId="{2BF8792B-6789-4E76-9A08-0452A6D3F173}"/>
          </ac:picMkLst>
        </pc:picChg>
        <pc:cxnChg chg="del">
          <ac:chgData name="Craig Thomas" userId="00ea655f176af39b" providerId="LiveId" clId="{1A8E4C96-7FCD-4054-BE7C-F40A260FD8A0}" dt="2018-06-12T18:42:48.533" v="3296" actId="478"/>
          <ac:cxnSpMkLst>
            <pc:docMk/>
            <pc:sldMk cId="1777230459" sldId="423"/>
            <ac:cxnSpMk id="5" creationId="{611DC2B8-6858-4C7B-8330-CCB64F7EA68B}"/>
          </ac:cxnSpMkLst>
        </pc:cxnChg>
      </pc:sldChg>
      <pc:sldChg chg="delSp modSp add delAnim modAnim">
        <pc:chgData name="Craig Thomas" userId="00ea655f176af39b" providerId="LiveId" clId="{1A8E4C96-7FCD-4054-BE7C-F40A260FD8A0}" dt="2018-06-12T18:50:58.334" v="4509" actId="478"/>
        <pc:sldMkLst>
          <pc:docMk/>
          <pc:sldMk cId="3904484130" sldId="424"/>
        </pc:sldMkLst>
        <pc:spChg chg="mod">
          <ac:chgData name="Craig Thomas" userId="00ea655f176af39b" providerId="LiveId" clId="{1A8E4C96-7FCD-4054-BE7C-F40A260FD8A0}" dt="2018-06-12T18:50:55.934" v="4508" actId="947"/>
          <ac:spMkLst>
            <pc:docMk/>
            <pc:sldMk cId="3904484130" sldId="424"/>
            <ac:spMk id="15" creationId="{D3F2DFB2-73AF-4313-9F59-14D311C084C1}"/>
          </ac:spMkLst>
        </pc:spChg>
        <pc:spChg chg="del">
          <ac:chgData name="Craig Thomas" userId="00ea655f176af39b" providerId="LiveId" clId="{1A8E4C96-7FCD-4054-BE7C-F40A260FD8A0}" dt="2018-06-12T18:50:58.334" v="4509" actId="478"/>
          <ac:spMkLst>
            <pc:docMk/>
            <pc:sldMk cId="3904484130" sldId="424"/>
            <ac:spMk id="56324" creationId="{00000000-0000-0000-0000-000000000000}"/>
          </ac:spMkLst>
        </pc:spChg>
      </pc:sldChg>
      <pc:sldChg chg="addSp modSp add ord modAnim">
        <pc:chgData name="Craig Thomas" userId="00ea655f176af39b" providerId="LiveId" clId="{1A8E4C96-7FCD-4054-BE7C-F40A260FD8A0}" dt="2018-06-17T18:06:50.943" v="20143" actId="14100"/>
        <pc:sldMkLst>
          <pc:docMk/>
          <pc:sldMk cId="1740390053" sldId="425"/>
        </pc:sldMkLst>
        <pc:spChg chg="add mod">
          <ac:chgData name="Craig Thomas" userId="00ea655f176af39b" providerId="LiveId" clId="{1A8E4C96-7FCD-4054-BE7C-F40A260FD8A0}" dt="2018-06-12T18:58:23.758" v="4937" actId="14100"/>
          <ac:spMkLst>
            <pc:docMk/>
            <pc:sldMk cId="1740390053" sldId="425"/>
            <ac:spMk id="11" creationId="{5778FB05-EAB2-4A8B-8A1F-45A992196B75}"/>
          </ac:spMkLst>
        </pc:spChg>
        <pc:spChg chg="add mod">
          <ac:chgData name="Craig Thomas" userId="00ea655f176af39b" providerId="LiveId" clId="{1A8E4C96-7FCD-4054-BE7C-F40A260FD8A0}" dt="2018-06-17T18:06:50.943" v="20143" actId="14100"/>
          <ac:spMkLst>
            <pc:docMk/>
            <pc:sldMk cId="1740390053" sldId="425"/>
            <ac:spMk id="12" creationId="{5E097ACC-7E05-449A-8349-CF2CF58A4600}"/>
          </ac:spMkLst>
        </pc:spChg>
        <pc:spChg chg="add mod">
          <ac:chgData name="Craig Thomas" userId="00ea655f176af39b" providerId="LiveId" clId="{1A8E4C96-7FCD-4054-BE7C-F40A260FD8A0}" dt="2018-06-12T18:58:35.867" v="4945" actId="1035"/>
          <ac:spMkLst>
            <pc:docMk/>
            <pc:sldMk cId="1740390053" sldId="425"/>
            <ac:spMk id="13" creationId="{75EE3772-51B5-453F-A347-12A8B8DCB6BF}"/>
          </ac:spMkLst>
        </pc:spChg>
        <pc:spChg chg="add mod">
          <ac:chgData name="Craig Thomas" userId="00ea655f176af39b" providerId="LiveId" clId="{1A8E4C96-7FCD-4054-BE7C-F40A260FD8A0}" dt="2018-06-12T18:58:58.329" v="5023" actId="6549"/>
          <ac:spMkLst>
            <pc:docMk/>
            <pc:sldMk cId="1740390053" sldId="425"/>
            <ac:spMk id="14" creationId="{A212F83C-9DBB-42EA-9849-FED46B19E96C}"/>
          </ac:spMkLst>
        </pc:spChg>
        <pc:spChg chg="mod">
          <ac:chgData name="Craig Thomas" userId="00ea655f176af39b" providerId="LiveId" clId="{1A8E4C96-7FCD-4054-BE7C-F40A260FD8A0}" dt="2018-06-12T19:04:29.710" v="5123" actId="20577"/>
          <ac:spMkLst>
            <pc:docMk/>
            <pc:sldMk cId="1740390053" sldId="425"/>
            <ac:spMk id="16" creationId="{DFDBBC35-3A7E-40FB-B1E0-89FA3D549FFA}"/>
          </ac:spMkLst>
        </pc:spChg>
        <pc:spChg chg="mod">
          <ac:chgData name="Craig Thomas" userId="00ea655f176af39b" providerId="LiveId" clId="{1A8E4C96-7FCD-4054-BE7C-F40A260FD8A0}" dt="2018-06-12T18:58:23.758" v="4937" actId="14100"/>
          <ac:spMkLst>
            <pc:docMk/>
            <pc:sldMk cId="1740390053" sldId="425"/>
            <ac:spMk id="17" creationId="{45BAAB76-4C13-4D45-BEE0-5EB19207191D}"/>
          </ac:spMkLst>
        </pc:spChg>
        <pc:spChg chg="mod">
          <ac:chgData name="Craig Thomas" userId="00ea655f176af39b" providerId="LiveId" clId="{1A8E4C96-7FCD-4054-BE7C-F40A260FD8A0}" dt="2018-06-12T18:58:23.758" v="4937" actId="14100"/>
          <ac:spMkLst>
            <pc:docMk/>
            <pc:sldMk cId="1740390053" sldId="425"/>
            <ac:spMk id="18" creationId="{0EF00541-DB8E-42D8-891C-C05189E073D0}"/>
          </ac:spMkLst>
        </pc:spChg>
      </pc:sldChg>
      <pc:sldChg chg="delSp modSp add delAnim">
        <pc:chgData name="Craig Thomas" userId="00ea655f176af39b" providerId="LiveId" clId="{1A8E4C96-7FCD-4054-BE7C-F40A260FD8A0}" dt="2018-06-16T19:27:38.363" v="18941" actId="207"/>
        <pc:sldMkLst>
          <pc:docMk/>
          <pc:sldMk cId="1633215722" sldId="426"/>
        </pc:sldMkLst>
        <pc:spChg chg="mod">
          <ac:chgData name="Craig Thomas" userId="00ea655f176af39b" providerId="LiveId" clId="{1A8E4C96-7FCD-4054-BE7C-F40A260FD8A0}" dt="2018-06-12T19:11:23.602" v="5603" actId="14100"/>
          <ac:spMkLst>
            <pc:docMk/>
            <pc:sldMk cId="1633215722" sldId="426"/>
            <ac:spMk id="2" creationId="{00000000-0000-0000-0000-000000000000}"/>
          </ac:spMkLst>
        </pc:spChg>
        <pc:spChg chg="mod">
          <ac:chgData name="Craig Thomas" userId="00ea655f176af39b" providerId="LiveId" clId="{1A8E4C96-7FCD-4054-BE7C-F40A260FD8A0}" dt="2018-06-12T19:09:50.090" v="5596" actId="115"/>
          <ac:spMkLst>
            <pc:docMk/>
            <pc:sldMk cId="1633215722" sldId="426"/>
            <ac:spMk id="11" creationId="{5778FB05-EAB2-4A8B-8A1F-45A992196B75}"/>
          </ac:spMkLst>
        </pc:spChg>
        <pc:spChg chg="del mod">
          <ac:chgData name="Craig Thomas" userId="00ea655f176af39b" providerId="LiveId" clId="{1A8E4C96-7FCD-4054-BE7C-F40A260FD8A0}" dt="2018-06-12T19:06:49.251" v="5325" actId="478"/>
          <ac:spMkLst>
            <pc:docMk/>
            <pc:sldMk cId="1633215722" sldId="426"/>
            <ac:spMk id="12" creationId="{5E097ACC-7E05-449A-8349-CF2CF58A4600}"/>
          </ac:spMkLst>
        </pc:spChg>
        <pc:spChg chg="mod">
          <ac:chgData name="Craig Thomas" userId="00ea655f176af39b" providerId="LiveId" clId="{1A8E4C96-7FCD-4054-BE7C-F40A260FD8A0}" dt="2018-06-12T19:11:07.215" v="5602" actId="20577"/>
          <ac:spMkLst>
            <pc:docMk/>
            <pc:sldMk cId="1633215722" sldId="426"/>
            <ac:spMk id="13" creationId="{75EE3772-51B5-453F-A347-12A8B8DCB6BF}"/>
          </ac:spMkLst>
        </pc:spChg>
        <pc:spChg chg="mod">
          <ac:chgData name="Craig Thomas" userId="00ea655f176af39b" providerId="LiveId" clId="{1A8E4C96-7FCD-4054-BE7C-F40A260FD8A0}" dt="2018-06-16T19:27:38.363" v="18941" actId="207"/>
          <ac:spMkLst>
            <pc:docMk/>
            <pc:sldMk cId="1633215722" sldId="426"/>
            <ac:spMk id="14" creationId="{A212F83C-9DBB-42EA-9849-FED46B19E96C}"/>
          </ac:spMkLst>
        </pc:spChg>
        <pc:spChg chg="mod">
          <ac:chgData name="Craig Thomas" userId="00ea655f176af39b" providerId="LiveId" clId="{1A8E4C96-7FCD-4054-BE7C-F40A260FD8A0}" dt="2018-06-12T19:09:17.429" v="5594" actId="6549"/>
          <ac:spMkLst>
            <pc:docMk/>
            <pc:sldMk cId="1633215722" sldId="426"/>
            <ac:spMk id="16" creationId="{DFDBBC35-3A7E-40FB-B1E0-89FA3D549FFA}"/>
          </ac:spMkLst>
        </pc:spChg>
        <pc:spChg chg="del">
          <ac:chgData name="Craig Thomas" userId="00ea655f176af39b" providerId="LiveId" clId="{1A8E4C96-7FCD-4054-BE7C-F40A260FD8A0}" dt="2018-06-12T19:04:35.900" v="5124" actId="478"/>
          <ac:spMkLst>
            <pc:docMk/>
            <pc:sldMk cId="1633215722" sldId="426"/>
            <ac:spMk id="17" creationId="{45BAAB76-4C13-4D45-BEE0-5EB19207191D}"/>
          </ac:spMkLst>
        </pc:spChg>
        <pc:spChg chg="mod">
          <ac:chgData name="Craig Thomas" userId="00ea655f176af39b" providerId="LiveId" clId="{1A8E4C96-7FCD-4054-BE7C-F40A260FD8A0}" dt="2018-06-12T19:05:38.228" v="5203" actId="20577"/>
          <ac:spMkLst>
            <pc:docMk/>
            <pc:sldMk cId="1633215722" sldId="426"/>
            <ac:spMk id="18" creationId="{0EF00541-DB8E-42D8-891C-C05189E073D0}"/>
          </ac:spMkLst>
        </pc:spChg>
      </pc:sldChg>
      <pc:sldChg chg="modSp add ord">
        <pc:chgData name="Craig Thomas" userId="00ea655f176af39b" providerId="LiveId" clId="{1A8E4C96-7FCD-4054-BE7C-F40A260FD8A0}" dt="2018-06-16T19:28:07.134" v="18942" actId="14100"/>
        <pc:sldMkLst>
          <pc:docMk/>
          <pc:sldMk cId="4291211140" sldId="427"/>
        </pc:sldMkLst>
        <pc:spChg chg="mod">
          <ac:chgData name="Craig Thomas" userId="00ea655f176af39b" providerId="LiveId" clId="{1A8E4C96-7FCD-4054-BE7C-F40A260FD8A0}" dt="2018-06-16T19:28:07.134" v="18942" actId="14100"/>
          <ac:spMkLst>
            <pc:docMk/>
            <pc:sldMk cId="4291211140" sldId="427"/>
            <ac:spMk id="2" creationId="{00000000-0000-0000-0000-000000000000}"/>
          </ac:spMkLst>
        </pc:spChg>
        <pc:spChg chg="mod">
          <ac:chgData name="Craig Thomas" userId="00ea655f176af39b" providerId="LiveId" clId="{1A8E4C96-7FCD-4054-BE7C-F40A260FD8A0}" dt="2018-06-12T19:21:35.010" v="5643" actId="947"/>
          <ac:spMkLst>
            <pc:docMk/>
            <pc:sldMk cId="4291211140" sldId="427"/>
            <ac:spMk id="15" creationId="{D3F2DFB2-73AF-4313-9F59-14D311C084C1}"/>
          </ac:spMkLst>
        </pc:spChg>
      </pc:sldChg>
      <pc:sldChg chg="addSp delSp modSp add ord delAnim modAnim">
        <pc:chgData name="Craig Thomas" userId="00ea655f176af39b" providerId="LiveId" clId="{1A8E4C96-7FCD-4054-BE7C-F40A260FD8A0}" dt="2018-06-12T19:37:09.960" v="6431" actId="207"/>
        <pc:sldMkLst>
          <pc:docMk/>
          <pc:sldMk cId="2840386135" sldId="428"/>
        </pc:sldMkLst>
        <pc:spChg chg="mod">
          <ac:chgData name="Craig Thomas" userId="00ea655f176af39b" providerId="LiveId" clId="{1A8E4C96-7FCD-4054-BE7C-F40A260FD8A0}" dt="2018-06-12T19:28:55.159" v="6105" actId="20577"/>
          <ac:spMkLst>
            <pc:docMk/>
            <pc:sldMk cId="2840386135" sldId="428"/>
            <ac:spMk id="11" creationId="{5778FB05-EAB2-4A8B-8A1F-45A992196B75}"/>
          </ac:spMkLst>
        </pc:spChg>
        <pc:spChg chg="del mod">
          <ac:chgData name="Craig Thomas" userId="00ea655f176af39b" providerId="LiveId" clId="{1A8E4C96-7FCD-4054-BE7C-F40A260FD8A0}" dt="2018-06-12T19:28:31.231" v="6058" actId="478"/>
          <ac:spMkLst>
            <pc:docMk/>
            <pc:sldMk cId="2840386135" sldId="428"/>
            <ac:spMk id="13" creationId="{75EE3772-51B5-453F-A347-12A8B8DCB6BF}"/>
          </ac:spMkLst>
        </pc:spChg>
        <pc:spChg chg="mod">
          <ac:chgData name="Craig Thomas" userId="00ea655f176af39b" providerId="LiveId" clId="{1A8E4C96-7FCD-4054-BE7C-F40A260FD8A0}" dt="2018-06-12T19:33:42.433" v="6403" actId="115"/>
          <ac:spMkLst>
            <pc:docMk/>
            <pc:sldMk cId="2840386135" sldId="428"/>
            <ac:spMk id="14" creationId="{A212F83C-9DBB-42EA-9849-FED46B19E96C}"/>
          </ac:spMkLst>
        </pc:spChg>
        <pc:spChg chg="add mod">
          <ac:chgData name="Craig Thomas" userId="00ea655f176af39b" providerId="LiveId" clId="{1A8E4C96-7FCD-4054-BE7C-F40A260FD8A0}" dt="2018-06-12T19:35:12.158" v="6429" actId="20577"/>
          <ac:spMkLst>
            <pc:docMk/>
            <pc:sldMk cId="2840386135" sldId="428"/>
            <ac:spMk id="15" creationId="{19D08A58-83F2-49DD-946E-FBC146416273}"/>
          </ac:spMkLst>
        </pc:spChg>
        <pc:spChg chg="mod">
          <ac:chgData name="Craig Thomas" userId="00ea655f176af39b" providerId="LiveId" clId="{1A8E4C96-7FCD-4054-BE7C-F40A260FD8A0}" dt="2018-06-12T19:31:18.598" v="6391" actId="20577"/>
          <ac:spMkLst>
            <pc:docMk/>
            <pc:sldMk cId="2840386135" sldId="428"/>
            <ac:spMk id="16" creationId="{DFDBBC35-3A7E-40FB-B1E0-89FA3D549FFA}"/>
          </ac:spMkLst>
        </pc:spChg>
        <pc:spChg chg="mod">
          <ac:chgData name="Craig Thomas" userId="00ea655f176af39b" providerId="LiveId" clId="{1A8E4C96-7FCD-4054-BE7C-F40A260FD8A0}" dt="2018-06-12T19:31:30.961" v="6398" actId="6549"/>
          <ac:spMkLst>
            <pc:docMk/>
            <pc:sldMk cId="2840386135" sldId="428"/>
            <ac:spMk id="18" creationId="{0EF00541-DB8E-42D8-891C-C05189E073D0}"/>
          </ac:spMkLst>
        </pc:spChg>
        <pc:picChg chg="mod">
          <ac:chgData name="Craig Thomas" userId="00ea655f176af39b" providerId="LiveId" clId="{1A8E4C96-7FCD-4054-BE7C-F40A260FD8A0}" dt="2018-06-12T19:24:43.128" v="5800" actId="1038"/>
          <ac:picMkLst>
            <pc:docMk/>
            <pc:sldMk cId="2840386135" sldId="428"/>
            <ac:picMk id="10" creationId="{2BF8792B-6789-4E76-9A08-0452A6D3F173}"/>
          </ac:picMkLst>
        </pc:picChg>
      </pc:sldChg>
      <pc:sldChg chg="modSp add modAnim">
        <pc:chgData name="Craig Thomas" userId="00ea655f176af39b" providerId="LiveId" clId="{1A8E4C96-7FCD-4054-BE7C-F40A260FD8A0}" dt="2018-06-12T19:40:24.291" v="6559" actId="14100"/>
        <pc:sldMkLst>
          <pc:docMk/>
          <pc:sldMk cId="1489436116" sldId="429"/>
        </pc:sldMkLst>
        <pc:spChg chg="mod">
          <ac:chgData name="Craig Thomas" userId="00ea655f176af39b" providerId="LiveId" clId="{1A8E4C96-7FCD-4054-BE7C-F40A260FD8A0}" dt="2018-06-12T19:40:24.291" v="6559" actId="14100"/>
          <ac:spMkLst>
            <pc:docMk/>
            <pc:sldMk cId="1489436116" sldId="429"/>
            <ac:spMk id="2" creationId="{00000000-0000-0000-0000-000000000000}"/>
          </ac:spMkLst>
        </pc:spChg>
        <pc:spChg chg="mod">
          <ac:chgData name="Craig Thomas" userId="00ea655f176af39b" providerId="LiveId" clId="{1A8E4C96-7FCD-4054-BE7C-F40A260FD8A0}" dt="2018-06-12T19:40:02.871" v="6558" actId="6549"/>
          <ac:spMkLst>
            <pc:docMk/>
            <pc:sldMk cId="1489436116" sldId="429"/>
            <ac:spMk id="15" creationId="{D3F2DFB2-73AF-4313-9F59-14D311C084C1}"/>
          </ac:spMkLst>
        </pc:spChg>
      </pc:sldChg>
      <pc:sldChg chg="modSp add">
        <pc:chgData name="Craig Thomas" userId="00ea655f176af39b" providerId="LiveId" clId="{1A8E4C96-7FCD-4054-BE7C-F40A260FD8A0}" dt="2018-06-12T19:42:54.213" v="6598" actId="313"/>
        <pc:sldMkLst>
          <pc:docMk/>
          <pc:sldMk cId="1124206364" sldId="430"/>
        </pc:sldMkLst>
        <pc:spChg chg="mod">
          <ac:chgData name="Craig Thomas" userId="00ea655f176af39b" providerId="LiveId" clId="{1A8E4C96-7FCD-4054-BE7C-F40A260FD8A0}" dt="2018-06-12T19:42:54.213" v="6598" actId="313"/>
          <ac:spMkLst>
            <pc:docMk/>
            <pc:sldMk cId="1124206364" sldId="430"/>
            <ac:spMk id="15" creationId="{D3F2DFB2-73AF-4313-9F59-14D311C084C1}"/>
          </ac:spMkLst>
        </pc:spChg>
      </pc:sldChg>
      <pc:sldChg chg="addSp delSp modSp add ord delAnim modAnim">
        <pc:chgData name="Craig Thomas" userId="00ea655f176af39b" providerId="LiveId" clId="{1A8E4C96-7FCD-4054-BE7C-F40A260FD8A0}" dt="2018-06-12T19:53:53.080" v="7462" actId="20577"/>
        <pc:sldMkLst>
          <pc:docMk/>
          <pc:sldMk cId="2462981313" sldId="431"/>
        </pc:sldMkLst>
        <pc:spChg chg="del">
          <ac:chgData name="Craig Thomas" userId="00ea655f176af39b" providerId="LiveId" clId="{1A8E4C96-7FCD-4054-BE7C-F40A260FD8A0}" dt="2018-06-12T19:46:49.539" v="6809" actId="478"/>
          <ac:spMkLst>
            <pc:docMk/>
            <pc:sldMk cId="2462981313" sldId="431"/>
            <ac:spMk id="11" creationId="{5778FB05-EAB2-4A8B-8A1F-45A992196B75}"/>
          </ac:spMkLst>
        </pc:spChg>
        <pc:spChg chg="add mod">
          <ac:chgData name="Craig Thomas" userId="00ea655f176af39b" providerId="LiveId" clId="{1A8E4C96-7FCD-4054-BE7C-F40A260FD8A0}" dt="2018-06-12T19:53:53.080" v="7462" actId="20577"/>
          <ac:spMkLst>
            <pc:docMk/>
            <pc:sldMk cId="2462981313" sldId="431"/>
            <ac:spMk id="13" creationId="{A75A41F7-FE98-4054-80C3-23872C8BDB45}"/>
          </ac:spMkLst>
        </pc:spChg>
        <pc:spChg chg="mod">
          <ac:chgData name="Craig Thomas" userId="00ea655f176af39b" providerId="LiveId" clId="{1A8E4C96-7FCD-4054-BE7C-F40A260FD8A0}" dt="2018-06-12T19:52:58.352" v="7443" actId="1036"/>
          <ac:spMkLst>
            <pc:docMk/>
            <pc:sldMk cId="2462981313" sldId="431"/>
            <ac:spMk id="14" creationId="{A212F83C-9DBB-42EA-9849-FED46B19E96C}"/>
          </ac:spMkLst>
        </pc:spChg>
        <pc:spChg chg="mod">
          <ac:chgData name="Craig Thomas" userId="00ea655f176af39b" providerId="LiveId" clId="{1A8E4C96-7FCD-4054-BE7C-F40A260FD8A0}" dt="2018-06-12T19:52:58.352" v="7443" actId="1036"/>
          <ac:spMkLst>
            <pc:docMk/>
            <pc:sldMk cId="2462981313" sldId="431"/>
            <ac:spMk id="15" creationId="{19D08A58-83F2-49DD-946E-FBC146416273}"/>
          </ac:spMkLst>
        </pc:spChg>
        <pc:spChg chg="mod">
          <ac:chgData name="Craig Thomas" userId="00ea655f176af39b" providerId="LiveId" clId="{1A8E4C96-7FCD-4054-BE7C-F40A260FD8A0}" dt="2018-06-12T19:45:57.375" v="6691" actId="6549"/>
          <ac:spMkLst>
            <pc:docMk/>
            <pc:sldMk cId="2462981313" sldId="431"/>
            <ac:spMk id="16" creationId="{DFDBBC35-3A7E-40FB-B1E0-89FA3D549FFA}"/>
          </ac:spMkLst>
        </pc:spChg>
        <pc:spChg chg="mod">
          <ac:chgData name="Craig Thomas" userId="00ea655f176af39b" providerId="LiveId" clId="{1A8E4C96-7FCD-4054-BE7C-F40A260FD8A0}" dt="2018-06-12T19:52:51.201" v="7440" actId="1036"/>
          <ac:spMkLst>
            <pc:docMk/>
            <pc:sldMk cId="2462981313" sldId="431"/>
            <ac:spMk id="18" creationId="{0EF00541-DB8E-42D8-891C-C05189E073D0}"/>
          </ac:spMkLst>
        </pc:spChg>
      </pc:sldChg>
      <pc:sldChg chg="delSp modSp add delAnim">
        <pc:chgData name="Craig Thomas" userId="00ea655f176af39b" providerId="LiveId" clId="{1A8E4C96-7FCD-4054-BE7C-F40A260FD8A0}" dt="2018-06-16T21:27:28.916" v="18946" actId="207"/>
        <pc:sldMkLst>
          <pc:docMk/>
          <pc:sldMk cId="7550813" sldId="432"/>
        </pc:sldMkLst>
        <pc:spChg chg="mod">
          <ac:chgData name="Craig Thomas" userId="00ea655f176af39b" providerId="LiveId" clId="{1A8E4C96-7FCD-4054-BE7C-F40A260FD8A0}" dt="2018-06-12T19:58:45.573" v="8159" actId="1036"/>
          <ac:spMkLst>
            <pc:docMk/>
            <pc:sldMk cId="7550813" sldId="432"/>
            <ac:spMk id="13" creationId="{A75A41F7-FE98-4054-80C3-23872C8BDB45}"/>
          </ac:spMkLst>
        </pc:spChg>
        <pc:spChg chg="del">
          <ac:chgData name="Craig Thomas" userId="00ea655f176af39b" providerId="LiveId" clId="{1A8E4C96-7FCD-4054-BE7C-F40A260FD8A0}" dt="2018-06-12T19:57:05.989" v="7824" actId="478"/>
          <ac:spMkLst>
            <pc:docMk/>
            <pc:sldMk cId="7550813" sldId="432"/>
            <ac:spMk id="14" creationId="{A212F83C-9DBB-42EA-9849-FED46B19E96C}"/>
          </ac:spMkLst>
        </pc:spChg>
        <pc:spChg chg="mod">
          <ac:chgData name="Craig Thomas" userId="00ea655f176af39b" providerId="LiveId" clId="{1A8E4C96-7FCD-4054-BE7C-F40A260FD8A0}" dt="2018-06-12T19:58:56.035" v="8164" actId="14100"/>
          <ac:spMkLst>
            <pc:docMk/>
            <pc:sldMk cId="7550813" sldId="432"/>
            <ac:spMk id="15" creationId="{19D08A58-83F2-49DD-946E-FBC146416273}"/>
          </ac:spMkLst>
        </pc:spChg>
        <pc:spChg chg="mod">
          <ac:chgData name="Craig Thomas" userId="00ea655f176af39b" providerId="LiveId" clId="{1A8E4C96-7FCD-4054-BE7C-F40A260FD8A0}" dt="2018-06-16T21:27:17.465" v="18944" actId="207"/>
          <ac:spMkLst>
            <pc:docMk/>
            <pc:sldMk cId="7550813" sldId="432"/>
            <ac:spMk id="16" creationId="{DFDBBC35-3A7E-40FB-B1E0-89FA3D549FFA}"/>
          </ac:spMkLst>
        </pc:spChg>
        <pc:spChg chg="mod">
          <ac:chgData name="Craig Thomas" userId="00ea655f176af39b" providerId="LiveId" clId="{1A8E4C96-7FCD-4054-BE7C-F40A260FD8A0}" dt="2018-06-16T21:27:28.916" v="18946" actId="207"/>
          <ac:spMkLst>
            <pc:docMk/>
            <pc:sldMk cId="7550813" sldId="432"/>
            <ac:spMk id="18" creationId="{0EF00541-DB8E-42D8-891C-C05189E073D0}"/>
          </ac:spMkLst>
        </pc:spChg>
      </pc:sldChg>
      <pc:sldChg chg="addSp delSp modSp add delAnim modAnim">
        <pc:chgData name="Craig Thomas" userId="00ea655f176af39b" providerId="LiveId" clId="{1A8E4C96-7FCD-4054-BE7C-F40A260FD8A0}" dt="2018-06-16T21:35:20.169" v="19676" actId="14100"/>
        <pc:sldMkLst>
          <pc:docMk/>
          <pc:sldMk cId="772198583" sldId="433"/>
        </pc:sldMkLst>
        <pc:spChg chg="add mod">
          <ac:chgData name="Craig Thomas" userId="00ea655f176af39b" providerId="LiveId" clId="{1A8E4C96-7FCD-4054-BE7C-F40A260FD8A0}" dt="2018-06-12T20:04:31.670" v="8648" actId="6549"/>
          <ac:spMkLst>
            <pc:docMk/>
            <pc:sldMk cId="772198583" sldId="433"/>
            <ac:spMk id="12" creationId="{84C4D9FD-4ED2-48E7-932E-7B422EB1E13A}"/>
          </ac:spMkLst>
        </pc:spChg>
        <pc:spChg chg="del">
          <ac:chgData name="Craig Thomas" userId="00ea655f176af39b" providerId="LiveId" clId="{1A8E4C96-7FCD-4054-BE7C-F40A260FD8A0}" dt="2018-06-12T20:04:21.136" v="8647" actId="478"/>
          <ac:spMkLst>
            <pc:docMk/>
            <pc:sldMk cId="772198583" sldId="433"/>
            <ac:spMk id="13" creationId="{A75A41F7-FE98-4054-80C3-23872C8BDB45}"/>
          </ac:spMkLst>
        </pc:spChg>
        <pc:spChg chg="add mod">
          <ac:chgData name="Craig Thomas" userId="00ea655f176af39b" providerId="LiveId" clId="{1A8E4C96-7FCD-4054-BE7C-F40A260FD8A0}" dt="2018-06-16T21:29:10.411" v="19070" actId="6549"/>
          <ac:spMkLst>
            <pc:docMk/>
            <pc:sldMk cId="772198583" sldId="433"/>
            <ac:spMk id="14" creationId="{7D40198B-8A92-4266-BB83-E0B83312584F}"/>
          </ac:spMkLst>
        </pc:spChg>
        <pc:spChg chg="mod">
          <ac:chgData name="Craig Thomas" userId="00ea655f176af39b" providerId="LiveId" clId="{1A8E4C96-7FCD-4054-BE7C-F40A260FD8A0}" dt="2018-06-16T21:29:17.099" v="19075" actId="1035"/>
          <ac:spMkLst>
            <pc:docMk/>
            <pc:sldMk cId="772198583" sldId="433"/>
            <ac:spMk id="15" creationId="{19D08A58-83F2-49DD-946E-FBC146416273}"/>
          </ac:spMkLst>
        </pc:spChg>
        <pc:spChg chg="mod">
          <ac:chgData name="Craig Thomas" userId="00ea655f176af39b" providerId="LiveId" clId="{1A8E4C96-7FCD-4054-BE7C-F40A260FD8A0}" dt="2018-06-12T20:00:49.889" v="8294" actId="114"/>
          <ac:spMkLst>
            <pc:docMk/>
            <pc:sldMk cId="772198583" sldId="433"/>
            <ac:spMk id="16" creationId="{DFDBBC35-3A7E-40FB-B1E0-89FA3D549FFA}"/>
          </ac:spMkLst>
        </pc:spChg>
        <pc:spChg chg="add mod ord">
          <ac:chgData name="Craig Thomas" userId="00ea655f176af39b" providerId="LiveId" clId="{1A8E4C96-7FCD-4054-BE7C-F40A260FD8A0}" dt="2018-06-16T21:35:06.655" v="19675" actId="1035"/>
          <ac:spMkLst>
            <pc:docMk/>
            <pc:sldMk cId="772198583" sldId="433"/>
            <ac:spMk id="17" creationId="{414AA028-B2CD-4A94-B130-2A2A4630EC55}"/>
          </ac:spMkLst>
        </pc:spChg>
        <pc:spChg chg="mod">
          <ac:chgData name="Craig Thomas" userId="00ea655f176af39b" providerId="LiveId" clId="{1A8E4C96-7FCD-4054-BE7C-F40A260FD8A0}" dt="2018-06-12T20:02:38.053" v="8477" actId="1035"/>
          <ac:spMkLst>
            <pc:docMk/>
            <pc:sldMk cId="772198583" sldId="433"/>
            <ac:spMk id="18" creationId="{0EF00541-DB8E-42D8-891C-C05189E073D0}"/>
          </ac:spMkLst>
        </pc:spChg>
        <pc:spChg chg="add mod">
          <ac:chgData name="Craig Thomas" userId="00ea655f176af39b" providerId="LiveId" clId="{1A8E4C96-7FCD-4054-BE7C-F40A260FD8A0}" dt="2018-06-16T21:33:18.527" v="19420" actId="6549"/>
          <ac:spMkLst>
            <pc:docMk/>
            <pc:sldMk cId="772198583" sldId="433"/>
            <ac:spMk id="19" creationId="{DEF539FD-979B-4CAF-B9D1-9D7880EE18EA}"/>
          </ac:spMkLst>
        </pc:spChg>
      </pc:sldChg>
      <pc:sldChg chg="delSp modSp add delAnim">
        <pc:chgData name="Craig Thomas" userId="00ea655f176af39b" providerId="LiveId" clId="{1A8E4C96-7FCD-4054-BE7C-F40A260FD8A0}" dt="2018-06-14T19:10:11.005" v="9402" actId="1035"/>
        <pc:sldMkLst>
          <pc:docMk/>
          <pc:sldMk cId="1432603976" sldId="434"/>
        </pc:sldMkLst>
        <pc:spChg chg="mod">
          <ac:chgData name="Craig Thomas" userId="00ea655f176af39b" providerId="LiveId" clId="{1A8E4C96-7FCD-4054-BE7C-F40A260FD8A0}" dt="2018-06-14T19:08:44.350" v="9283" actId="20577"/>
          <ac:spMkLst>
            <pc:docMk/>
            <pc:sldMk cId="1432603976" sldId="434"/>
            <ac:spMk id="12" creationId="{84C4D9FD-4ED2-48E7-932E-7B422EB1E13A}"/>
          </ac:spMkLst>
        </pc:spChg>
        <pc:spChg chg="mod">
          <ac:chgData name="Craig Thomas" userId="00ea655f176af39b" providerId="LiveId" clId="{1A8E4C96-7FCD-4054-BE7C-F40A260FD8A0}" dt="2018-06-14T19:08:16.153" v="9264" actId="6549"/>
          <ac:spMkLst>
            <pc:docMk/>
            <pc:sldMk cId="1432603976" sldId="434"/>
            <ac:spMk id="14" creationId="{7D40198B-8A92-4266-BB83-E0B83312584F}"/>
          </ac:spMkLst>
        </pc:spChg>
        <pc:spChg chg="del mod">
          <ac:chgData name="Craig Thomas" userId="00ea655f176af39b" providerId="LiveId" clId="{1A8E4C96-7FCD-4054-BE7C-F40A260FD8A0}" dt="2018-06-14T19:08:56.074" v="9286" actId="478"/>
          <ac:spMkLst>
            <pc:docMk/>
            <pc:sldMk cId="1432603976" sldId="434"/>
            <ac:spMk id="15" creationId="{19D08A58-83F2-49DD-946E-FBC146416273}"/>
          </ac:spMkLst>
        </pc:spChg>
        <pc:spChg chg="mod">
          <ac:chgData name="Craig Thomas" userId="00ea655f176af39b" providerId="LiveId" clId="{1A8E4C96-7FCD-4054-BE7C-F40A260FD8A0}" dt="2018-06-14T19:04:55.413" v="8848" actId="207"/>
          <ac:spMkLst>
            <pc:docMk/>
            <pc:sldMk cId="1432603976" sldId="434"/>
            <ac:spMk id="16" creationId="{DFDBBC35-3A7E-40FB-B1E0-89FA3D549FFA}"/>
          </ac:spMkLst>
        </pc:spChg>
        <pc:spChg chg="mod">
          <ac:chgData name="Craig Thomas" userId="00ea655f176af39b" providerId="LiveId" clId="{1A8E4C96-7FCD-4054-BE7C-F40A260FD8A0}" dt="2018-06-14T19:10:11.005" v="9402" actId="1035"/>
          <ac:spMkLst>
            <pc:docMk/>
            <pc:sldMk cId="1432603976" sldId="434"/>
            <ac:spMk id="17" creationId="{414AA028-B2CD-4A94-B130-2A2A4630EC55}"/>
          </ac:spMkLst>
        </pc:spChg>
        <pc:spChg chg="mod">
          <ac:chgData name="Craig Thomas" userId="00ea655f176af39b" providerId="LiveId" clId="{1A8E4C96-7FCD-4054-BE7C-F40A260FD8A0}" dt="2018-06-14T19:07:21.390" v="9112" actId="6549"/>
          <ac:spMkLst>
            <pc:docMk/>
            <pc:sldMk cId="1432603976" sldId="434"/>
            <ac:spMk id="18" creationId="{0EF00541-DB8E-42D8-891C-C05189E073D0}"/>
          </ac:spMkLst>
        </pc:spChg>
      </pc:sldChg>
      <pc:sldChg chg="addSp delSp modSp add modAnim">
        <pc:chgData name="Craig Thomas" userId="00ea655f176af39b" providerId="LiveId" clId="{1A8E4C96-7FCD-4054-BE7C-F40A260FD8A0}" dt="2018-06-14T19:16:12.510" v="9500" actId="207"/>
        <pc:sldMkLst>
          <pc:docMk/>
          <pc:sldMk cId="475195306" sldId="436"/>
        </pc:sldMkLst>
        <pc:spChg chg="del">
          <ac:chgData name="Craig Thomas" userId="00ea655f176af39b" providerId="LiveId" clId="{1A8E4C96-7FCD-4054-BE7C-F40A260FD8A0}" dt="2018-06-14T19:12:31.985" v="9406" actId="478"/>
          <ac:spMkLst>
            <pc:docMk/>
            <pc:sldMk cId="475195306" sldId="436"/>
            <ac:spMk id="2" creationId="{DE60FC5B-EEA6-4338-A0E6-FF5751EC1AA2}"/>
          </ac:spMkLst>
        </pc:spChg>
        <pc:spChg chg="del">
          <ac:chgData name="Craig Thomas" userId="00ea655f176af39b" providerId="LiveId" clId="{1A8E4C96-7FCD-4054-BE7C-F40A260FD8A0}" dt="2018-06-14T19:12:29.600" v="9405" actId="478"/>
          <ac:spMkLst>
            <pc:docMk/>
            <pc:sldMk cId="475195306" sldId="436"/>
            <ac:spMk id="3" creationId="{437BE40D-20D6-4308-B87A-9F343BA0C9A0}"/>
          </ac:spMkLst>
        </pc:spChg>
        <pc:spChg chg="add mod">
          <ac:chgData name="Craig Thomas" userId="00ea655f176af39b" providerId="LiveId" clId="{1A8E4C96-7FCD-4054-BE7C-F40A260FD8A0}" dt="2018-06-14T19:15:53.611" v="9499" actId="207"/>
          <ac:spMkLst>
            <pc:docMk/>
            <pc:sldMk cId="475195306" sldId="436"/>
            <ac:spMk id="4" creationId="{E3CF6406-66D9-4102-B36F-622BFD111F20}"/>
          </ac:spMkLst>
        </pc:spChg>
      </pc:sldChg>
      <pc:sldChg chg="modSp add">
        <pc:chgData name="Craig Thomas" userId="00ea655f176af39b" providerId="LiveId" clId="{1A8E4C96-7FCD-4054-BE7C-F40A260FD8A0}" dt="2018-06-14T19:17:47.237" v="9531" actId="207"/>
        <pc:sldMkLst>
          <pc:docMk/>
          <pc:sldMk cId="2264087127" sldId="437"/>
        </pc:sldMkLst>
        <pc:spChg chg="mod">
          <ac:chgData name="Craig Thomas" userId="00ea655f176af39b" providerId="LiveId" clId="{1A8E4C96-7FCD-4054-BE7C-F40A260FD8A0}" dt="2018-06-14T19:17:47.237" v="9531" actId="207"/>
          <ac:spMkLst>
            <pc:docMk/>
            <pc:sldMk cId="2264087127" sldId="437"/>
            <ac:spMk id="4" creationId="{E3CF6406-66D9-4102-B36F-622BFD111F20}"/>
          </ac:spMkLst>
        </pc:spChg>
      </pc:sldChg>
      <pc:sldChg chg="modSp add ord modAnim">
        <pc:chgData name="Craig Thomas" userId="00ea655f176af39b" providerId="LiveId" clId="{1A8E4C96-7FCD-4054-BE7C-F40A260FD8A0}" dt="2018-06-14T19:25:30.283" v="10166" actId="207"/>
        <pc:sldMkLst>
          <pc:docMk/>
          <pc:sldMk cId="1443213141" sldId="438"/>
        </pc:sldMkLst>
        <pc:spChg chg="mod">
          <ac:chgData name="Craig Thomas" userId="00ea655f176af39b" providerId="LiveId" clId="{1A8E4C96-7FCD-4054-BE7C-F40A260FD8A0}" dt="2018-06-14T19:24:30.137" v="10165" actId="207"/>
          <ac:spMkLst>
            <pc:docMk/>
            <pc:sldMk cId="1443213141" sldId="438"/>
            <ac:spMk id="13" creationId="{A75A41F7-FE98-4054-80C3-23872C8BDB45}"/>
          </ac:spMkLst>
        </pc:spChg>
        <pc:spChg chg="mod">
          <ac:chgData name="Craig Thomas" userId="00ea655f176af39b" providerId="LiveId" clId="{1A8E4C96-7FCD-4054-BE7C-F40A260FD8A0}" dt="2018-06-14T19:23:21.724" v="10164" actId="1036"/>
          <ac:spMkLst>
            <pc:docMk/>
            <pc:sldMk cId="1443213141" sldId="438"/>
            <ac:spMk id="15" creationId="{19D08A58-83F2-49DD-946E-FBC146416273}"/>
          </ac:spMkLst>
        </pc:spChg>
        <pc:spChg chg="mod">
          <ac:chgData name="Craig Thomas" userId="00ea655f176af39b" providerId="LiveId" clId="{1A8E4C96-7FCD-4054-BE7C-F40A260FD8A0}" dt="2018-06-14T19:22:51.858" v="10154" actId="255"/>
          <ac:spMkLst>
            <pc:docMk/>
            <pc:sldMk cId="1443213141" sldId="438"/>
            <ac:spMk id="16" creationId="{DFDBBC35-3A7E-40FB-B1E0-89FA3D549FFA}"/>
          </ac:spMkLst>
        </pc:spChg>
        <pc:spChg chg="mod">
          <ac:chgData name="Craig Thomas" userId="00ea655f176af39b" providerId="LiveId" clId="{1A8E4C96-7FCD-4054-BE7C-F40A260FD8A0}" dt="2018-06-14T19:23:11.557" v="10160" actId="1036"/>
          <ac:spMkLst>
            <pc:docMk/>
            <pc:sldMk cId="1443213141" sldId="438"/>
            <ac:spMk id="18" creationId="{0EF00541-DB8E-42D8-891C-C05189E073D0}"/>
          </ac:spMkLst>
        </pc:spChg>
      </pc:sldChg>
      <pc:sldChg chg="addSp delSp modSp add delAnim modAnim">
        <pc:chgData name="Craig Thomas" userId="00ea655f176af39b" providerId="LiveId" clId="{1A8E4C96-7FCD-4054-BE7C-F40A260FD8A0}" dt="2018-06-14T19:39:03.517" v="10857" actId="478"/>
        <pc:sldMkLst>
          <pc:docMk/>
          <pc:sldMk cId="819785765" sldId="439"/>
        </pc:sldMkLst>
        <pc:spChg chg="add del">
          <ac:chgData name="Craig Thomas" userId="00ea655f176af39b" providerId="LiveId" clId="{1A8E4C96-7FCD-4054-BE7C-F40A260FD8A0}" dt="2018-06-14T19:39:03.517" v="10857" actId="478"/>
          <ac:spMkLst>
            <pc:docMk/>
            <pc:sldMk cId="819785765" sldId="439"/>
            <ac:spMk id="12" creationId="{075523A8-6F84-4BFB-9DD2-8DF038C6A496}"/>
          </ac:spMkLst>
        </pc:spChg>
        <pc:spChg chg="mod">
          <ac:chgData name="Craig Thomas" userId="00ea655f176af39b" providerId="LiveId" clId="{1A8E4C96-7FCD-4054-BE7C-F40A260FD8A0}" dt="2018-06-14T19:36:33.047" v="10854" actId="115"/>
          <ac:spMkLst>
            <pc:docMk/>
            <pc:sldMk cId="819785765" sldId="439"/>
            <ac:spMk id="13" creationId="{A75A41F7-FE98-4054-80C3-23872C8BDB45}"/>
          </ac:spMkLst>
        </pc:spChg>
        <pc:spChg chg="del">
          <ac:chgData name="Craig Thomas" userId="00ea655f176af39b" providerId="LiveId" clId="{1A8E4C96-7FCD-4054-BE7C-F40A260FD8A0}" dt="2018-06-14T19:32:10.761" v="10523" actId="478"/>
          <ac:spMkLst>
            <pc:docMk/>
            <pc:sldMk cId="819785765" sldId="439"/>
            <ac:spMk id="15" creationId="{19D08A58-83F2-49DD-946E-FBC146416273}"/>
          </ac:spMkLst>
        </pc:spChg>
        <pc:spChg chg="mod">
          <ac:chgData name="Craig Thomas" userId="00ea655f176af39b" providerId="LiveId" clId="{1A8E4C96-7FCD-4054-BE7C-F40A260FD8A0}" dt="2018-06-14T19:30:45.402" v="10301" actId="207"/>
          <ac:spMkLst>
            <pc:docMk/>
            <pc:sldMk cId="819785765" sldId="439"/>
            <ac:spMk id="16" creationId="{DFDBBC35-3A7E-40FB-B1E0-89FA3D549FFA}"/>
          </ac:spMkLst>
        </pc:spChg>
        <pc:spChg chg="mod">
          <ac:chgData name="Craig Thomas" userId="00ea655f176af39b" providerId="LiveId" clId="{1A8E4C96-7FCD-4054-BE7C-F40A260FD8A0}" dt="2018-06-14T19:36:12.745" v="10850" actId="20577"/>
          <ac:spMkLst>
            <pc:docMk/>
            <pc:sldMk cId="819785765" sldId="439"/>
            <ac:spMk id="18" creationId="{0EF00541-DB8E-42D8-891C-C05189E073D0}"/>
          </ac:spMkLst>
        </pc:spChg>
      </pc:sldChg>
      <pc:sldChg chg="addSp delSp modSp add delAnim modAnim">
        <pc:chgData name="Craig Thomas" userId="00ea655f176af39b" providerId="LiveId" clId="{1A8E4C96-7FCD-4054-BE7C-F40A260FD8A0}" dt="2018-06-14T19:51:47.780" v="11729" actId="115"/>
        <pc:sldMkLst>
          <pc:docMk/>
          <pc:sldMk cId="1686115713" sldId="440"/>
        </pc:sldMkLst>
        <pc:spChg chg="add mod">
          <ac:chgData name="Craig Thomas" userId="00ea655f176af39b" providerId="LiveId" clId="{1A8E4C96-7FCD-4054-BE7C-F40A260FD8A0}" dt="2018-06-14T19:51:47.780" v="11729" actId="115"/>
          <ac:spMkLst>
            <pc:docMk/>
            <pc:sldMk cId="1686115713" sldId="440"/>
            <ac:spMk id="11" creationId="{644E8048-3AD3-498C-AC4A-E3876B786300}"/>
          </ac:spMkLst>
        </pc:spChg>
        <pc:spChg chg="mod">
          <ac:chgData name="Craig Thomas" userId="00ea655f176af39b" providerId="LiveId" clId="{1A8E4C96-7FCD-4054-BE7C-F40A260FD8A0}" dt="2018-06-14T19:51:13.536" v="11728" actId="1036"/>
          <ac:spMkLst>
            <pc:docMk/>
            <pc:sldMk cId="1686115713" sldId="440"/>
            <ac:spMk id="13" creationId="{A75A41F7-FE98-4054-80C3-23872C8BDB45}"/>
          </ac:spMkLst>
        </pc:spChg>
        <pc:spChg chg="mod">
          <ac:chgData name="Craig Thomas" userId="00ea655f176af39b" providerId="LiveId" clId="{1A8E4C96-7FCD-4054-BE7C-F40A260FD8A0}" dt="2018-06-14T19:47:04.115" v="11414" actId="255"/>
          <ac:spMkLst>
            <pc:docMk/>
            <pc:sldMk cId="1686115713" sldId="440"/>
            <ac:spMk id="16" creationId="{DFDBBC35-3A7E-40FB-B1E0-89FA3D549FFA}"/>
          </ac:spMkLst>
        </pc:spChg>
        <pc:spChg chg="del">
          <ac:chgData name="Craig Thomas" userId="00ea655f176af39b" providerId="LiveId" clId="{1A8E4C96-7FCD-4054-BE7C-F40A260FD8A0}" dt="2018-06-14T19:41:42.655" v="11058" actId="478"/>
          <ac:spMkLst>
            <pc:docMk/>
            <pc:sldMk cId="1686115713" sldId="440"/>
            <ac:spMk id="18" creationId="{0EF00541-DB8E-42D8-891C-C05189E073D0}"/>
          </ac:spMkLst>
        </pc:spChg>
      </pc:sldChg>
      <pc:sldChg chg="delSp modSp add delAnim">
        <pc:chgData name="Craig Thomas" userId="00ea655f176af39b" providerId="LiveId" clId="{1A8E4C96-7FCD-4054-BE7C-F40A260FD8A0}" dt="2018-06-14T19:54:37.615" v="11933" actId="478"/>
        <pc:sldMkLst>
          <pc:docMk/>
          <pc:sldMk cId="3616151929" sldId="441"/>
        </pc:sldMkLst>
        <pc:spChg chg="del">
          <ac:chgData name="Craig Thomas" userId="00ea655f176af39b" providerId="LiveId" clId="{1A8E4C96-7FCD-4054-BE7C-F40A260FD8A0}" dt="2018-06-14T19:54:37.615" v="11933" actId="478"/>
          <ac:spMkLst>
            <pc:docMk/>
            <pc:sldMk cId="3616151929" sldId="441"/>
            <ac:spMk id="11" creationId="{644E8048-3AD3-498C-AC4A-E3876B786300}"/>
          </ac:spMkLst>
        </pc:spChg>
        <pc:spChg chg="del">
          <ac:chgData name="Craig Thomas" userId="00ea655f176af39b" providerId="LiveId" clId="{1A8E4C96-7FCD-4054-BE7C-F40A260FD8A0}" dt="2018-06-14T19:54:37.615" v="11933" actId="478"/>
          <ac:spMkLst>
            <pc:docMk/>
            <pc:sldMk cId="3616151929" sldId="441"/>
            <ac:spMk id="13" creationId="{A75A41F7-FE98-4054-80C3-23872C8BDB45}"/>
          </ac:spMkLst>
        </pc:spChg>
        <pc:spChg chg="mod">
          <ac:chgData name="Craig Thomas" userId="00ea655f176af39b" providerId="LiveId" clId="{1A8E4C96-7FCD-4054-BE7C-F40A260FD8A0}" dt="2018-06-14T19:54:07.294" v="11932" actId="6549"/>
          <ac:spMkLst>
            <pc:docMk/>
            <pc:sldMk cId="3616151929" sldId="441"/>
            <ac:spMk id="16" creationId="{DFDBBC35-3A7E-40FB-B1E0-89FA3D549FFA}"/>
          </ac:spMkLst>
        </pc:spChg>
      </pc:sldChg>
      <pc:sldChg chg="addSp delSp modSp add modAnim">
        <pc:chgData name="Craig Thomas" userId="00ea655f176af39b" providerId="LiveId" clId="{1A8E4C96-7FCD-4054-BE7C-F40A260FD8A0}" dt="2018-06-14T20:02:45.521" v="12128" actId="114"/>
        <pc:sldMkLst>
          <pc:docMk/>
          <pc:sldMk cId="2718048026" sldId="442"/>
        </pc:sldMkLst>
        <pc:spChg chg="del">
          <ac:chgData name="Craig Thomas" userId="00ea655f176af39b" providerId="LiveId" clId="{1A8E4C96-7FCD-4054-BE7C-F40A260FD8A0}" dt="2018-06-14T19:54:50.668" v="11936" actId="478"/>
          <ac:spMkLst>
            <pc:docMk/>
            <pc:sldMk cId="2718048026" sldId="442"/>
            <ac:spMk id="2" creationId="{49583EB8-5B3E-43C7-B8CF-1D2B4EB884DD}"/>
          </ac:spMkLst>
        </pc:spChg>
        <pc:spChg chg="del">
          <ac:chgData name="Craig Thomas" userId="00ea655f176af39b" providerId="LiveId" clId="{1A8E4C96-7FCD-4054-BE7C-F40A260FD8A0}" dt="2018-06-14T19:54:49.180" v="11935" actId="478"/>
          <ac:spMkLst>
            <pc:docMk/>
            <pc:sldMk cId="2718048026" sldId="442"/>
            <ac:spMk id="3" creationId="{713F2297-6B21-4E61-98B8-C1DF9AB33C41}"/>
          </ac:spMkLst>
        </pc:spChg>
        <pc:spChg chg="add mod">
          <ac:chgData name="Craig Thomas" userId="00ea655f176af39b" providerId="LiveId" clId="{1A8E4C96-7FCD-4054-BE7C-F40A260FD8A0}" dt="2018-06-14T20:02:45.521" v="12128" actId="114"/>
          <ac:spMkLst>
            <pc:docMk/>
            <pc:sldMk cId="2718048026" sldId="442"/>
            <ac:spMk id="4" creationId="{7C504472-C6DF-47BB-BA17-DC9A9E0B1C09}"/>
          </ac:spMkLst>
        </pc:spChg>
      </pc:sldChg>
      <pc:sldChg chg="addSp delSp modSp add modAnim">
        <pc:chgData name="Craig Thomas" userId="00ea655f176af39b" providerId="LiveId" clId="{1A8E4C96-7FCD-4054-BE7C-F40A260FD8A0}" dt="2018-06-14T20:02:12.121" v="12121" actId="114"/>
        <pc:sldMkLst>
          <pc:docMk/>
          <pc:sldMk cId="969730840" sldId="443"/>
        </pc:sldMkLst>
        <pc:spChg chg="add del mod">
          <ac:chgData name="Craig Thomas" userId="00ea655f176af39b" providerId="LiveId" clId="{1A8E4C96-7FCD-4054-BE7C-F40A260FD8A0}" dt="2018-06-14T19:59:10.966" v="12054" actId="478"/>
          <ac:spMkLst>
            <pc:docMk/>
            <pc:sldMk cId="969730840" sldId="443"/>
            <ac:spMk id="2" creationId="{9A4A9B0D-4F72-4892-8D2A-B593D45A6603}"/>
          </ac:spMkLst>
        </pc:spChg>
        <pc:spChg chg="mod">
          <ac:chgData name="Craig Thomas" userId="00ea655f176af39b" providerId="LiveId" clId="{1A8E4C96-7FCD-4054-BE7C-F40A260FD8A0}" dt="2018-06-14T20:02:12.121" v="12121" actId="114"/>
          <ac:spMkLst>
            <pc:docMk/>
            <pc:sldMk cId="969730840" sldId="443"/>
            <ac:spMk id="4" creationId="{7C504472-C6DF-47BB-BA17-DC9A9E0B1C09}"/>
          </ac:spMkLst>
        </pc:spChg>
      </pc:sldChg>
      <pc:sldChg chg="delSp modSp add delAnim modAnim">
        <pc:chgData name="Craig Thomas" userId="00ea655f176af39b" providerId="LiveId" clId="{1A8E4C96-7FCD-4054-BE7C-F40A260FD8A0}" dt="2018-06-14T20:03:08.919" v="12129" actId="207"/>
        <pc:sldMkLst>
          <pc:docMk/>
          <pc:sldMk cId="3186952257" sldId="444"/>
        </pc:sldMkLst>
        <pc:spChg chg="mod">
          <ac:chgData name="Craig Thomas" userId="00ea655f176af39b" providerId="LiveId" clId="{1A8E4C96-7FCD-4054-BE7C-F40A260FD8A0}" dt="2018-06-14T20:02:00.710" v="12119" actId="114"/>
          <ac:spMkLst>
            <pc:docMk/>
            <pc:sldMk cId="3186952257" sldId="444"/>
            <ac:spMk id="2" creationId="{9A4A9B0D-4F72-4892-8D2A-B593D45A6603}"/>
          </ac:spMkLst>
        </pc:spChg>
        <pc:spChg chg="del">
          <ac:chgData name="Craig Thomas" userId="00ea655f176af39b" providerId="LiveId" clId="{1A8E4C96-7FCD-4054-BE7C-F40A260FD8A0}" dt="2018-06-14T20:00:00.318" v="12082" actId="478"/>
          <ac:spMkLst>
            <pc:docMk/>
            <pc:sldMk cId="3186952257" sldId="444"/>
            <ac:spMk id="4" creationId="{7C504472-C6DF-47BB-BA17-DC9A9E0B1C09}"/>
          </ac:spMkLst>
        </pc:spChg>
      </pc:sldChg>
      <pc:sldChg chg="addSp modSp add ord">
        <pc:chgData name="Craig Thomas" userId="00ea655f176af39b" providerId="LiveId" clId="{1A8E4C96-7FCD-4054-BE7C-F40A260FD8A0}" dt="2018-06-14T20:06:58.914" v="12358" actId="1035"/>
        <pc:sldMkLst>
          <pc:docMk/>
          <pc:sldMk cId="591195991" sldId="445"/>
        </pc:sldMkLst>
        <pc:spChg chg="add mod">
          <ac:chgData name="Craig Thomas" userId="00ea655f176af39b" providerId="LiveId" clId="{1A8E4C96-7FCD-4054-BE7C-F40A260FD8A0}" dt="2018-06-14T20:06:58.914" v="12358" actId="1035"/>
          <ac:spMkLst>
            <pc:docMk/>
            <pc:sldMk cId="591195991" sldId="445"/>
            <ac:spMk id="4" creationId="{97F8B4A6-9959-4F43-AA1A-6494F9AE0DC0}"/>
          </ac:spMkLst>
        </pc:spChg>
        <pc:spChg chg="mod">
          <ac:chgData name="Craig Thomas" userId="00ea655f176af39b" providerId="LiveId" clId="{1A8E4C96-7FCD-4054-BE7C-F40A260FD8A0}" dt="2018-06-14T20:06:47.517" v="12350" actId="20577"/>
          <ac:spMkLst>
            <pc:docMk/>
            <pc:sldMk cId="591195991" sldId="445"/>
            <ac:spMk id="16" creationId="{DFDBBC35-3A7E-40FB-B1E0-89FA3D549FFA}"/>
          </ac:spMkLst>
        </pc:spChg>
      </pc:sldChg>
      <pc:sldChg chg="addSp delSp modSp add delAnim modAnim">
        <pc:chgData name="Craig Thomas" userId="00ea655f176af39b" providerId="LiveId" clId="{1A8E4C96-7FCD-4054-BE7C-F40A260FD8A0}" dt="2018-06-14T20:19:59.902" v="13515" actId="1035"/>
        <pc:sldMkLst>
          <pc:docMk/>
          <pc:sldMk cId="900110977" sldId="446"/>
        </pc:sldMkLst>
        <pc:spChg chg="del">
          <ac:chgData name="Craig Thomas" userId="00ea655f176af39b" providerId="LiveId" clId="{1A8E4C96-7FCD-4054-BE7C-F40A260FD8A0}" dt="2018-06-14T20:10:32.249" v="12360" actId="478"/>
          <ac:spMkLst>
            <pc:docMk/>
            <pc:sldMk cId="900110977" sldId="446"/>
            <ac:spMk id="4" creationId="{97F8B4A6-9959-4F43-AA1A-6494F9AE0DC0}"/>
          </ac:spMkLst>
        </pc:spChg>
        <pc:spChg chg="add mod">
          <ac:chgData name="Craig Thomas" userId="00ea655f176af39b" providerId="LiveId" clId="{1A8E4C96-7FCD-4054-BE7C-F40A260FD8A0}" dt="2018-06-14T20:14:20.250" v="12918" actId="14100"/>
          <ac:spMkLst>
            <pc:docMk/>
            <pc:sldMk cId="900110977" sldId="446"/>
            <ac:spMk id="11" creationId="{C8E43CA8-9580-4DC1-ADB7-91E85CB9F0D2}"/>
          </ac:spMkLst>
        </pc:spChg>
        <pc:spChg chg="add mod ord">
          <ac:chgData name="Craig Thomas" userId="00ea655f176af39b" providerId="LiveId" clId="{1A8E4C96-7FCD-4054-BE7C-F40A260FD8A0}" dt="2018-06-14T20:18:05.961" v="13337" actId="255"/>
          <ac:spMkLst>
            <pc:docMk/>
            <pc:sldMk cId="900110977" sldId="446"/>
            <ac:spMk id="12" creationId="{03B9C6BF-64CE-4BDD-B5BB-2ABD1568DB99}"/>
          </ac:spMkLst>
        </pc:spChg>
        <pc:spChg chg="add mod">
          <ac:chgData name="Craig Thomas" userId="00ea655f176af39b" providerId="LiveId" clId="{1A8E4C96-7FCD-4054-BE7C-F40A260FD8A0}" dt="2018-06-14T20:16:55.693" v="13236" actId="114"/>
          <ac:spMkLst>
            <pc:docMk/>
            <pc:sldMk cId="900110977" sldId="446"/>
            <ac:spMk id="13" creationId="{3673D0C2-2A77-464F-9FE5-BF9CA4DA59E9}"/>
          </ac:spMkLst>
        </pc:spChg>
        <pc:spChg chg="add mod">
          <ac:chgData name="Craig Thomas" userId="00ea655f176af39b" providerId="LiveId" clId="{1A8E4C96-7FCD-4054-BE7C-F40A260FD8A0}" dt="2018-06-14T20:19:59.902" v="13515" actId="1035"/>
          <ac:spMkLst>
            <pc:docMk/>
            <pc:sldMk cId="900110977" sldId="446"/>
            <ac:spMk id="14" creationId="{AE62038E-9BEA-4F14-BB43-0DBC3CE5A4DD}"/>
          </ac:spMkLst>
        </pc:spChg>
        <pc:spChg chg="mod">
          <ac:chgData name="Craig Thomas" userId="00ea655f176af39b" providerId="LiveId" clId="{1A8E4C96-7FCD-4054-BE7C-F40A260FD8A0}" dt="2018-06-14T20:13:46.411" v="12889" actId="20577"/>
          <ac:spMkLst>
            <pc:docMk/>
            <pc:sldMk cId="900110977" sldId="446"/>
            <ac:spMk id="16" creationId="{DFDBBC35-3A7E-40FB-B1E0-89FA3D549FFA}"/>
          </ac:spMkLst>
        </pc:spChg>
      </pc:sldChg>
      <pc:sldChg chg="delSp modSp add delAnim">
        <pc:chgData name="Craig Thomas" userId="00ea655f176af39b" providerId="LiveId" clId="{1A8E4C96-7FCD-4054-BE7C-F40A260FD8A0}" dt="2018-06-14T20:29:44.765" v="14225" actId="207"/>
        <pc:sldMkLst>
          <pc:docMk/>
          <pc:sldMk cId="2968284647" sldId="447"/>
        </pc:sldMkLst>
        <pc:spChg chg="mod">
          <ac:chgData name="Craig Thomas" userId="00ea655f176af39b" providerId="LiveId" clId="{1A8E4C96-7FCD-4054-BE7C-F40A260FD8A0}" dt="2018-06-14T20:28:36.808" v="14199" actId="1036"/>
          <ac:spMkLst>
            <pc:docMk/>
            <pc:sldMk cId="2968284647" sldId="447"/>
            <ac:spMk id="11" creationId="{C8E43CA8-9580-4DC1-ADB7-91E85CB9F0D2}"/>
          </ac:spMkLst>
        </pc:spChg>
        <pc:spChg chg="del">
          <ac:chgData name="Craig Thomas" userId="00ea655f176af39b" providerId="LiveId" clId="{1A8E4C96-7FCD-4054-BE7C-F40A260FD8A0}" dt="2018-06-14T20:21:40.340" v="13518" actId="478"/>
          <ac:spMkLst>
            <pc:docMk/>
            <pc:sldMk cId="2968284647" sldId="447"/>
            <ac:spMk id="12" creationId="{03B9C6BF-64CE-4BDD-B5BB-2ABD1568DB99}"/>
          </ac:spMkLst>
        </pc:spChg>
        <pc:spChg chg="mod">
          <ac:chgData name="Craig Thomas" userId="00ea655f176af39b" providerId="LiveId" clId="{1A8E4C96-7FCD-4054-BE7C-F40A260FD8A0}" dt="2018-06-14T20:29:44.765" v="14225" actId="207"/>
          <ac:spMkLst>
            <pc:docMk/>
            <pc:sldMk cId="2968284647" sldId="447"/>
            <ac:spMk id="13" creationId="{3673D0C2-2A77-464F-9FE5-BF9CA4DA59E9}"/>
          </ac:spMkLst>
        </pc:spChg>
        <pc:spChg chg="del">
          <ac:chgData name="Craig Thomas" userId="00ea655f176af39b" providerId="LiveId" clId="{1A8E4C96-7FCD-4054-BE7C-F40A260FD8A0}" dt="2018-06-14T20:21:39.325" v="13517" actId="478"/>
          <ac:spMkLst>
            <pc:docMk/>
            <pc:sldMk cId="2968284647" sldId="447"/>
            <ac:spMk id="14" creationId="{AE62038E-9BEA-4F14-BB43-0DBC3CE5A4DD}"/>
          </ac:spMkLst>
        </pc:spChg>
        <pc:spChg chg="mod">
          <ac:chgData name="Craig Thomas" userId="00ea655f176af39b" providerId="LiveId" clId="{1A8E4C96-7FCD-4054-BE7C-F40A260FD8A0}" dt="2018-06-14T20:28:46.900" v="14200" actId="6549"/>
          <ac:spMkLst>
            <pc:docMk/>
            <pc:sldMk cId="2968284647" sldId="447"/>
            <ac:spMk id="16" creationId="{DFDBBC35-3A7E-40FB-B1E0-89FA3D549FFA}"/>
          </ac:spMkLst>
        </pc:spChg>
      </pc:sldChg>
      <pc:sldChg chg="modSp add">
        <pc:chgData name="Craig Thomas" userId="00ea655f176af39b" providerId="LiveId" clId="{1A8E4C96-7FCD-4054-BE7C-F40A260FD8A0}" dt="2018-06-14T20:39:15.325" v="15180" actId="14100"/>
        <pc:sldMkLst>
          <pc:docMk/>
          <pc:sldMk cId="3953254389" sldId="448"/>
        </pc:sldMkLst>
        <pc:spChg chg="mod">
          <ac:chgData name="Craig Thomas" userId="00ea655f176af39b" providerId="LiveId" clId="{1A8E4C96-7FCD-4054-BE7C-F40A260FD8A0}" dt="2018-06-14T20:39:15.325" v="15180" actId="14100"/>
          <ac:spMkLst>
            <pc:docMk/>
            <pc:sldMk cId="3953254389" sldId="448"/>
            <ac:spMk id="11" creationId="{C8E43CA8-9580-4DC1-ADB7-91E85CB9F0D2}"/>
          </ac:spMkLst>
        </pc:spChg>
        <pc:spChg chg="mod">
          <ac:chgData name="Craig Thomas" userId="00ea655f176af39b" providerId="LiveId" clId="{1A8E4C96-7FCD-4054-BE7C-F40A260FD8A0}" dt="2018-06-14T20:39:15.325" v="15180" actId="14100"/>
          <ac:spMkLst>
            <pc:docMk/>
            <pc:sldMk cId="3953254389" sldId="448"/>
            <ac:spMk id="13" creationId="{3673D0C2-2A77-464F-9FE5-BF9CA4DA59E9}"/>
          </ac:spMkLst>
        </pc:spChg>
        <pc:spChg chg="mod">
          <ac:chgData name="Craig Thomas" userId="00ea655f176af39b" providerId="LiveId" clId="{1A8E4C96-7FCD-4054-BE7C-F40A260FD8A0}" dt="2018-06-14T20:34:12.191" v="14779" actId="207"/>
          <ac:spMkLst>
            <pc:docMk/>
            <pc:sldMk cId="3953254389" sldId="448"/>
            <ac:spMk id="16" creationId="{DFDBBC35-3A7E-40FB-B1E0-89FA3D549FFA}"/>
          </ac:spMkLst>
        </pc:spChg>
      </pc:sldChg>
      <pc:sldChg chg="modSp add">
        <pc:chgData name="Craig Thomas" userId="00ea655f176af39b" providerId="LiveId" clId="{1A8E4C96-7FCD-4054-BE7C-F40A260FD8A0}" dt="2018-06-14T20:47:53.046" v="16053" actId="115"/>
        <pc:sldMkLst>
          <pc:docMk/>
          <pc:sldMk cId="4081981857" sldId="449"/>
        </pc:sldMkLst>
        <pc:spChg chg="mod">
          <ac:chgData name="Craig Thomas" userId="00ea655f176af39b" providerId="LiveId" clId="{1A8E4C96-7FCD-4054-BE7C-F40A260FD8A0}" dt="2018-06-14T20:46:17.548" v="16042" actId="1036"/>
          <ac:spMkLst>
            <pc:docMk/>
            <pc:sldMk cId="4081981857" sldId="449"/>
            <ac:spMk id="11" creationId="{C8E43CA8-9580-4DC1-ADB7-91E85CB9F0D2}"/>
          </ac:spMkLst>
        </pc:spChg>
        <pc:spChg chg="mod">
          <ac:chgData name="Craig Thomas" userId="00ea655f176af39b" providerId="LiveId" clId="{1A8E4C96-7FCD-4054-BE7C-F40A260FD8A0}" dt="2018-06-14T20:47:53.046" v="16053" actId="115"/>
          <ac:spMkLst>
            <pc:docMk/>
            <pc:sldMk cId="4081981857" sldId="449"/>
            <ac:spMk id="13" creationId="{3673D0C2-2A77-464F-9FE5-BF9CA4DA59E9}"/>
          </ac:spMkLst>
        </pc:spChg>
        <pc:spChg chg="mod">
          <ac:chgData name="Craig Thomas" userId="00ea655f176af39b" providerId="LiveId" clId="{1A8E4C96-7FCD-4054-BE7C-F40A260FD8A0}" dt="2018-06-14T20:47:13.364" v="16049" actId="14100"/>
          <ac:spMkLst>
            <pc:docMk/>
            <pc:sldMk cId="4081981857" sldId="449"/>
            <ac:spMk id="16" creationId="{DFDBBC35-3A7E-40FB-B1E0-89FA3D549FFA}"/>
          </ac:spMkLst>
        </pc:spChg>
      </pc:sldChg>
      <pc:sldChg chg="modSp add">
        <pc:chgData name="Craig Thomas" userId="00ea655f176af39b" providerId="LiveId" clId="{1A8E4C96-7FCD-4054-BE7C-F40A260FD8A0}" dt="2018-06-14T20:58:18.293" v="16922" actId="115"/>
        <pc:sldMkLst>
          <pc:docMk/>
          <pc:sldMk cId="1750729261" sldId="450"/>
        </pc:sldMkLst>
        <pc:spChg chg="mod">
          <ac:chgData name="Craig Thomas" userId="00ea655f176af39b" providerId="LiveId" clId="{1A8E4C96-7FCD-4054-BE7C-F40A260FD8A0}" dt="2018-06-14T20:58:18.293" v="16922" actId="115"/>
          <ac:spMkLst>
            <pc:docMk/>
            <pc:sldMk cId="1750729261" sldId="450"/>
            <ac:spMk id="11" creationId="{C8E43CA8-9580-4DC1-ADB7-91E85CB9F0D2}"/>
          </ac:spMkLst>
        </pc:spChg>
        <pc:spChg chg="mod">
          <ac:chgData name="Craig Thomas" userId="00ea655f176af39b" providerId="LiveId" clId="{1A8E4C96-7FCD-4054-BE7C-F40A260FD8A0}" dt="2018-06-14T20:57:25.627" v="16910" actId="1036"/>
          <ac:spMkLst>
            <pc:docMk/>
            <pc:sldMk cId="1750729261" sldId="450"/>
            <ac:spMk id="13" creationId="{3673D0C2-2A77-464F-9FE5-BF9CA4DA59E9}"/>
          </ac:spMkLst>
        </pc:spChg>
        <pc:spChg chg="mod">
          <ac:chgData name="Craig Thomas" userId="00ea655f176af39b" providerId="LiveId" clId="{1A8E4C96-7FCD-4054-BE7C-F40A260FD8A0}" dt="2018-06-14T20:57:42.488" v="16915" actId="20577"/>
          <ac:spMkLst>
            <pc:docMk/>
            <pc:sldMk cId="1750729261" sldId="450"/>
            <ac:spMk id="16" creationId="{DFDBBC35-3A7E-40FB-B1E0-89FA3D549FFA}"/>
          </ac:spMkLst>
        </pc:spChg>
      </pc:sldChg>
      <pc:sldChg chg="addSp modSp add modAnim">
        <pc:chgData name="Craig Thomas" userId="00ea655f176af39b" providerId="LiveId" clId="{1A8E4C96-7FCD-4054-BE7C-F40A260FD8A0}" dt="2018-06-14T21:12:57.942" v="18128" actId="115"/>
        <pc:sldMkLst>
          <pc:docMk/>
          <pc:sldMk cId="3321754660" sldId="451"/>
        </pc:sldMkLst>
        <pc:spChg chg="mod">
          <ac:chgData name="Craig Thomas" userId="00ea655f176af39b" providerId="LiveId" clId="{1A8E4C96-7FCD-4054-BE7C-F40A260FD8A0}" dt="2018-06-14T21:11:48.827" v="18127" actId="20577"/>
          <ac:spMkLst>
            <pc:docMk/>
            <pc:sldMk cId="3321754660" sldId="451"/>
            <ac:spMk id="11" creationId="{C8E43CA8-9580-4DC1-ADB7-91E85CB9F0D2}"/>
          </ac:spMkLst>
        </pc:spChg>
        <pc:spChg chg="add mod">
          <ac:chgData name="Craig Thomas" userId="00ea655f176af39b" providerId="LiveId" clId="{1A8E4C96-7FCD-4054-BE7C-F40A260FD8A0}" dt="2018-06-14T21:12:57.942" v="18128" actId="115"/>
          <ac:spMkLst>
            <pc:docMk/>
            <pc:sldMk cId="3321754660" sldId="451"/>
            <ac:spMk id="12" creationId="{F6471FBC-0DD5-496B-8774-B73F50910D8A}"/>
          </ac:spMkLst>
        </pc:spChg>
        <pc:spChg chg="mod">
          <ac:chgData name="Craig Thomas" userId="00ea655f176af39b" providerId="LiveId" clId="{1A8E4C96-7FCD-4054-BE7C-F40A260FD8A0}" dt="2018-06-14T21:09:39.398" v="18107" actId="1036"/>
          <ac:spMkLst>
            <pc:docMk/>
            <pc:sldMk cId="3321754660" sldId="451"/>
            <ac:spMk id="13" creationId="{3673D0C2-2A77-464F-9FE5-BF9CA4DA59E9}"/>
          </ac:spMkLst>
        </pc:spChg>
        <pc:spChg chg="add mod">
          <ac:chgData name="Craig Thomas" userId="00ea655f176af39b" providerId="LiveId" clId="{1A8E4C96-7FCD-4054-BE7C-F40A260FD8A0}" dt="2018-06-14T21:10:51.554" v="18118" actId="1035"/>
          <ac:spMkLst>
            <pc:docMk/>
            <pc:sldMk cId="3321754660" sldId="451"/>
            <ac:spMk id="14" creationId="{D7A0F651-6B3B-4B6B-8504-951CA90B3892}"/>
          </ac:spMkLst>
        </pc:spChg>
        <pc:spChg chg="mod">
          <ac:chgData name="Craig Thomas" userId="00ea655f176af39b" providerId="LiveId" clId="{1A8E4C96-7FCD-4054-BE7C-F40A260FD8A0}" dt="2018-06-14T21:11:22.283" v="18119" actId="14100"/>
          <ac:spMkLst>
            <pc:docMk/>
            <pc:sldMk cId="3321754660" sldId="451"/>
            <ac:spMk id="16" creationId="{DFDBBC35-3A7E-40FB-B1E0-89FA3D549FFA}"/>
          </ac:spMkLst>
        </pc:spChg>
      </pc:sldChg>
    </pc:docChg>
  </pc:docChgLst>
  <pc:docChgLst>
    <pc:chgData name="Craig Thomas" userId="00ea655f176af39b" providerId="LiveId" clId="{38CD8B8C-D44F-47FA-AC69-F5D2A74CAFDE}"/>
    <pc:docChg chg="custSel addSld delSld modSld">
      <pc:chgData name="Craig Thomas" userId="00ea655f176af39b" providerId="LiveId" clId="{38CD8B8C-D44F-47FA-AC69-F5D2A74CAFDE}" dt="2018-06-10T19:23:16.591" v="4348" actId="1036"/>
      <pc:docMkLst>
        <pc:docMk/>
      </pc:docMkLst>
      <pc:sldChg chg="modSp">
        <pc:chgData name="Craig Thomas" userId="00ea655f176af39b" providerId="LiveId" clId="{38CD8B8C-D44F-47FA-AC69-F5D2A74CAFDE}" dt="2018-05-31T17:14:01.844" v="76" actId="6549"/>
        <pc:sldMkLst>
          <pc:docMk/>
          <pc:sldMk cId="1429094725" sldId="273"/>
        </pc:sldMkLst>
        <pc:spChg chg="mod">
          <ac:chgData name="Craig Thomas" userId="00ea655f176af39b" providerId="LiveId" clId="{38CD8B8C-D44F-47FA-AC69-F5D2A74CAFDE}" dt="2018-05-31T17:13:44.618" v="47" actId="6549"/>
          <ac:spMkLst>
            <pc:docMk/>
            <pc:sldMk cId="1429094725" sldId="273"/>
            <ac:spMk id="6" creationId="{00000000-0000-0000-0000-000000000000}"/>
          </ac:spMkLst>
        </pc:spChg>
        <pc:spChg chg="mod">
          <ac:chgData name="Craig Thomas" userId="00ea655f176af39b" providerId="LiveId" clId="{38CD8B8C-D44F-47FA-AC69-F5D2A74CAFDE}" dt="2018-05-31T17:14:01.844" v="76" actId="6549"/>
          <ac:spMkLst>
            <pc:docMk/>
            <pc:sldMk cId="1429094725" sldId="273"/>
            <ac:spMk id="9" creationId="{00000000-0000-0000-0000-000000000000}"/>
          </ac:spMkLst>
        </pc:spChg>
      </pc:sldChg>
      <pc:sldChg chg="addSp delSp modSp delAnim modAnim">
        <pc:chgData name="Craig Thomas" userId="00ea655f176af39b" providerId="LiveId" clId="{38CD8B8C-D44F-47FA-AC69-F5D2A74CAFDE}" dt="2018-06-10T19:23:16.591" v="4348" actId="1036"/>
        <pc:sldMkLst>
          <pc:docMk/>
          <pc:sldMk cId="2866394876" sldId="387"/>
        </pc:sldMkLst>
        <pc:spChg chg="mod">
          <ac:chgData name="Craig Thomas" userId="00ea655f176af39b" providerId="LiveId" clId="{38CD8B8C-D44F-47FA-AC69-F5D2A74CAFDE}" dt="2018-06-10T19:22:13.820" v="4164" actId="115"/>
          <ac:spMkLst>
            <pc:docMk/>
            <pc:sldMk cId="2866394876" sldId="387"/>
            <ac:spMk id="13" creationId="{FBC024CA-606D-4F53-A02D-073FD8A5BC2F}"/>
          </ac:spMkLst>
        </pc:spChg>
        <pc:spChg chg="mod">
          <ac:chgData name="Craig Thomas" userId="00ea655f176af39b" providerId="LiveId" clId="{38CD8B8C-D44F-47FA-AC69-F5D2A74CAFDE}" dt="2018-06-05T14:39:57.302" v="2997" actId="6549"/>
          <ac:spMkLst>
            <pc:docMk/>
            <pc:sldMk cId="2866394876" sldId="387"/>
            <ac:spMk id="15" creationId="{A89CC454-2823-4B76-BF8B-DBC68D1417CF}"/>
          </ac:spMkLst>
        </pc:spChg>
        <pc:spChg chg="mod">
          <ac:chgData name="Craig Thomas" userId="00ea655f176af39b" providerId="LiveId" clId="{38CD8B8C-D44F-47FA-AC69-F5D2A74CAFDE}" dt="2018-06-10T19:23:06.949" v="4283" actId="1036"/>
          <ac:spMkLst>
            <pc:docMk/>
            <pc:sldMk cId="2866394876" sldId="387"/>
            <ac:spMk id="16" creationId="{A1643DEC-66BD-45A0-AD29-84CC176DC3B9}"/>
          </ac:spMkLst>
        </pc:spChg>
        <pc:spChg chg="del">
          <ac:chgData name="Craig Thomas" userId="00ea655f176af39b" providerId="LiveId" clId="{38CD8B8C-D44F-47FA-AC69-F5D2A74CAFDE}" dt="2018-05-31T17:17:09.286" v="181" actId="478"/>
          <ac:spMkLst>
            <pc:docMk/>
            <pc:sldMk cId="2866394876" sldId="387"/>
            <ac:spMk id="17" creationId="{F79993C7-6981-41A1-8415-607AB6B0824F}"/>
          </ac:spMkLst>
        </pc:spChg>
        <pc:spChg chg="mod ord">
          <ac:chgData name="Craig Thomas" userId="00ea655f176af39b" providerId="LiveId" clId="{38CD8B8C-D44F-47FA-AC69-F5D2A74CAFDE}" dt="2018-06-10T19:23:16.591" v="4348" actId="1036"/>
          <ac:spMkLst>
            <pc:docMk/>
            <pc:sldMk cId="2866394876" sldId="387"/>
            <ac:spMk id="18" creationId="{7C4588C4-3E31-47A3-A49C-D35657AA6309}"/>
          </ac:spMkLst>
        </pc:spChg>
        <pc:spChg chg="mod">
          <ac:chgData name="Craig Thomas" userId="00ea655f176af39b" providerId="LiveId" clId="{38CD8B8C-D44F-47FA-AC69-F5D2A74CAFDE}" dt="2018-05-31T17:17:00.973" v="137" actId="6549"/>
          <ac:spMkLst>
            <pc:docMk/>
            <pc:sldMk cId="2866394876" sldId="387"/>
            <ac:spMk id="56329" creationId="{00000000-0000-0000-0000-000000000000}"/>
          </ac:spMkLst>
        </pc:spChg>
        <pc:spChg chg="mod">
          <ac:chgData name="Craig Thomas" userId="00ea655f176af39b" providerId="LiveId" clId="{38CD8B8C-D44F-47FA-AC69-F5D2A74CAFDE}" dt="2018-05-31T17:20:52.064" v="357" actId="14100"/>
          <ac:spMkLst>
            <pc:docMk/>
            <pc:sldMk cId="2866394876" sldId="387"/>
            <ac:spMk id="56335" creationId="{00000000-0000-0000-0000-000000000000}"/>
          </ac:spMkLst>
        </pc:spChg>
        <pc:picChg chg="add mod">
          <ac:chgData name="Craig Thomas" userId="00ea655f176af39b" providerId="LiveId" clId="{38CD8B8C-D44F-47FA-AC69-F5D2A74CAFDE}" dt="2018-05-31T17:20:57.733" v="362" actId="1035"/>
          <ac:picMkLst>
            <pc:docMk/>
            <pc:sldMk cId="2866394876" sldId="387"/>
            <ac:picMk id="6" creationId="{0D4F97AE-2013-4384-AEAC-1EEDFCF85A9B}"/>
          </ac:picMkLst>
        </pc:picChg>
        <pc:picChg chg="del">
          <ac:chgData name="Craig Thomas" userId="00ea655f176af39b" providerId="LiveId" clId="{38CD8B8C-D44F-47FA-AC69-F5D2A74CAFDE}" dt="2018-05-31T17:20:20.710" v="351" actId="478"/>
          <ac:picMkLst>
            <pc:docMk/>
            <pc:sldMk cId="2866394876" sldId="387"/>
            <ac:picMk id="8" creationId="{AE57E911-02E0-422C-AE87-6A60F925B8BE}"/>
          </ac:picMkLst>
        </pc:picChg>
      </pc:sldChg>
      <pc:sldChg chg="modSp">
        <pc:chgData name="Craig Thomas" userId="00ea655f176af39b" providerId="LiveId" clId="{38CD8B8C-D44F-47FA-AC69-F5D2A74CAFDE}" dt="2018-06-05T14:51:30.940" v="3159" actId="6549"/>
        <pc:sldMkLst>
          <pc:docMk/>
          <pc:sldMk cId="3093790869" sldId="390"/>
        </pc:sldMkLst>
        <pc:spChg chg="mod">
          <ac:chgData name="Craig Thomas" userId="00ea655f176af39b" providerId="LiveId" clId="{38CD8B8C-D44F-47FA-AC69-F5D2A74CAFDE}" dt="2018-06-05T14:51:30.940" v="3159" actId="6549"/>
          <ac:spMkLst>
            <pc:docMk/>
            <pc:sldMk cId="3093790869" sldId="390"/>
            <ac:spMk id="12" creationId="{423E9614-F49B-443D-BA4F-777652835010}"/>
          </ac:spMkLst>
        </pc:spChg>
        <pc:spChg chg="mod">
          <ac:chgData name="Craig Thomas" userId="00ea655f176af39b" providerId="LiveId" clId="{38CD8B8C-D44F-47FA-AC69-F5D2A74CAFDE}" dt="2018-06-05T14:40:17.030" v="2998" actId="6549"/>
          <ac:spMkLst>
            <pc:docMk/>
            <pc:sldMk cId="3093790869" sldId="390"/>
            <ac:spMk id="14" creationId="{C6C3E739-E80D-4C92-81A7-80506988C98F}"/>
          </ac:spMkLst>
        </pc:spChg>
      </pc:sldChg>
      <pc:sldChg chg="modSp">
        <pc:chgData name="Craig Thomas" userId="00ea655f176af39b" providerId="LiveId" clId="{38CD8B8C-D44F-47FA-AC69-F5D2A74CAFDE}" dt="2018-06-05T14:40:17.030" v="2998" actId="6549"/>
        <pc:sldMkLst>
          <pc:docMk/>
          <pc:sldMk cId="2859950720" sldId="405"/>
        </pc:sldMkLst>
        <pc:spChg chg="mod">
          <ac:chgData name="Craig Thomas" userId="00ea655f176af39b" providerId="LiveId" clId="{38CD8B8C-D44F-47FA-AC69-F5D2A74CAFDE}" dt="2018-06-05T14:39:57.302" v="2997" actId="6549"/>
          <ac:spMkLst>
            <pc:docMk/>
            <pc:sldMk cId="2859950720" sldId="405"/>
            <ac:spMk id="12" creationId="{423E9614-F49B-443D-BA4F-777652835010}"/>
          </ac:spMkLst>
        </pc:spChg>
        <pc:spChg chg="mod">
          <ac:chgData name="Craig Thomas" userId="00ea655f176af39b" providerId="LiveId" clId="{38CD8B8C-D44F-47FA-AC69-F5D2A74CAFDE}" dt="2018-06-05T14:40:17.030" v="2998" actId="6549"/>
          <ac:spMkLst>
            <pc:docMk/>
            <pc:sldMk cId="2859950720" sldId="405"/>
            <ac:spMk id="18" creationId="{7EDD5671-7BC8-4713-88D1-DE0EF0A5074F}"/>
          </ac:spMkLst>
        </pc:spChg>
      </pc:sldChg>
      <pc:sldChg chg="addSp delSp modSp add delAnim modAnim">
        <pc:chgData name="Craig Thomas" userId="00ea655f176af39b" providerId="LiveId" clId="{38CD8B8C-D44F-47FA-AC69-F5D2A74CAFDE}" dt="2018-06-09T19:11:19.216" v="3943" actId="1036"/>
        <pc:sldMkLst>
          <pc:docMk/>
          <pc:sldMk cId="1821889459" sldId="406"/>
        </pc:sldMkLst>
        <pc:spChg chg="add mod">
          <ac:chgData name="Craig Thomas" userId="00ea655f176af39b" providerId="LiveId" clId="{38CD8B8C-D44F-47FA-AC69-F5D2A74CAFDE}" dt="2018-06-09T19:11:19.216" v="3943" actId="1036"/>
          <ac:spMkLst>
            <pc:docMk/>
            <pc:sldMk cId="1821889459" sldId="406"/>
            <ac:spMk id="4" creationId="{C2D112AE-E4D1-46BC-8A4D-A1F8521E9972}"/>
          </ac:spMkLst>
        </pc:spChg>
        <pc:spChg chg="del">
          <ac:chgData name="Craig Thomas" userId="00ea655f176af39b" providerId="LiveId" clId="{38CD8B8C-D44F-47FA-AC69-F5D2A74CAFDE}" dt="2018-05-31T17:30:29.476" v="1290" actId="478"/>
          <ac:spMkLst>
            <pc:docMk/>
            <pc:sldMk cId="1821889459" sldId="406"/>
            <ac:spMk id="13" creationId="{FBC024CA-606D-4F53-A02D-073FD8A5BC2F}"/>
          </ac:spMkLst>
        </pc:spChg>
        <pc:spChg chg="add mod">
          <ac:chgData name="Craig Thomas" userId="00ea655f176af39b" providerId="LiveId" clId="{38CD8B8C-D44F-47FA-AC69-F5D2A74CAFDE}" dt="2018-06-05T13:00:44.537" v="2664" actId="403"/>
          <ac:spMkLst>
            <pc:docMk/>
            <pc:sldMk cId="1821889459" sldId="406"/>
            <ac:spMk id="14" creationId="{C175AF58-54D5-4AF6-AF9E-88495E00D33E}"/>
          </ac:spMkLst>
        </pc:spChg>
        <pc:spChg chg="del">
          <ac:chgData name="Craig Thomas" userId="00ea655f176af39b" providerId="LiveId" clId="{38CD8B8C-D44F-47FA-AC69-F5D2A74CAFDE}" dt="2018-05-31T17:30:33.274" v="1292" actId="478"/>
          <ac:spMkLst>
            <pc:docMk/>
            <pc:sldMk cId="1821889459" sldId="406"/>
            <ac:spMk id="15" creationId="{A89CC454-2823-4B76-BF8B-DBC68D1417CF}"/>
          </ac:spMkLst>
        </pc:spChg>
        <pc:spChg chg="del">
          <ac:chgData name="Craig Thomas" userId="00ea655f176af39b" providerId="LiveId" clId="{38CD8B8C-D44F-47FA-AC69-F5D2A74CAFDE}" dt="2018-05-31T17:30:31.493" v="1291" actId="478"/>
          <ac:spMkLst>
            <pc:docMk/>
            <pc:sldMk cId="1821889459" sldId="406"/>
            <ac:spMk id="16" creationId="{A1643DEC-66BD-45A0-AD29-84CC176DC3B9}"/>
          </ac:spMkLst>
        </pc:spChg>
        <pc:spChg chg="del">
          <ac:chgData name="Craig Thomas" userId="00ea655f176af39b" providerId="LiveId" clId="{38CD8B8C-D44F-47FA-AC69-F5D2A74CAFDE}" dt="2018-05-31T17:29:42.911" v="1274" actId="478"/>
          <ac:spMkLst>
            <pc:docMk/>
            <pc:sldMk cId="1821889459" sldId="406"/>
            <ac:spMk id="18" creationId="{7C4588C4-3E31-47A3-A49C-D35657AA6309}"/>
          </ac:spMkLst>
        </pc:spChg>
        <pc:spChg chg="mod">
          <ac:chgData name="Craig Thomas" userId="00ea655f176af39b" providerId="LiveId" clId="{38CD8B8C-D44F-47FA-AC69-F5D2A74CAFDE}" dt="2018-05-31T17:30:10.573" v="1288" actId="255"/>
          <ac:spMkLst>
            <pc:docMk/>
            <pc:sldMk cId="1821889459" sldId="406"/>
            <ac:spMk id="56329" creationId="{00000000-0000-0000-0000-000000000000}"/>
          </ac:spMkLst>
        </pc:spChg>
        <pc:spChg chg="del">
          <ac:chgData name="Craig Thomas" userId="00ea655f176af39b" providerId="LiveId" clId="{38CD8B8C-D44F-47FA-AC69-F5D2A74CAFDE}" dt="2018-05-31T17:30:27.366" v="1289" actId="478"/>
          <ac:spMkLst>
            <pc:docMk/>
            <pc:sldMk cId="1821889459" sldId="406"/>
            <ac:spMk id="56335" creationId="{00000000-0000-0000-0000-000000000000}"/>
          </ac:spMkLst>
        </pc:spChg>
      </pc:sldChg>
    </pc:docChg>
  </pc:docChgLst>
  <pc:docChgLst>
    <pc:chgData name="Craig Thomas" userId="00ea655f176af39b" providerId="LiveId" clId="{953621D8-879D-4C07-B39F-8286ADC47DC9}"/>
    <pc:docChg chg="undo custSel addSld delSld modSld">
      <pc:chgData name="Craig Thomas" userId="00ea655f176af39b" providerId="LiveId" clId="{953621D8-879D-4C07-B39F-8286ADC47DC9}" dt="2018-05-30T16:37:28.597" v="10116" actId="2696"/>
      <pc:docMkLst>
        <pc:docMk/>
      </pc:docMkLst>
      <pc:sldChg chg="modSp">
        <pc:chgData name="Craig Thomas" userId="00ea655f176af39b" providerId="LiveId" clId="{953621D8-879D-4C07-B39F-8286ADC47DC9}" dt="2018-05-30T13:27:19.393" v="48" actId="6549"/>
        <pc:sldMkLst>
          <pc:docMk/>
          <pc:sldMk cId="1429094725" sldId="273"/>
        </pc:sldMkLst>
        <pc:spChg chg="mod">
          <ac:chgData name="Craig Thomas" userId="00ea655f176af39b" providerId="LiveId" clId="{953621D8-879D-4C07-B39F-8286ADC47DC9}" dt="2018-05-30T13:27:19.393" v="48" actId="6549"/>
          <ac:spMkLst>
            <pc:docMk/>
            <pc:sldMk cId="1429094725" sldId="273"/>
            <ac:spMk id="6" creationId="{00000000-0000-0000-0000-000000000000}"/>
          </ac:spMkLst>
        </pc:spChg>
      </pc:sldChg>
      <pc:sldChg chg="addSp delSp modSp delAnim modAnim">
        <pc:chgData name="Craig Thomas" userId="00ea655f176af39b" providerId="LiveId" clId="{953621D8-879D-4C07-B39F-8286ADC47DC9}" dt="2018-05-30T13:54:14.350" v="2167" actId="2696"/>
        <pc:sldMkLst>
          <pc:docMk/>
          <pc:sldMk cId="2866394876" sldId="387"/>
        </pc:sldMkLst>
        <pc:spChg chg="del">
          <ac:chgData name="Craig Thomas" userId="00ea655f176af39b" providerId="LiveId" clId="{953621D8-879D-4C07-B39F-8286ADC47DC9}" dt="2018-05-30T13:33:58.500" v="49" actId="478"/>
          <ac:spMkLst>
            <pc:docMk/>
            <pc:sldMk cId="2866394876" sldId="387"/>
            <ac:spMk id="4" creationId="{5D84575E-4512-4695-9A7D-0CAC2AC031B0}"/>
          </ac:spMkLst>
        </pc:spChg>
        <pc:spChg chg="del">
          <ac:chgData name="Craig Thomas" userId="00ea655f176af39b" providerId="LiveId" clId="{953621D8-879D-4C07-B39F-8286ADC47DC9}" dt="2018-05-30T13:39:47.396" v="357" actId="478"/>
          <ac:spMkLst>
            <pc:docMk/>
            <pc:sldMk cId="2866394876" sldId="387"/>
            <ac:spMk id="11" creationId="{9C15BBBB-F2CE-411C-8D02-72F88274F76E}"/>
          </ac:spMkLst>
        </pc:spChg>
        <pc:spChg chg="mod">
          <ac:chgData name="Craig Thomas" userId="00ea655f176af39b" providerId="LiveId" clId="{953621D8-879D-4C07-B39F-8286ADC47DC9}" dt="2018-05-30T13:52:15.324" v="2003" actId="1036"/>
          <ac:spMkLst>
            <pc:docMk/>
            <pc:sldMk cId="2866394876" sldId="387"/>
            <ac:spMk id="13" creationId="{FBC024CA-606D-4F53-A02D-073FD8A5BC2F}"/>
          </ac:spMkLst>
        </pc:spChg>
        <pc:spChg chg="mod">
          <ac:chgData name="Craig Thomas" userId="00ea655f176af39b" providerId="LiveId" clId="{953621D8-879D-4C07-B39F-8286ADC47DC9}" dt="2018-05-30T13:53:02.322" v="2022" actId="20577"/>
          <ac:spMkLst>
            <pc:docMk/>
            <pc:sldMk cId="2866394876" sldId="387"/>
            <ac:spMk id="15" creationId="{A89CC454-2823-4B76-BF8B-DBC68D1417CF}"/>
          </ac:spMkLst>
        </pc:spChg>
        <pc:spChg chg="mod">
          <ac:chgData name="Craig Thomas" userId="00ea655f176af39b" providerId="LiveId" clId="{953621D8-879D-4C07-B39F-8286ADC47DC9}" dt="2018-05-30T13:51:21.464" v="1814" actId="6549"/>
          <ac:spMkLst>
            <pc:docMk/>
            <pc:sldMk cId="2866394876" sldId="387"/>
            <ac:spMk id="16" creationId="{A1643DEC-66BD-45A0-AD29-84CC176DC3B9}"/>
          </ac:spMkLst>
        </pc:spChg>
        <pc:spChg chg="add mod">
          <ac:chgData name="Craig Thomas" userId="00ea655f176af39b" providerId="LiveId" clId="{953621D8-879D-4C07-B39F-8286ADC47DC9}" dt="2018-05-30T13:53:34.076" v="2091" actId="1035"/>
          <ac:spMkLst>
            <pc:docMk/>
            <pc:sldMk cId="2866394876" sldId="387"/>
            <ac:spMk id="17" creationId="{F79993C7-6981-41A1-8415-607AB6B0824F}"/>
          </ac:spMkLst>
        </pc:spChg>
        <pc:spChg chg="add mod">
          <ac:chgData name="Craig Thomas" userId="00ea655f176af39b" providerId="LiveId" clId="{953621D8-879D-4C07-B39F-8286ADC47DC9}" dt="2018-05-30T13:53:46.733" v="2166" actId="1038"/>
          <ac:spMkLst>
            <pc:docMk/>
            <pc:sldMk cId="2866394876" sldId="387"/>
            <ac:spMk id="18" creationId="{7C4588C4-3E31-47A3-A49C-D35657AA6309}"/>
          </ac:spMkLst>
        </pc:spChg>
        <pc:spChg chg="mod">
          <ac:chgData name="Craig Thomas" userId="00ea655f176af39b" providerId="LiveId" clId="{953621D8-879D-4C07-B39F-8286ADC47DC9}" dt="2018-05-30T13:34:44.534" v="106" actId="1037"/>
          <ac:spMkLst>
            <pc:docMk/>
            <pc:sldMk cId="2866394876" sldId="387"/>
            <ac:spMk id="56329" creationId="{00000000-0000-0000-0000-000000000000}"/>
          </ac:spMkLst>
        </pc:spChg>
        <pc:spChg chg="mod">
          <ac:chgData name="Craig Thomas" userId="00ea655f176af39b" providerId="LiveId" clId="{953621D8-879D-4C07-B39F-8286ADC47DC9}" dt="2018-05-30T13:39:37.689" v="356" actId="20577"/>
          <ac:spMkLst>
            <pc:docMk/>
            <pc:sldMk cId="2866394876" sldId="387"/>
            <ac:spMk id="56335" creationId="{00000000-0000-0000-0000-000000000000}"/>
          </ac:spMkLst>
        </pc:spChg>
        <pc:picChg chg="del">
          <ac:chgData name="Craig Thomas" userId="00ea655f176af39b" providerId="LiveId" clId="{953621D8-879D-4C07-B39F-8286ADC47DC9}" dt="2018-05-30T13:37:05.477" v="107" actId="478"/>
          <ac:picMkLst>
            <pc:docMk/>
            <pc:sldMk cId="2866394876" sldId="387"/>
            <ac:picMk id="7" creationId="{CFD31A5A-F54C-4112-8E9B-AF3F85254828}"/>
          </ac:picMkLst>
        </pc:picChg>
        <pc:picChg chg="add mod">
          <ac:chgData name="Craig Thomas" userId="00ea655f176af39b" providerId="LiveId" clId="{953621D8-879D-4C07-B39F-8286ADC47DC9}" dt="2018-05-30T13:37:57.141" v="112" actId="14100"/>
          <ac:picMkLst>
            <pc:docMk/>
            <pc:sldMk cId="2866394876" sldId="387"/>
            <ac:picMk id="8" creationId="{AE57E911-02E0-422C-AE87-6A60F925B8BE}"/>
          </ac:picMkLst>
        </pc:picChg>
      </pc:sldChg>
      <pc:sldChg chg="addSp delSp modSp delAnim modAnim">
        <pc:chgData name="Craig Thomas" userId="00ea655f176af39b" providerId="LiveId" clId="{953621D8-879D-4C07-B39F-8286ADC47DC9}" dt="2018-05-30T16:28:45.027" v="10090" actId="2696"/>
        <pc:sldMkLst>
          <pc:docMk/>
          <pc:sldMk cId="3093790869" sldId="390"/>
        </pc:sldMkLst>
        <pc:spChg chg="add mod">
          <ac:chgData name="Craig Thomas" userId="00ea655f176af39b" providerId="LiveId" clId="{953621D8-879D-4C07-B39F-8286ADC47DC9}" dt="2018-05-30T16:26:11.990" v="10089" actId="207"/>
          <ac:spMkLst>
            <pc:docMk/>
            <pc:sldMk cId="3093790869" sldId="390"/>
            <ac:spMk id="4" creationId="{FBCD2A50-CCDE-4711-BCF3-DD8EA7DF6F78}"/>
          </ac:spMkLst>
        </pc:spChg>
        <pc:spChg chg="mod">
          <ac:chgData name="Craig Thomas" userId="00ea655f176af39b" providerId="LiveId" clId="{953621D8-879D-4C07-B39F-8286ADC47DC9}" dt="2018-05-30T16:21:44.649" v="9818" actId="6549"/>
          <ac:spMkLst>
            <pc:docMk/>
            <pc:sldMk cId="3093790869" sldId="390"/>
            <ac:spMk id="12" creationId="{423E9614-F49B-443D-BA4F-777652835010}"/>
          </ac:spMkLst>
        </pc:spChg>
        <pc:spChg chg="del">
          <ac:chgData name="Craig Thomas" userId="00ea655f176af39b" providerId="LiveId" clId="{953621D8-879D-4C07-B39F-8286ADC47DC9}" dt="2018-05-30T16:19:12.315" v="9509" actId="478"/>
          <ac:spMkLst>
            <pc:docMk/>
            <pc:sldMk cId="3093790869" sldId="390"/>
            <ac:spMk id="13" creationId="{BE72DB68-2FFF-40C9-8410-C17E6D582575}"/>
          </ac:spMkLst>
        </pc:spChg>
        <pc:spChg chg="add mod">
          <ac:chgData name="Craig Thomas" userId="00ea655f176af39b" providerId="LiveId" clId="{953621D8-879D-4C07-B39F-8286ADC47DC9}" dt="2018-05-30T16:22:57.626" v="9901" actId="207"/>
          <ac:spMkLst>
            <pc:docMk/>
            <pc:sldMk cId="3093790869" sldId="390"/>
            <ac:spMk id="14" creationId="{C6C3E739-E80D-4C92-81A7-80506988C98F}"/>
          </ac:spMkLst>
        </pc:spChg>
        <pc:spChg chg="del">
          <ac:chgData name="Craig Thomas" userId="00ea655f176af39b" providerId="LiveId" clId="{953621D8-879D-4C07-B39F-8286ADC47DC9}" dt="2018-05-30T16:19:12.315" v="9509" actId="478"/>
          <ac:spMkLst>
            <pc:docMk/>
            <pc:sldMk cId="3093790869" sldId="390"/>
            <ac:spMk id="15" creationId="{7AE78AA3-7DDF-4D96-8B3F-4A1D54BDCE95}"/>
          </ac:spMkLst>
        </pc:spChg>
        <pc:spChg chg="mod">
          <ac:chgData name="Craig Thomas" userId="00ea655f176af39b" providerId="LiveId" clId="{953621D8-879D-4C07-B39F-8286ADC47DC9}" dt="2018-05-30T16:21:50.886" v="9827" actId="1035"/>
          <ac:spMkLst>
            <pc:docMk/>
            <pc:sldMk cId="3093790869" sldId="390"/>
            <ac:spMk id="16" creationId="{FFA8F8A6-3083-4274-9198-1E487F880A48}"/>
          </ac:spMkLst>
        </pc:spChg>
        <pc:spChg chg="del mod">
          <ac:chgData name="Craig Thomas" userId="00ea655f176af39b" providerId="LiveId" clId="{953621D8-879D-4C07-B39F-8286ADC47DC9}" dt="2018-05-30T16:20:50.282" v="9696" actId="478"/>
          <ac:spMkLst>
            <pc:docMk/>
            <pc:sldMk cId="3093790869" sldId="390"/>
            <ac:spMk id="17" creationId="{17C3C76E-00BF-4254-B76A-B069999885F6}"/>
          </ac:spMkLst>
        </pc:spChg>
        <pc:spChg chg="del">
          <ac:chgData name="Craig Thomas" userId="00ea655f176af39b" providerId="LiveId" clId="{953621D8-879D-4C07-B39F-8286ADC47DC9}" dt="2018-05-30T16:20:16.920" v="9671" actId="478"/>
          <ac:spMkLst>
            <pc:docMk/>
            <pc:sldMk cId="3093790869" sldId="390"/>
            <ac:spMk id="18" creationId="{7EDD5671-7BC8-4713-88D1-DE0EF0A5074F}"/>
          </ac:spMkLst>
        </pc:spChg>
        <pc:spChg chg="add mod">
          <ac:chgData name="Craig Thomas" userId="00ea655f176af39b" providerId="LiveId" clId="{953621D8-879D-4C07-B39F-8286ADC47DC9}" dt="2018-05-30T16:26:11.990" v="10089" actId="207"/>
          <ac:spMkLst>
            <pc:docMk/>
            <pc:sldMk cId="3093790869" sldId="390"/>
            <ac:spMk id="19" creationId="{5D83930D-997C-4BDC-9619-57D3120B9DED}"/>
          </ac:spMkLst>
        </pc:spChg>
      </pc:sldChg>
      <pc:sldChg chg="modSp add modAnim">
        <pc:chgData name="Craig Thomas" userId="00ea655f176af39b" providerId="LiveId" clId="{953621D8-879D-4C07-B39F-8286ADC47DC9}" dt="2018-05-30T16:37:22.675" v="10115" actId="20577"/>
        <pc:sldMkLst>
          <pc:docMk/>
          <pc:sldMk cId="2859950720" sldId="405"/>
        </pc:sldMkLst>
        <pc:spChg chg="mod">
          <ac:chgData name="Craig Thomas" userId="00ea655f176af39b" providerId="LiveId" clId="{953621D8-879D-4C07-B39F-8286ADC47DC9}" dt="2018-05-30T16:37:22.675" v="10115" actId="20577"/>
          <ac:spMkLst>
            <pc:docMk/>
            <pc:sldMk cId="2859950720" sldId="405"/>
            <ac:spMk id="563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9928983-C108-4DE4-AE6B-8BF098B31C36}" type="slidenum">
              <a:rPr lang="en-US"/>
              <a:pPr/>
              <a:t>‹#›</a:t>
            </a:fld>
            <a:endParaRPr lang="en-US"/>
          </a:p>
        </p:txBody>
      </p:sp>
    </p:spTree>
    <p:extLst>
      <p:ext uri="{BB962C8B-B14F-4D97-AF65-F5344CB8AC3E}">
        <p14:creationId xmlns:p14="http://schemas.microsoft.com/office/powerpoint/2010/main" val="1575551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88DDE5-11E4-4EB3-BE8E-3FB096665C11}" type="slidenum">
              <a:rPr lang="en-US" smtClean="0"/>
              <a:t>1</a:t>
            </a:fld>
            <a:endParaRPr lang="en-US" dirty="0"/>
          </a:p>
        </p:txBody>
      </p:sp>
    </p:spTree>
    <p:extLst>
      <p:ext uri="{BB962C8B-B14F-4D97-AF65-F5344CB8AC3E}">
        <p14:creationId xmlns:p14="http://schemas.microsoft.com/office/powerpoint/2010/main" val="29259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281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275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686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476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866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076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720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6231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093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988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7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5240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33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3420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846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458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2123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62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39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0008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960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3641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4449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1236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75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407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3113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71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252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56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086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a:p>
        </p:txBody>
      </p:sp>
      <p:sp>
        <p:nvSpPr>
          <p:cNvPr id="28679" name="Rectangle 7"/>
          <p:cNvSpPr>
            <a:spLocks noGrp="1" noChangeArrowheads="1"/>
          </p:cNvSpPr>
          <p:nvPr>
            <p:ph type="ftr" sz="quarter" idx="3"/>
          </p:nvPr>
        </p:nvSpPr>
        <p:spPr/>
        <p:txBody>
          <a:bodyPr/>
          <a:lstStyle>
            <a:lvl1pPr>
              <a:defRPr/>
            </a:lvl1pPr>
          </a:lstStyle>
          <a:p>
            <a:endParaRPr lang="en-US"/>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a:p>
        </p:txBody>
      </p:sp>
    </p:spTree>
    <p:extLst>
      <p:ext uri="{BB962C8B-B14F-4D97-AF65-F5344CB8AC3E}">
        <p14:creationId xmlns:p14="http://schemas.microsoft.com/office/powerpoint/2010/main" val="73131304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a:p>
        </p:txBody>
      </p:sp>
    </p:spTree>
    <p:extLst>
      <p:ext uri="{BB962C8B-B14F-4D97-AF65-F5344CB8AC3E}">
        <p14:creationId xmlns:p14="http://schemas.microsoft.com/office/powerpoint/2010/main" val="40558536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a:p>
        </p:txBody>
      </p:sp>
    </p:spTree>
    <p:extLst>
      <p:ext uri="{BB962C8B-B14F-4D97-AF65-F5344CB8AC3E}">
        <p14:creationId xmlns:p14="http://schemas.microsoft.com/office/powerpoint/2010/main" val="11621936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a:p>
        </p:txBody>
      </p:sp>
    </p:spTree>
    <p:extLst>
      <p:ext uri="{BB962C8B-B14F-4D97-AF65-F5344CB8AC3E}">
        <p14:creationId xmlns:p14="http://schemas.microsoft.com/office/powerpoint/2010/main" val="30736662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a:p>
        </p:txBody>
      </p:sp>
    </p:spTree>
    <p:extLst>
      <p:ext uri="{BB962C8B-B14F-4D97-AF65-F5344CB8AC3E}">
        <p14:creationId xmlns:p14="http://schemas.microsoft.com/office/powerpoint/2010/main" val="1277202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a:p>
        </p:txBody>
      </p:sp>
    </p:spTree>
    <p:extLst>
      <p:ext uri="{BB962C8B-B14F-4D97-AF65-F5344CB8AC3E}">
        <p14:creationId xmlns:p14="http://schemas.microsoft.com/office/powerpoint/2010/main" val="20519970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a:p>
        </p:txBody>
      </p:sp>
    </p:spTree>
    <p:extLst>
      <p:ext uri="{BB962C8B-B14F-4D97-AF65-F5344CB8AC3E}">
        <p14:creationId xmlns:p14="http://schemas.microsoft.com/office/powerpoint/2010/main" val="15151670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a:p>
        </p:txBody>
      </p:sp>
    </p:spTree>
    <p:extLst>
      <p:ext uri="{BB962C8B-B14F-4D97-AF65-F5344CB8AC3E}">
        <p14:creationId xmlns:p14="http://schemas.microsoft.com/office/powerpoint/2010/main" val="9423017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a:p>
        </p:txBody>
      </p:sp>
    </p:spTree>
    <p:extLst>
      <p:ext uri="{BB962C8B-B14F-4D97-AF65-F5344CB8AC3E}">
        <p14:creationId xmlns:p14="http://schemas.microsoft.com/office/powerpoint/2010/main" val="300694237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a:p>
        </p:txBody>
      </p:sp>
    </p:spTree>
    <p:extLst>
      <p:ext uri="{BB962C8B-B14F-4D97-AF65-F5344CB8AC3E}">
        <p14:creationId xmlns:p14="http://schemas.microsoft.com/office/powerpoint/2010/main" val="23448659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a:p>
        </p:txBody>
      </p:sp>
    </p:spTree>
    <p:extLst>
      <p:ext uri="{BB962C8B-B14F-4D97-AF65-F5344CB8AC3E}">
        <p14:creationId xmlns:p14="http://schemas.microsoft.com/office/powerpoint/2010/main" val="175658690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79227">
              <a:schemeClr val="bg1"/>
            </a:gs>
            <a:gs pos="69000">
              <a:schemeClr val="bg1"/>
            </a:gs>
            <a:gs pos="24000">
              <a:schemeClr val="bg1"/>
            </a:gs>
            <a:gs pos="0">
              <a:srgbClr val="800000"/>
            </a:gs>
            <a:gs pos="91000">
              <a:schemeClr val="bg1"/>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10</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05"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Righteous and wicked allowed to coexist until </a:t>
            </a:r>
            <a:r>
              <a:rPr lang="en-US" sz="2800" i="1" dirty="0">
                <a:solidFill>
                  <a:srgbClr val="FFFF00"/>
                </a:solidFill>
                <a:effectLst>
                  <a:outerShdw blurRad="38100" dist="38100" dir="2700000" algn="tl">
                    <a:srgbClr val="000000"/>
                  </a:outerShdw>
                </a:effectLst>
                <a:latin typeface="Berlin Sans FB" panose="020E0602020502020306" pitchFamily="34" charset="0"/>
              </a:rPr>
              <a:t>“the end of the world”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cf. KJV, ASV</a:t>
            </a: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1242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Compare:  </a:t>
            </a:r>
            <a:r>
              <a:rPr lang="en-US" sz="2800" dirty="0">
                <a:solidFill>
                  <a:srgbClr val="FFCC66"/>
                </a:solidFill>
                <a:effectLst>
                  <a:outerShdw blurRad="38100" dist="38100" dir="2700000" algn="tl">
                    <a:srgbClr val="000000"/>
                  </a:outerShdw>
                </a:effectLst>
                <a:latin typeface="Berlin Sans FB" panose="020E0602020502020306" pitchFamily="34" charset="0"/>
              </a:rPr>
              <a:t>Jn. 5:28-29; Matt. 25:31-46</a:t>
            </a:r>
          </a:p>
        </p:txBody>
      </p:sp>
      <p:sp>
        <p:nvSpPr>
          <p:cNvPr id="11" name="Text Box 15">
            <a:extLst>
              <a:ext uri="{FF2B5EF4-FFF2-40B4-BE49-F238E27FC236}">
                <a16:creationId xmlns:a16="http://schemas.microsoft.com/office/drawing/2014/main" id="{5778FB05-EAB2-4A8B-8A1F-45A992196B75}"/>
              </a:ext>
            </a:extLst>
          </p:cNvPr>
          <p:cNvSpPr txBox="1">
            <a:spLocks noChangeArrowheads="1"/>
          </p:cNvSpPr>
          <p:nvPr/>
        </p:nvSpPr>
        <p:spPr bwMode="auto">
          <a:xfrm>
            <a:off x="152400" y="3770293"/>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Separation </a:t>
            </a:r>
            <a:r>
              <a:rPr lang="en-US" sz="2800" dirty="0" err="1">
                <a:effectLst>
                  <a:outerShdw blurRad="38100" dist="38100" dir="2700000" algn="tl">
                    <a:srgbClr val="000000"/>
                  </a:outerShdw>
                </a:effectLst>
                <a:latin typeface="Berlin Sans FB" panose="020E0602020502020306" pitchFamily="34" charset="0"/>
              </a:rPr>
              <a:t>at</a:t>
            </a:r>
            <a:r>
              <a:rPr lang="en-US" sz="2800" i="1" dirty="0" err="1">
                <a:solidFill>
                  <a:srgbClr val="FFFF00"/>
                </a:solidFill>
                <a:effectLst>
                  <a:outerShdw blurRad="38100" dist="38100" dir="2700000" algn="tl">
                    <a:srgbClr val="000000"/>
                  </a:outerShdw>
                </a:effectLst>
                <a:latin typeface="Berlin Sans FB" panose="020E0602020502020306" pitchFamily="34" charset="0"/>
              </a:rPr>
              <a:t>“the</a:t>
            </a:r>
            <a:r>
              <a:rPr lang="en-US" sz="2800" i="1" dirty="0">
                <a:solidFill>
                  <a:srgbClr val="FFFF00"/>
                </a:solidFill>
                <a:effectLst>
                  <a:outerShdw blurRad="38100" dist="38100" dir="2700000" algn="tl">
                    <a:srgbClr val="000000"/>
                  </a:outerShdw>
                </a:effectLst>
                <a:latin typeface="Berlin Sans FB" panose="020E0602020502020306" pitchFamily="34" charset="0"/>
              </a:rPr>
              <a:t> end of the world”</a:t>
            </a:r>
            <a:r>
              <a:rPr lang="en-US" sz="2800" dirty="0">
                <a:effectLst>
                  <a:outerShdw blurRad="38100" dist="38100" dir="2700000" algn="tl">
                    <a:srgbClr val="000000"/>
                  </a:outerShdw>
                </a:effectLst>
                <a:latin typeface="Berlin Sans FB" panose="020E0602020502020306" pitchFamily="34" charset="0"/>
              </a:rPr>
              <a:t>  is a </a:t>
            </a:r>
            <a:r>
              <a:rPr lang="en-US" sz="2800" u="sng" dirty="0">
                <a:effectLst>
                  <a:outerShdw blurRad="38100" dist="38100" dir="2700000" algn="tl">
                    <a:srgbClr val="000000"/>
                  </a:outerShdw>
                </a:effectLst>
                <a:latin typeface="Berlin Sans FB" panose="020E0602020502020306" pitchFamily="34" charset="0"/>
              </a:rPr>
              <a:t>permanent</a:t>
            </a:r>
            <a:r>
              <a:rPr lang="en-US" sz="2800" dirty="0">
                <a:effectLst>
                  <a:outerShdw blurRad="38100" dist="38100" dir="2700000" algn="tl">
                    <a:srgbClr val="000000"/>
                  </a:outerShdw>
                </a:effectLst>
                <a:latin typeface="Berlin Sans FB" panose="020E0602020502020306" pitchFamily="34" charset="0"/>
              </a:rPr>
              <a:t> and </a:t>
            </a:r>
            <a:r>
              <a:rPr lang="en-US" sz="2800" u="sng" dirty="0">
                <a:effectLst>
                  <a:outerShdw blurRad="38100" dist="38100" dir="2700000" algn="tl">
                    <a:srgbClr val="000000"/>
                  </a:outerShdw>
                </a:effectLst>
                <a:latin typeface="Berlin Sans FB" panose="020E0602020502020306" pitchFamily="34" charset="0"/>
              </a:rPr>
              <a:t>complete</a:t>
            </a:r>
            <a:r>
              <a:rPr lang="en-US" sz="2800" dirty="0">
                <a:effectLst>
                  <a:outerShdw blurRad="38100" dist="38100" dir="2700000" algn="tl">
                    <a:srgbClr val="000000"/>
                  </a:outerShdw>
                </a:effectLst>
                <a:latin typeface="Berlin Sans FB" panose="020E0602020502020306" pitchFamily="34" charset="0"/>
              </a:rPr>
              <a:t> separation!  </a:t>
            </a:r>
            <a:r>
              <a:rPr lang="en-US" sz="2800" dirty="0">
                <a:solidFill>
                  <a:srgbClr val="FFCC66"/>
                </a:solidFill>
                <a:effectLst>
                  <a:outerShdw blurRad="38100" dist="38100" dir="2700000" algn="tl">
                    <a:srgbClr val="000000"/>
                  </a:outerShdw>
                </a:effectLst>
                <a:latin typeface="Berlin Sans FB" panose="020E0602020502020306" pitchFamily="34" charset="0"/>
              </a:rPr>
              <a:t>v. 43</a:t>
            </a:r>
          </a:p>
        </p:txBody>
      </p:sp>
      <p:sp>
        <p:nvSpPr>
          <p:cNvPr id="13" name="Text Box 15">
            <a:extLst>
              <a:ext uri="{FF2B5EF4-FFF2-40B4-BE49-F238E27FC236}">
                <a16:creationId xmlns:a16="http://schemas.microsoft.com/office/drawing/2014/main" id="{75EE3772-51B5-453F-A347-12A8B8DCB6BF}"/>
              </a:ext>
            </a:extLst>
          </p:cNvPr>
          <p:cNvSpPr txBox="1">
            <a:spLocks noChangeArrowheads="1"/>
          </p:cNvSpPr>
          <p:nvPr/>
        </p:nvSpPr>
        <p:spPr bwMode="auto">
          <a:xfrm>
            <a:off x="152400" y="48768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At that point forward the godly beauty of the righteous will no longer be blighted by the </a:t>
            </a:r>
            <a:r>
              <a:rPr lang="en-US" sz="2800" i="1" dirty="0">
                <a:solidFill>
                  <a:srgbClr val="FFFF00"/>
                </a:solidFill>
                <a:effectLst>
                  <a:outerShdw blurRad="38100" dist="38100" dir="2700000" algn="tl">
                    <a:srgbClr val="000000"/>
                  </a:outerShdw>
                </a:effectLst>
                <a:latin typeface="Berlin Sans FB" panose="020E0602020502020306" pitchFamily="34" charset="0"/>
              </a:rPr>
              <a:t>“tares”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43</a:t>
            </a:r>
          </a:p>
        </p:txBody>
      </p:sp>
      <p:sp>
        <p:nvSpPr>
          <p:cNvPr id="14" name="Text Box 15">
            <a:extLst>
              <a:ext uri="{FF2B5EF4-FFF2-40B4-BE49-F238E27FC236}">
                <a16:creationId xmlns:a16="http://schemas.microsoft.com/office/drawing/2014/main" id="{A212F83C-9DBB-42EA-9849-FED46B19E96C}"/>
              </a:ext>
            </a:extLst>
          </p:cNvPr>
          <p:cNvSpPr txBox="1">
            <a:spLocks noChangeArrowheads="1"/>
          </p:cNvSpPr>
          <p:nvPr/>
        </p:nvSpPr>
        <p:spPr bwMode="auto">
          <a:xfrm>
            <a:off x="152400" y="602998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Did this occur in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FF00"/>
                </a:solidFill>
                <a:effectLst>
                  <a:outerShdw blurRad="38100" dist="38100" dir="2700000" algn="tl">
                    <a:srgbClr val="000000"/>
                  </a:outerShdw>
                </a:effectLst>
                <a:latin typeface="Berlin Sans FB" panose="020E0602020502020306" pitchFamily="34" charset="0"/>
              </a:rPr>
              <a:t>NO!</a:t>
            </a:r>
          </a:p>
        </p:txBody>
      </p:sp>
    </p:spTree>
    <p:extLst>
      <p:ext uri="{BB962C8B-B14F-4D97-AF65-F5344CB8AC3E}">
        <p14:creationId xmlns:p14="http://schemas.microsoft.com/office/powerpoint/2010/main" val="1633215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2" name="Slide Number Placeholder 1"/>
          <p:cNvSpPr>
            <a:spLocks noGrp="1"/>
          </p:cNvSpPr>
          <p:nvPr>
            <p:ph type="sldNum" sz="quarter" idx="12"/>
          </p:nvPr>
        </p:nvSpPr>
        <p:spPr>
          <a:xfrm>
            <a:off x="8686800" y="6400800"/>
            <a:ext cx="457200" cy="457200"/>
          </a:xfrm>
        </p:spPr>
        <p:txBody>
          <a:bodyPr/>
          <a:lstStyle/>
          <a:p>
            <a:fld id="{955E7828-17CB-442F-849A-4BD13309398C}" type="slidenum">
              <a:rPr lang="en-US" sz="1800" b="1" smtClean="0">
                <a:effectLst/>
                <a:latin typeface="Gill Sans MT" panose="020B0502020104020203" pitchFamily="34" charset="0"/>
              </a:rPr>
              <a:pPr/>
              <a:t>11</a:t>
            </a:fld>
            <a:endParaRPr lang="en-US" sz="1800" b="1" dirty="0">
              <a:effectLst/>
              <a:latin typeface="Gill Sans MT" panose="020B0502020104020203" pitchFamily="34" charset="0"/>
            </a:endParaRPr>
          </a:p>
        </p:txBody>
      </p:sp>
      <p:sp>
        <p:nvSpPr>
          <p:cNvPr id="15" name="Rectangle 14">
            <a:extLst>
              <a:ext uri="{FF2B5EF4-FFF2-40B4-BE49-F238E27FC236}">
                <a16:creationId xmlns:a16="http://schemas.microsoft.com/office/drawing/2014/main" id="{D3F2DFB2-73AF-4313-9F59-14D311C084C1}"/>
              </a:ext>
            </a:extLst>
          </p:cNvPr>
          <p:cNvSpPr/>
          <p:nvPr/>
        </p:nvSpPr>
        <p:spPr>
          <a:xfrm>
            <a:off x="152400" y="152400"/>
            <a:ext cx="8763000" cy="6555641"/>
          </a:xfrm>
          <a:prstGeom prst="rect">
            <a:avLst/>
          </a:prstGeom>
        </p:spPr>
        <p:txBody>
          <a:bodyPr wrap="square">
            <a:spAutoFit/>
          </a:bodyPr>
          <a:lstStyle/>
          <a:p>
            <a:pPr marR="0" algn="just">
              <a:spcBef>
                <a:spcPts val="0"/>
              </a:spcBef>
              <a:spcAft>
                <a:spcPts val="0"/>
              </a:spcAft>
            </a:pP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Revelation 20:10-15:</a:t>
            </a:r>
            <a:r>
              <a:rPr lang="en-US" sz="2800" dirty="0">
                <a:solidFill>
                  <a:srgbClr val="FFCC66"/>
                </a:solidFill>
                <a:latin typeface="Gill Sans MT" panose="020B0502020104020203" pitchFamily="34" charset="0"/>
                <a:ea typeface="Calibri" panose="020F0502020204030204" pitchFamily="34" charset="0"/>
                <a:cs typeface="Calibri" panose="020F0502020204030204" pitchFamily="34" charset="0"/>
              </a:rPr>
              <a:t>  </a:t>
            </a:r>
            <a:r>
              <a:rPr lang="en-US" sz="2800" i="1" dirty="0">
                <a:latin typeface="Gill Sans MT" panose="020B0502020104020203" pitchFamily="34" charset="0"/>
                <a:ea typeface="Calibri" panose="020F0502020204030204" pitchFamily="34" charset="0"/>
                <a:cs typeface="Calibri" panose="020F0502020204030204" pitchFamily="34" charset="0"/>
              </a:rPr>
              <a:t>“</a:t>
            </a:r>
            <a:r>
              <a:rPr lang="en-US" sz="2800" i="1" dirty="0">
                <a:latin typeface="Gill Sans MT" panose="020B0502020104020203" pitchFamily="34" charset="0"/>
              </a:rPr>
              <a:t>The devil, who deceived them, was cast into the lake of fire and brimstone where the beast and the false prophet are.  And they will be tormented day and night forever and ever. </a:t>
            </a:r>
            <a:r>
              <a:rPr lang="en-US" sz="2800" b="1" dirty="0">
                <a:solidFill>
                  <a:srgbClr val="FFCC66"/>
                </a:solidFill>
                <a:latin typeface="Gill Sans MT" panose="020B0502020104020203" pitchFamily="34" charset="0"/>
              </a:rPr>
              <a:t>11</a:t>
            </a:r>
            <a:r>
              <a:rPr lang="en-US" sz="2800" i="1" dirty="0">
                <a:latin typeface="Gill Sans MT" panose="020B0502020104020203" pitchFamily="34" charset="0"/>
              </a:rPr>
              <a:t> Then I saw a great white throne and Him who sat on it, from whose face the earth and the heaven fled away. And there was found no place for them. </a:t>
            </a:r>
            <a:r>
              <a:rPr lang="en-US" sz="2800" b="1" dirty="0">
                <a:solidFill>
                  <a:srgbClr val="FFCC66"/>
                </a:solidFill>
                <a:latin typeface="Gill Sans MT" panose="020B0502020104020203" pitchFamily="34" charset="0"/>
              </a:rPr>
              <a:t>12 </a:t>
            </a:r>
            <a:r>
              <a:rPr lang="en-US" sz="2800" i="1" dirty="0">
                <a:latin typeface="Gill Sans MT" panose="020B0502020104020203" pitchFamily="34" charset="0"/>
              </a:rPr>
              <a:t>And I saw the dead, small and great, standing before God, and books were opened.  And another book was opened, which is the Book of Life.  And the dead were judged according to their works, by the things which were written in the books. </a:t>
            </a:r>
            <a:r>
              <a:rPr lang="en-US" sz="2800" b="1" dirty="0">
                <a:solidFill>
                  <a:srgbClr val="FFCC66"/>
                </a:solidFill>
                <a:latin typeface="Gill Sans MT" panose="020B0502020104020203" pitchFamily="34" charset="0"/>
              </a:rPr>
              <a:t>13</a:t>
            </a:r>
            <a:r>
              <a:rPr lang="en-US" sz="2800" i="1" dirty="0">
                <a:latin typeface="Gill Sans MT" panose="020B0502020104020203" pitchFamily="34" charset="0"/>
              </a:rPr>
              <a:t> The sea gave up the dead who were in it, and Death and Hades delivered up the dead who were in them.  And they were judged, each one according to his works. </a:t>
            </a:r>
            <a:r>
              <a:rPr lang="en-US" sz="2800" b="1" dirty="0">
                <a:solidFill>
                  <a:srgbClr val="FFCC66"/>
                </a:solidFill>
                <a:latin typeface="Gill Sans MT" panose="020B0502020104020203" pitchFamily="34" charset="0"/>
              </a:rPr>
              <a:t>14</a:t>
            </a:r>
            <a:r>
              <a:rPr lang="en-US" sz="2800" i="1" dirty="0">
                <a:latin typeface="Gill Sans MT" panose="020B0502020104020203" pitchFamily="34" charset="0"/>
              </a:rPr>
              <a:t> Then Death and Hades were cast into the lake of fire. This is the second death. </a:t>
            </a:r>
            <a:r>
              <a:rPr lang="en-US" sz="2800" b="1" dirty="0">
                <a:solidFill>
                  <a:srgbClr val="FFCC66"/>
                </a:solidFill>
                <a:latin typeface="Gill Sans MT" panose="020B0502020104020203" pitchFamily="34" charset="0"/>
              </a:rPr>
              <a:t>15</a:t>
            </a:r>
            <a:r>
              <a:rPr lang="en-US" sz="2800" i="1" dirty="0">
                <a:latin typeface="Gill Sans MT" panose="020B0502020104020203" pitchFamily="34" charset="0"/>
              </a:rPr>
              <a:t> And anyone not found written in the Book of Life was cast into the lake of fire.</a:t>
            </a:r>
            <a:r>
              <a:rPr lang="en-US" sz="2800" i="1" dirty="0">
                <a:latin typeface="Gill Sans MT" panose="020B0502020104020203" pitchFamily="34" charset="0"/>
                <a:ea typeface="Calibri" panose="020F0502020204030204" pitchFamily="34" charset="0"/>
                <a:cs typeface="Calibri" panose="020F0502020204030204" pitchFamily="34" charset="0"/>
              </a:rPr>
              <a:t>”</a:t>
            </a:r>
            <a:endParaRPr lang="en-US" sz="2800" dirty="0">
              <a:solidFill>
                <a:srgbClr val="FFCC66"/>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2111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12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 did </a:t>
            </a:r>
            <a:r>
              <a:rPr lang="en-US" sz="2800" i="1" dirty="0">
                <a:solidFill>
                  <a:srgbClr val="FFFF00"/>
                </a:solidFill>
                <a:effectLst>
                  <a:outerShdw blurRad="38100" dist="38100" dir="2700000" algn="tl">
                    <a:srgbClr val="000000"/>
                  </a:outerShdw>
                </a:effectLst>
                <a:latin typeface="Berlin Sans FB" panose="020E0602020502020306" pitchFamily="34" charset="0"/>
              </a:rPr>
              <a:t>“small and great…stand before God”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10</a:t>
            </a: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26670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 was </a:t>
            </a:r>
            <a:r>
              <a:rPr lang="en-US" sz="2800" i="1" dirty="0">
                <a:solidFill>
                  <a:srgbClr val="FFFF00"/>
                </a:solidFill>
                <a:effectLst>
                  <a:outerShdw blurRad="38100" dist="38100" dir="2700000" algn="tl">
                    <a:srgbClr val="000000"/>
                  </a:outerShdw>
                </a:effectLst>
                <a:latin typeface="Berlin Sans FB" panose="020E0602020502020306" pitchFamily="34" charset="0"/>
              </a:rPr>
              <a:t>“devil…cast into the lake of fire”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10</a:t>
            </a:r>
          </a:p>
        </p:txBody>
      </p:sp>
      <p:sp>
        <p:nvSpPr>
          <p:cNvPr id="11" name="Text Box 15">
            <a:extLst>
              <a:ext uri="{FF2B5EF4-FFF2-40B4-BE49-F238E27FC236}">
                <a16:creationId xmlns:a16="http://schemas.microsoft.com/office/drawing/2014/main" id="{5778FB05-EAB2-4A8B-8A1F-45A992196B75}"/>
              </a:ext>
            </a:extLst>
          </p:cNvPr>
          <p:cNvSpPr txBox="1">
            <a:spLocks noChangeArrowheads="1"/>
          </p:cNvSpPr>
          <p:nvPr/>
        </p:nvSpPr>
        <p:spPr bwMode="auto">
          <a:xfrm>
            <a:off x="152400" y="3313093"/>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Revelation 20 </a:t>
            </a:r>
            <a:r>
              <a:rPr lang="en-US" sz="2800" i="1" dirty="0">
                <a:solidFill>
                  <a:srgbClr val="FFFF00"/>
                </a:solidFill>
                <a:effectLst>
                  <a:outerShdw blurRad="38100" dist="38100" dir="2700000" algn="tl">
                    <a:srgbClr val="000000"/>
                  </a:outerShdw>
                </a:effectLst>
                <a:latin typeface="Berlin Sans FB" panose="020E0602020502020306" pitchFamily="34" charset="0"/>
              </a:rPr>
              <a:t>“the earth and heaven fled away… and there was found no place for them”</a:t>
            </a:r>
            <a:r>
              <a:rPr lang="en-US" sz="2800" dirty="0">
                <a:effectLst>
                  <a:outerShdw blurRad="38100" dist="38100" dir="2700000" algn="tl">
                    <a:srgbClr val="000000"/>
                  </a:outerShdw>
                </a:effectLst>
                <a:latin typeface="Berlin Sans FB" panose="020E0602020502020306" pitchFamily="34" charset="0"/>
              </a:rPr>
              <a:t>  ;  </a:t>
            </a:r>
            <a:r>
              <a:rPr lang="en-US" sz="2800" dirty="0">
                <a:solidFill>
                  <a:srgbClr val="FFCC66"/>
                </a:solidFill>
                <a:effectLst>
                  <a:outerShdw blurRad="38100" dist="38100" dir="2700000" algn="tl">
                    <a:srgbClr val="000000"/>
                  </a:outerShdw>
                </a:effectLst>
                <a:latin typeface="Berlin Sans FB" panose="020E0602020502020306" pitchFamily="34" charset="0"/>
              </a:rPr>
              <a:t>v. 11</a:t>
            </a:r>
          </a:p>
        </p:txBody>
      </p:sp>
      <p:sp>
        <p:nvSpPr>
          <p:cNvPr id="14" name="Text Box 15">
            <a:extLst>
              <a:ext uri="{FF2B5EF4-FFF2-40B4-BE49-F238E27FC236}">
                <a16:creationId xmlns:a16="http://schemas.microsoft.com/office/drawing/2014/main" id="{A212F83C-9DBB-42EA-9849-FED46B19E96C}"/>
              </a:ext>
            </a:extLst>
          </p:cNvPr>
          <p:cNvSpPr txBox="1">
            <a:spLocks noChangeArrowheads="1"/>
          </p:cNvSpPr>
          <p:nvPr/>
        </p:nvSpPr>
        <p:spPr bwMode="auto">
          <a:xfrm>
            <a:off x="152400" y="43434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Revelation describes a </a:t>
            </a:r>
            <a:r>
              <a:rPr lang="en-US" sz="2800" u="sng" dirty="0">
                <a:effectLst>
                  <a:outerShdw blurRad="38100" dist="38100" dir="2700000" algn="tl">
                    <a:srgbClr val="000000"/>
                  </a:outerShdw>
                </a:effectLst>
                <a:latin typeface="Berlin Sans FB" panose="020E0602020502020306" pitchFamily="34" charset="0"/>
              </a:rPr>
              <a:t>universal</a:t>
            </a:r>
            <a:r>
              <a:rPr lang="en-US" sz="2800" dirty="0">
                <a:effectLst>
                  <a:outerShdw blurRad="38100" dist="38100" dir="2700000" algn="tl">
                    <a:srgbClr val="000000"/>
                  </a:outerShdw>
                </a:effectLst>
                <a:latin typeface="Berlin Sans FB" panose="020E0602020502020306" pitchFamily="34" charset="0"/>
              </a:rPr>
              <a:t> judgment; not a </a:t>
            </a:r>
            <a:r>
              <a:rPr lang="en-US" sz="2800" u="sng" dirty="0">
                <a:effectLst>
                  <a:outerShdw blurRad="38100" dist="38100" dir="2700000" algn="tl">
                    <a:srgbClr val="000000"/>
                  </a:outerShdw>
                </a:effectLst>
                <a:latin typeface="Berlin Sans FB" panose="020E0602020502020306" pitchFamily="34" charset="0"/>
              </a:rPr>
              <a:t>localized</a:t>
            </a:r>
            <a:r>
              <a:rPr lang="en-US" sz="2800" dirty="0">
                <a:effectLst>
                  <a:outerShdw blurRad="38100" dist="38100" dir="2700000" algn="tl">
                    <a:srgbClr val="000000"/>
                  </a:outerShdw>
                </a:effectLst>
                <a:latin typeface="Berlin Sans FB" panose="020E0602020502020306" pitchFamily="34" charset="0"/>
              </a:rPr>
              <a:t> one like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5" name="Text Box 15">
            <a:extLst>
              <a:ext uri="{FF2B5EF4-FFF2-40B4-BE49-F238E27FC236}">
                <a16:creationId xmlns:a16="http://schemas.microsoft.com/office/drawing/2014/main" id="{19D08A58-83F2-49DD-946E-FBC146416273}"/>
              </a:ext>
            </a:extLst>
          </p:cNvPr>
          <p:cNvSpPr txBox="1">
            <a:spLocks noChangeArrowheads="1"/>
          </p:cNvSpPr>
          <p:nvPr/>
        </p:nvSpPr>
        <p:spPr bwMode="auto">
          <a:xfrm>
            <a:off x="152400" y="5370493"/>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Were </a:t>
            </a:r>
            <a:r>
              <a:rPr lang="en-US" sz="2800" i="1" dirty="0">
                <a:solidFill>
                  <a:srgbClr val="FFFF00"/>
                </a:solidFill>
                <a:effectLst>
                  <a:outerShdw blurRad="38100" dist="38100" dir="2700000" algn="tl">
                    <a:srgbClr val="000000"/>
                  </a:outerShdw>
                </a:effectLst>
                <a:latin typeface="Berlin Sans FB" panose="020E0602020502020306" pitchFamily="34" charset="0"/>
              </a:rPr>
              <a:t>“Death and Hades…cast into the lake of fire”  </a:t>
            </a:r>
            <a:r>
              <a:rPr lang="en-US" sz="2800" dirty="0">
                <a:effectLst>
                  <a:outerShdw blurRad="38100" dist="38100" dir="2700000" algn="tl">
                    <a:srgbClr val="000000"/>
                  </a:outerShdw>
                </a:effectLst>
                <a:latin typeface="Berlin Sans FB" panose="020E0602020502020306" pitchFamily="34" charset="0"/>
              </a:rPr>
              <a:t>in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1 Thess. 4:16; Acts 1:11</a:t>
            </a:r>
          </a:p>
        </p:txBody>
      </p:sp>
    </p:spTree>
    <p:extLst>
      <p:ext uri="{BB962C8B-B14F-4D97-AF65-F5344CB8AC3E}">
        <p14:creationId xmlns:p14="http://schemas.microsoft.com/office/powerpoint/2010/main" val="28403861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13</a:t>
            </a:fld>
            <a:endParaRPr lang="en-US" sz="1800" b="1" dirty="0">
              <a:effectLst/>
              <a:latin typeface="Gill Sans MT" panose="020B0502020104020203" pitchFamily="34" charset="0"/>
            </a:endParaRPr>
          </a:p>
        </p:txBody>
      </p:sp>
      <p:sp>
        <p:nvSpPr>
          <p:cNvPr id="15" name="Rectangle 14">
            <a:extLst>
              <a:ext uri="{FF2B5EF4-FFF2-40B4-BE49-F238E27FC236}">
                <a16:creationId xmlns:a16="http://schemas.microsoft.com/office/drawing/2014/main" id="{D3F2DFB2-73AF-4313-9F59-14D311C084C1}"/>
              </a:ext>
            </a:extLst>
          </p:cNvPr>
          <p:cNvSpPr/>
          <p:nvPr/>
        </p:nvSpPr>
        <p:spPr>
          <a:xfrm>
            <a:off x="152400" y="76200"/>
            <a:ext cx="8763000" cy="7017306"/>
          </a:xfrm>
          <a:prstGeom prst="rect">
            <a:avLst/>
          </a:prstGeom>
        </p:spPr>
        <p:txBody>
          <a:bodyPr wrap="square">
            <a:spAutoFit/>
          </a:bodyPr>
          <a:lstStyle/>
          <a:p>
            <a:pPr marR="0" algn="just">
              <a:spcBef>
                <a:spcPts val="0"/>
              </a:spcBef>
              <a:spcAft>
                <a:spcPts val="0"/>
              </a:spcAft>
            </a:pPr>
            <a:r>
              <a:rPr lang="en-US" sz="2900" b="1" dirty="0">
                <a:solidFill>
                  <a:srgbClr val="FFCC66"/>
                </a:solidFill>
                <a:latin typeface="Gill Sans MT" panose="020B0502020104020203" pitchFamily="34" charset="0"/>
                <a:ea typeface="Calibri" panose="020F0502020204030204" pitchFamily="34" charset="0"/>
                <a:cs typeface="Calibri" panose="020F0502020204030204" pitchFamily="34" charset="0"/>
              </a:rPr>
              <a:t>Hebrews 1:1-12:</a:t>
            </a:r>
            <a:r>
              <a:rPr lang="en-US" sz="2900" dirty="0">
                <a:solidFill>
                  <a:srgbClr val="FFCC66"/>
                </a:solidFill>
                <a:latin typeface="Gill Sans MT" panose="020B0502020104020203" pitchFamily="34" charset="0"/>
                <a:ea typeface="Calibri" panose="020F0502020204030204" pitchFamily="34" charset="0"/>
                <a:cs typeface="Calibri" panose="020F0502020204030204" pitchFamily="34" charset="0"/>
              </a:rPr>
              <a:t>  </a:t>
            </a:r>
            <a:r>
              <a:rPr lang="en-US" sz="2900" i="1" dirty="0">
                <a:latin typeface="Gill Sans MT" panose="020B0502020104020203" pitchFamily="34" charset="0"/>
                <a:ea typeface="Calibri" panose="020F0502020204030204" pitchFamily="34" charset="0"/>
                <a:cs typeface="Calibri" panose="020F0502020204030204" pitchFamily="34" charset="0"/>
              </a:rPr>
              <a:t>“God, who at various times and in various ways spoke in time past to the fathers by the prophets, </a:t>
            </a:r>
            <a:r>
              <a:rPr lang="en-US" sz="2900" b="1" dirty="0">
                <a:solidFill>
                  <a:srgbClr val="FFCC66"/>
                </a:solidFill>
                <a:latin typeface="Gill Sans MT" panose="020B0502020104020203" pitchFamily="34" charset="0"/>
                <a:ea typeface="Calibri" panose="020F0502020204030204" pitchFamily="34" charset="0"/>
                <a:cs typeface="Calibri" panose="020F0502020204030204" pitchFamily="34" charset="0"/>
              </a:rPr>
              <a:t>2</a:t>
            </a:r>
            <a:r>
              <a:rPr lang="en-US" sz="2900" i="1" dirty="0">
                <a:latin typeface="Gill Sans MT" panose="020B0502020104020203" pitchFamily="34" charset="0"/>
                <a:ea typeface="Calibri" panose="020F0502020204030204" pitchFamily="34" charset="0"/>
                <a:cs typeface="Calibri" panose="020F0502020204030204" pitchFamily="34" charset="0"/>
              </a:rPr>
              <a:t> has in these last days spoken to us by His Son, whom He has appointed heir of all things, through whom also He made the worlds; </a:t>
            </a:r>
            <a:r>
              <a:rPr lang="en-US" sz="2900" b="1" dirty="0">
                <a:solidFill>
                  <a:srgbClr val="FFCC66"/>
                </a:solidFill>
                <a:latin typeface="Gill Sans MT" panose="020B0502020104020203" pitchFamily="34" charset="0"/>
                <a:ea typeface="Calibri" panose="020F0502020204030204" pitchFamily="34" charset="0"/>
                <a:cs typeface="Calibri" panose="020F0502020204030204" pitchFamily="34" charset="0"/>
              </a:rPr>
              <a:t>3</a:t>
            </a:r>
            <a:r>
              <a:rPr lang="en-US" sz="2900" i="1" dirty="0">
                <a:latin typeface="Gill Sans MT" panose="020B0502020104020203" pitchFamily="34" charset="0"/>
                <a:ea typeface="Calibri" panose="020F0502020204030204" pitchFamily="34" charset="0"/>
                <a:cs typeface="Calibri" panose="020F0502020204030204" pitchFamily="34" charset="0"/>
              </a:rPr>
              <a:t> who being the brightness of His glory and the express image of His person, and upholding all things by the word of His power, when He had by Himself purged our sins, sat down at the right hand of the Majesty on high, </a:t>
            </a:r>
            <a:r>
              <a:rPr lang="en-US" sz="2900" b="1" dirty="0">
                <a:solidFill>
                  <a:srgbClr val="FFCC66"/>
                </a:solidFill>
                <a:latin typeface="Gill Sans MT" panose="020B0502020104020203" pitchFamily="34" charset="0"/>
                <a:ea typeface="Calibri" panose="020F0502020204030204" pitchFamily="34" charset="0"/>
                <a:cs typeface="Calibri" panose="020F0502020204030204" pitchFamily="34" charset="0"/>
              </a:rPr>
              <a:t>4</a:t>
            </a:r>
            <a:r>
              <a:rPr lang="en-US" sz="2900" i="1" dirty="0">
                <a:latin typeface="Gill Sans MT" panose="020B0502020104020203" pitchFamily="34" charset="0"/>
                <a:ea typeface="Calibri" panose="020F0502020204030204" pitchFamily="34" charset="0"/>
                <a:cs typeface="Calibri" panose="020F0502020204030204" pitchFamily="34" charset="0"/>
              </a:rPr>
              <a:t> having become so much better than the angels, as He has by inheritance obtained a more excellent name than they. </a:t>
            </a:r>
            <a:r>
              <a:rPr lang="en-US" sz="2900" b="1" dirty="0">
                <a:solidFill>
                  <a:srgbClr val="FFCC66"/>
                </a:solidFill>
                <a:latin typeface="Gill Sans MT" panose="020B0502020104020203" pitchFamily="34" charset="0"/>
                <a:ea typeface="Calibri" panose="020F0502020204030204" pitchFamily="34" charset="0"/>
                <a:cs typeface="Calibri" panose="020F0502020204030204" pitchFamily="34" charset="0"/>
              </a:rPr>
              <a:t>5</a:t>
            </a:r>
            <a:r>
              <a:rPr lang="en-US" sz="2900" i="1" dirty="0">
                <a:latin typeface="Gill Sans MT" panose="020B0502020104020203" pitchFamily="34" charset="0"/>
                <a:ea typeface="Calibri" panose="020F0502020204030204" pitchFamily="34" charset="0"/>
                <a:cs typeface="Calibri" panose="020F0502020204030204" pitchFamily="34" charset="0"/>
              </a:rPr>
              <a:t> For to which of the angels did He ever say:  ‘You are My Son, Today I have begotten You’? And again:  ‘I will be to Him a Father, And He shall be to Me a Son’? </a:t>
            </a:r>
            <a:r>
              <a:rPr lang="en-US" sz="2900" b="1" dirty="0">
                <a:solidFill>
                  <a:srgbClr val="FFCC66"/>
                </a:solidFill>
                <a:latin typeface="Gill Sans MT" panose="020B0502020104020203" pitchFamily="34" charset="0"/>
                <a:ea typeface="Calibri" panose="020F0502020204030204" pitchFamily="34" charset="0"/>
                <a:cs typeface="Calibri" panose="020F0502020204030204" pitchFamily="34" charset="0"/>
              </a:rPr>
              <a:t>6</a:t>
            </a:r>
            <a:r>
              <a:rPr lang="en-US" sz="2900" i="1" dirty="0">
                <a:latin typeface="Gill Sans MT" panose="020B0502020104020203" pitchFamily="34" charset="0"/>
                <a:ea typeface="Calibri" panose="020F0502020204030204" pitchFamily="34" charset="0"/>
                <a:cs typeface="Calibri" panose="020F0502020204030204" pitchFamily="34" charset="0"/>
              </a:rPr>
              <a:t> But when He again brings the firstborn into the world, He says:  ‘Let all the angels of God worship Him.’”</a:t>
            </a:r>
            <a:endParaRPr lang="en-US" sz="2900" dirty="0">
              <a:solidFill>
                <a:srgbClr val="FFCC66"/>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4361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14</a:t>
            </a:fld>
            <a:endParaRPr lang="en-US" sz="1800" b="1" dirty="0">
              <a:effectLst/>
              <a:latin typeface="Gill Sans MT" panose="020B0502020104020203" pitchFamily="34" charset="0"/>
            </a:endParaRPr>
          </a:p>
        </p:txBody>
      </p:sp>
      <p:sp>
        <p:nvSpPr>
          <p:cNvPr id="15" name="Rectangle 14">
            <a:extLst>
              <a:ext uri="{FF2B5EF4-FFF2-40B4-BE49-F238E27FC236}">
                <a16:creationId xmlns:a16="http://schemas.microsoft.com/office/drawing/2014/main" id="{D3F2DFB2-73AF-4313-9F59-14D311C084C1}"/>
              </a:ext>
            </a:extLst>
          </p:cNvPr>
          <p:cNvSpPr/>
          <p:nvPr/>
        </p:nvSpPr>
        <p:spPr>
          <a:xfrm>
            <a:off x="198894" y="306824"/>
            <a:ext cx="8763000" cy="6093976"/>
          </a:xfrm>
          <a:prstGeom prst="rect">
            <a:avLst/>
          </a:prstGeom>
        </p:spPr>
        <p:txBody>
          <a:bodyPr wrap="square">
            <a:spAutoFit/>
          </a:bodyPr>
          <a:lstStyle/>
          <a:p>
            <a:pPr marR="0" algn="just">
              <a:spcBef>
                <a:spcPts val="0"/>
              </a:spcBef>
              <a:spcAft>
                <a:spcPts val="0"/>
              </a:spcAft>
            </a:pP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Hebrews 1:1-12:</a:t>
            </a:r>
            <a:r>
              <a:rPr lang="en-US" sz="3000" dirty="0">
                <a:solidFill>
                  <a:srgbClr val="FFCC66"/>
                </a:solidFill>
                <a:latin typeface="Gill Sans MT" panose="020B0502020104020203" pitchFamily="34" charset="0"/>
                <a:ea typeface="Calibri" panose="020F0502020204030204" pitchFamily="34" charset="0"/>
                <a:cs typeface="Calibri" panose="020F0502020204030204" pitchFamily="34" charset="0"/>
              </a:rPr>
              <a:t>  </a:t>
            </a:r>
            <a:r>
              <a:rPr lang="en-US" sz="3000" i="1" dirty="0">
                <a:latin typeface="Gill Sans MT" panose="020B0502020104020203" pitchFamily="34" charset="0"/>
                <a:ea typeface="Calibri" panose="020F0502020204030204" pitchFamily="34" charset="0"/>
                <a:cs typeface="Calibri" panose="020F0502020204030204" pitchFamily="34" charset="0"/>
              </a:rPr>
              <a:t>“</a:t>
            </a:r>
            <a:r>
              <a:rPr lang="en-US" sz="3000" i="1" dirty="0">
                <a:latin typeface="Gill Sans MT" panose="020B0502020104020203" pitchFamily="34" charset="0"/>
              </a:rPr>
              <a:t>And of the angels He says: ‘Who makes His angels spirits And His ministers a flame of fire.’ </a:t>
            </a:r>
            <a:r>
              <a:rPr lang="en-US" sz="3000" b="1" dirty="0">
                <a:solidFill>
                  <a:srgbClr val="FFCC66"/>
                </a:solidFill>
                <a:latin typeface="Gill Sans MT" panose="020B0502020104020203" pitchFamily="34" charset="0"/>
              </a:rPr>
              <a:t>8</a:t>
            </a:r>
            <a:r>
              <a:rPr lang="en-US" sz="3000" i="1" dirty="0">
                <a:latin typeface="Gill Sans MT" panose="020B0502020104020203" pitchFamily="34" charset="0"/>
              </a:rPr>
              <a:t> But to the Son He says: Your throne, O God, is forever and ever; A scepter of righteousness is the scepter of Your kingdom. </a:t>
            </a:r>
            <a:r>
              <a:rPr lang="en-US" sz="3000" b="1" dirty="0">
                <a:solidFill>
                  <a:srgbClr val="FFCC66"/>
                </a:solidFill>
                <a:latin typeface="Gill Sans MT" panose="020B0502020104020203" pitchFamily="34" charset="0"/>
              </a:rPr>
              <a:t>9</a:t>
            </a:r>
            <a:r>
              <a:rPr lang="en-US" sz="3000" b="1" i="1" dirty="0">
                <a:latin typeface="Gill Sans MT" panose="020B0502020104020203" pitchFamily="34" charset="0"/>
              </a:rPr>
              <a:t> </a:t>
            </a:r>
            <a:r>
              <a:rPr lang="en-US" sz="3000" i="1" dirty="0">
                <a:latin typeface="Gill Sans MT" panose="020B0502020104020203" pitchFamily="34" charset="0"/>
              </a:rPr>
              <a:t>You have loved righteousness and hated lawlessness; Therefore God, Your God, has anointed You With the oil of gladness more than Your companions.’ </a:t>
            </a:r>
            <a:r>
              <a:rPr lang="en-US" sz="3000" b="1" dirty="0">
                <a:solidFill>
                  <a:srgbClr val="FFCC66"/>
                </a:solidFill>
                <a:latin typeface="Gill Sans MT" panose="020B0502020104020203" pitchFamily="34" charset="0"/>
              </a:rPr>
              <a:t>10</a:t>
            </a:r>
            <a:r>
              <a:rPr lang="en-US" sz="3000" b="1" i="1" dirty="0">
                <a:latin typeface="Gill Sans MT" panose="020B0502020104020203" pitchFamily="34" charset="0"/>
              </a:rPr>
              <a:t> </a:t>
            </a:r>
            <a:r>
              <a:rPr lang="en-US" sz="3000" i="1" dirty="0">
                <a:latin typeface="Gill Sans MT" panose="020B0502020104020203" pitchFamily="34" charset="0"/>
              </a:rPr>
              <a:t>And: ‘You, </a:t>
            </a:r>
            <a:r>
              <a:rPr lang="en-US" sz="3000" i="1" cap="small" dirty="0">
                <a:latin typeface="Gill Sans MT" panose="020B0502020104020203" pitchFamily="34" charset="0"/>
              </a:rPr>
              <a:t>Lord</a:t>
            </a:r>
            <a:r>
              <a:rPr lang="en-US" sz="3000" i="1" dirty="0">
                <a:latin typeface="Gill Sans MT" panose="020B0502020104020203" pitchFamily="34" charset="0"/>
              </a:rPr>
              <a:t>, in the beginning laid the foundation of the earth, And the heavens are the work of Your hands. </a:t>
            </a:r>
            <a:r>
              <a:rPr lang="en-US" sz="3000" b="1" dirty="0">
                <a:solidFill>
                  <a:srgbClr val="FFCC66"/>
                </a:solidFill>
                <a:latin typeface="Gill Sans MT" panose="020B0502020104020203" pitchFamily="34" charset="0"/>
              </a:rPr>
              <a:t>11</a:t>
            </a:r>
            <a:r>
              <a:rPr lang="en-US" sz="3000" i="1" dirty="0">
                <a:latin typeface="Gill Sans MT" panose="020B0502020104020203" pitchFamily="34" charset="0"/>
              </a:rPr>
              <a:t> They will perish, but You remain; And they will all grow old like a garment; </a:t>
            </a:r>
            <a:r>
              <a:rPr lang="en-US" sz="3000" b="1" dirty="0">
                <a:solidFill>
                  <a:srgbClr val="FFCC66"/>
                </a:solidFill>
                <a:latin typeface="Gill Sans MT" panose="020B0502020104020203" pitchFamily="34" charset="0"/>
              </a:rPr>
              <a:t>12</a:t>
            </a:r>
            <a:r>
              <a:rPr lang="en-US" sz="3000" i="1" dirty="0">
                <a:latin typeface="Gill Sans MT" panose="020B0502020104020203" pitchFamily="34" charset="0"/>
              </a:rPr>
              <a:t> Like a cloak You will fold them up, And they will be changed.  But You are the same, And Your years will not fail.’”</a:t>
            </a:r>
            <a:endParaRPr lang="en-US" sz="3000" dirty="0">
              <a:solidFill>
                <a:srgbClr val="FFCC66"/>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2063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15</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Unlike the angels, Jesus is God’s </a:t>
            </a:r>
            <a:r>
              <a:rPr lang="en-US" sz="2800" i="1" dirty="0">
                <a:solidFill>
                  <a:srgbClr val="FFFF00"/>
                </a:solidFill>
                <a:effectLst>
                  <a:outerShdw blurRad="38100" dist="38100" dir="2700000" algn="tl">
                    <a:srgbClr val="000000"/>
                  </a:outerShdw>
                </a:effectLst>
                <a:latin typeface="Berlin Sans FB" panose="020E0602020502020306" pitchFamily="34" charset="0"/>
              </a:rPr>
              <a:t>“Son”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5</a:t>
            </a: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2621796"/>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Jesus is superior to angels; He is worshiped by the angels; </a:t>
            </a:r>
            <a:r>
              <a:rPr lang="en-US" sz="2800" dirty="0">
                <a:solidFill>
                  <a:srgbClr val="FFCC66"/>
                </a:solidFill>
                <a:effectLst>
                  <a:outerShdw blurRad="38100" dist="38100" dir="2700000" algn="tl">
                    <a:srgbClr val="000000"/>
                  </a:outerShdw>
                </a:effectLst>
                <a:latin typeface="Berlin Sans FB" panose="020E0602020502020306" pitchFamily="34" charset="0"/>
              </a:rPr>
              <a:t>v. 6</a:t>
            </a:r>
          </a:p>
        </p:txBody>
      </p:sp>
      <p:sp>
        <p:nvSpPr>
          <p:cNvPr id="14" name="Text Box 15">
            <a:extLst>
              <a:ext uri="{FF2B5EF4-FFF2-40B4-BE49-F238E27FC236}">
                <a16:creationId xmlns:a16="http://schemas.microsoft.com/office/drawing/2014/main" id="{A212F83C-9DBB-42EA-9849-FED46B19E96C}"/>
              </a:ext>
            </a:extLst>
          </p:cNvPr>
          <p:cNvSpPr txBox="1">
            <a:spLocks noChangeArrowheads="1"/>
          </p:cNvSpPr>
          <p:nvPr/>
        </p:nvSpPr>
        <p:spPr bwMode="auto">
          <a:xfrm>
            <a:off x="152400" y="3596898"/>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Unlike the angels </a:t>
            </a:r>
            <a:r>
              <a:rPr lang="en-US" sz="2800" i="1" dirty="0">
                <a:solidFill>
                  <a:srgbClr val="FFFF00"/>
                </a:solidFill>
                <a:effectLst>
                  <a:outerShdw blurRad="38100" dist="38100" dir="2700000" algn="tl">
                    <a:srgbClr val="000000"/>
                  </a:outerShdw>
                </a:effectLst>
                <a:latin typeface="Berlin Sans FB" panose="020E0602020502020306" pitchFamily="34" charset="0"/>
              </a:rPr>
              <a:t>“the Son”  </a:t>
            </a:r>
            <a:r>
              <a:rPr lang="en-US" sz="2800" dirty="0">
                <a:effectLst>
                  <a:outerShdw blurRad="38100" dist="38100" dir="2700000" algn="tl">
                    <a:srgbClr val="000000"/>
                  </a:outerShdw>
                </a:effectLst>
                <a:latin typeface="Berlin Sans FB" panose="020E0602020502020306" pitchFamily="34" charset="0"/>
              </a:rPr>
              <a:t>is </a:t>
            </a:r>
            <a:r>
              <a:rPr lang="en-US" sz="2800" i="1" dirty="0">
                <a:solidFill>
                  <a:srgbClr val="FFFF00"/>
                </a:solidFill>
                <a:effectLst>
                  <a:outerShdw blurRad="38100" dist="38100" dir="2700000" algn="tl">
                    <a:srgbClr val="000000"/>
                  </a:outerShdw>
                </a:effectLst>
                <a:latin typeface="Berlin Sans FB" panose="020E0602020502020306" pitchFamily="34" charset="0"/>
              </a:rPr>
              <a:t>“God”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8</a:t>
            </a:r>
          </a:p>
        </p:txBody>
      </p:sp>
      <p:sp>
        <p:nvSpPr>
          <p:cNvPr id="15" name="Text Box 15">
            <a:extLst>
              <a:ext uri="{FF2B5EF4-FFF2-40B4-BE49-F238E27FC236}">
                <a16:creationId xmlns:a16="http://schemas.microsoft.com/office/drawing/2014/main" id="{19D08A58-83F2-49DD-946E-FBC146416273}"/>
              </a:ext>
            </a:extLst>
          </p:cNvPr>
          <p:cNvSpPr txBox="1">
            <a:spLocks noChangeArrowheads="1"/>
          </p:cNvSpPr>
          <p:nvPr/>
        </p:nvSpPr>
        <p:spPr bwMode="auto">
          <a:xfrm>
            <a:off x="152400" y="4358898"/>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As </a:t>
            </a:r>
            <a:r>
              <a:rPr lang="en-US" sz="2800" i="1" dirty="0">
                <a:solidFill>
                  <a:srgbClr val="FFFF00"/>
                </a:solidFill>
                <a:effectLst>
                  <a:outerShdw blurRad="38100" dist="38100" dir="2700000" algn="tl">
                    <a:srgbClr val="000000"/>
                  </a:outerShdw>
                </a:effectLst>
                <a:latin typeface="Berlin Sans FB" panose="020E0602020502020306" pitchFamily="34" charset="0"/>
              </a:rPr>
              <a:t>“God” “the Son”  </a:t>
            </a:r>
            <a:r>
              <a:rPr lang="en-US" sz="2800" dirty="0">
                <a:effectLst>
                  <a:outerShdw blurRad="38100" dist="38100" dir="2700000" algn="tl">
                    <a:srgbClr val="000000"/>
                  </a:outerShdw>
                </a:effectLst>
                <a:latin typeface="Berlin Sans FB" panose="020E0602020502020306" pitchFamily="34" charset="0"/>
              </a:rPr>
              <a:t>He is the one who possess </a:t>
            </a:r>
            <a:r>
              <a:rPr lang="en-US" sz="2800" i="1" dirty="0">
                <a:solidFill>
                  <a:srgbClr val="FFFF00"/>
                </a:solidFill>
                <a:effectLst>
                  <a:outerShdw blurRad="38100" dist="38100" dir="2700000" algn="tl">
                    <a:srgbClr val="000000"/>
                  </a:outerShdw>
                </a:effectLst>
                <a:latin typeface="Berlin Sans FB" panose="020E0602020502020306" pitchFamily="34" charset="0"/>
              </a:rPr>
              <a:t>“a scepter of righteous…the scepter of Your kingdom”</a:t>
            </a:r>
            <a:r>
              <a:rPr lang="en-US" sz="2800" dirty="0">
                <a:effectLst>
                  <a:outerShdw blurRad="38100" dist="38100" dir="2700000" algn="tl">
                    <a:srgbClr val="000000"/>
                  </a:outerShdw>
                </a:effectLst>
                <a:latin typeface="Berlin Sans FB" panose="020E0602020502020306" pitchFamily="34" charset="0"/>
              </a:rPr>
              <a:t> ; </a:t>
            </a:r>
            <a:r>
              <a:rPr lang="en-US" sz="2800" dirty="0">
                <a:solidFill>
                  <a:srgbClr val="FFCC66"/>
                </a:solidFill>
                <a:effectLst>
                  <a:outerShdw blurRad="38100" dist="38100" dir="2700000" algn="tl">
                    <a:srgbClr val="000000"/>
                  </a:outerShdw>
                </a:effectLst>
                <a:latin typeface="Berlin Sans FB" panose="020E0602020502020306" pitchFamily="34" charset="0"/>
              </a:rPr>
              <a:t>v. 8</a:t>
            </a:r>
          </a:p>
        </p:txBody>
      </p:sp>
      <p:sp>
        <p:nvSpPr>
          <p:cNvPr id="13" name="Text Box 15">
            <a:extLst>
              <a:ext uri="{FF2B5EF4-FFF2-40B4-BE49-F238E27FC236}">
                <a16:creationId xmlns:a16="http://schemas.microsoft.com/office/drawing/2014/main" id="{A75A41F7-FE98-4054-80C3-23872C8BDB45}"/>
              </a:ext>
            </a:extLst>
          </p:cNvPr>
          <p:cNvSpPr txBox="1">
            <a:spLocks noChangeArrowheads="1"/>
          </p:cNvSpPr>
          <p:nvPr/>
        </p:nvSpPr>
        <p:spPr bwMode="auto">
          <a:xfrm>
            <a:off x="152400" y="54864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Discusses Christ’s role in the creation in </a:t>
            </a:r>
            <a:r>
              <a:rPr lang="en-US" sz="2800" dirty="0">
                <a:solidFill>
                  <a:srgbClr val="FFCC66"/>
                </a:solidFill>
                <a:effectLst>
                  <a:outerShdw blurRad="38100" dist="38100" dir="2700000" algn="tl">
                    <a:srgbClr val="000000"/>
                  </a:outerShdw>
                </a:effectLst>
                <a:latin typeface="Berlin Sans FB" panose="020E0602020502020306" pitchFamily="34" charset="0"/>
              </a:rPr>
              <a:t>v. 2 </a:t>
            </a:r>
            <a:r>
              <a:rPr lang="en-US" sz="2800" dirty="0">
                <a:effectLst>
                  <a:outerShdw blurRad="38100" dist="38100" dir="2700000" algn="tl">
                    <a:srgbClr val="000000"/>
                  </a:outerShdw>
                </a:effectLst>
                <a:latin typeface="Berlin Sans FB" panose="020E0602020502020306" pitchFamily="34" charset="0"/>
              </a:rPr>
              <a:t>and expands on it in </a:t>
            </a:r>
            <a:r>
              <a:rPr lang="en-US" sz="2800" dirty="0">
                <a:solidFill>
                  <a:srgbClr val="FFCC66"/>
                </a:solidFill>
                <a:effectLst>
                  <a:outerShdw blurRad="38100" dist="38100" dir="2700000" algn="tl">
                    <a:srgbClr val="000000"/>
                  </a:outerShdw>
                </a:effectLst>
                <a:latin typeface="Berlin Sans FB" panose="020E0602020502020306" pitchFamily="34" charset="0"/>
              </a:rPr>
              <a:t>v. 10 </a:t>
            </a:r>
            <a:r>
              <a:rPr lang="en-US" sz="2800" dirty="0">
                <a:effectLst>
                  <a:outerShdw blurRad="38100" dist="38100" dir="2700000" algn="tl">
                    <a:srgbClr val="000000"/>
                  </a:outerShdw>
                </a:effectLst>
                <a:latin typeface="Berlin Sans FB" panose="020E0602020502020306" pitchFamily="34" charset="0"/>
              </a:rPr>
              <a:t>by quoting </a:t>
            </a:r>
            <a:r>
              <a:rPr lang="en-US" sz="2800" dirty="0">
                <a:solidFill>
                  <a:srgbClr val="FFCC66"/>
                </a:solidFill>
                <a:effectLst>
                  <a:outerShdw blurRad="38100" dist="38100" dir="2700000" algn="tl">
                    <a:srgbClr val="000000"/>
                  </a:outerShdw>
                </a:effectLst>
                <a:latin typeface="Berlin Sans FB" panose="020E0602020502020306" pitchFamily="34" charset="0"/>
              </a:rPr>
              <a:t>Psalm 102</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24629813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4" grpId="0"/>
      <p:bldP spid="1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16</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Draws a contrast between Christ, the </a:t>
            </a:r>
            <a:r>
              <a:rPr lang="en-US" sz="2800" u="sng" dirty="0">
                <a:solidFill>
                  <a:srgbClr val="FFFF00"/>
                </a:solidFill>
                <a:effectLst>
                  <a:outerShdw blurRad="38100" dist="38100" dir="2700000" algn="tl">
                    <a:srgbClr val="000000"/>
                  </a:outerShdw>
                </a:effectLst>
                <a:latin typeface="Berlin Sans FB" panose="020E0602020502020306" pitchFamily="34" charset="0"/>
              </a:rPr>
              <a:t>Creator</a:t>
            </a:r>
            <a:r>
              <a:rPr lang="en-US" sz="2800" dirty="0">
                <a:effectLst>
                  <a:outerShdw blurRad="38100" dist="38100" dir="2700000" algn="tl">
                    <a:srgbClr val="000000"/>
                  </a:outerShdw>
                </a:effectLst>
                <a:latin typeface="Berlin Sans FB" panose="020E0602020502020306" pitchFamily="34" charset="0"/>
              </a:rPr>
              <a:t>, and the material universe, the </a:t>
            </a:r>
            <a:r>
              <a:rPr lang="en-US" sz="2800" u="sng" dirty="0">
                <a:solidFill>
                  <a:srgbClr val="FFFF00"/>
                </a:solidFill>
                <a:effectLst>
                  <a:outerShdw blurRad="38100" dist="38100" dir="2700000" algn="tl">
                    <a:srgbClr val="000000"/>
                  </a:outerShdw>
                </a:effectLst>
                <a:latin typeface="Berlin Sans FB" panose="020E0602020502020306" pitchFamily="34" charset="0"/>
              </a:rPr>
              <a:t>creation</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197186"/>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Christ the Creator is </a:t>
            </a:r>
            <a:r>
              <a:rPr lang="en-US" sz="2800" u="sng" dirty="0">
                <a:solidFill>
                  <a:srgbClr val="FFFF00"/>
                </a:solidFill>
                <a:effectLst>
                  <a:outerShdw blurRad="38100" dist="38100" dir="2700000" algn="tl">
                    <a:srgbClr val="000000"/>
                  </a:outerShdw>
                </a:effectLst>
                <a:latin typeface="Berlin Sans FB" panose="020E0602020502020306" pitchFamily="34" charset="0"/>
              </a:rPr>
              <a:t>eternal</a:t>
            </a:r>
            <a:r>
              <a:rPr lang="en-US" sz="2800" dirty="0">
                <a:effectLst>
                  <a:outerShdw blurRad="38100" dist="38100" dir="2700000" algn="tl">
                    <a:srgbClr val="000000"/>
                  </a:outerShdw>
                </a:effectLst>
                <a:latin typeface="Berlin Sans FB" panose="020E0602020502020306" pitchFamily="34" charset="0"/>
              </a:rPr>
              <a:t>, the material universe, the creation, is </a:t>
            </a:r>
            <a:r>
              <a:rPr lang="en-US" sz="2800" u="sng" dirty="0">
                <a:solidFill>
                  <a:srgbClr val="FFFF00"/>
                </a:solidFill>
                <a:effectLst>
                  <a:outerShdw blurRad="38100" dist="38100" dir="2700000" algn="tl">
                    <a:srgbClr val="000000"/>
                  </a:outerShdw>
                </a:effectLst>
                <a:latin typeface="Berlin Sans FB" panose="020E0602020502020306" pitchFamily="34" charset="0"/>
              </a:rPr>
              <a:t>temporal</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5" name="Text Box 15">
            <a:extLst>
              <a:ext uri="{FF2B5EF4-FFF2-40B4-BE49-F238E27FC236}">
                <a16:creationId xmlns:a16="http://schemas.microsoft.com/office/drawing/2014/main" id="{19D08A58-83F2-49DD-946E-FBC146416273}"/>
              </a:ext>
            </a:extLst>
          </p:cNvPr>
          <p:cNvSpPr txBox="1">
            <a:spLocks noChangeArrowheads="1"/>
          </p:cNvSpPr>
          <p:nvPr/>
        </p:nvSpPr>
        <p:spPr bwMode="auto">
          <a:xfrm>
            <a:off x="152400" y="4423261"/>
            <a:ext cx="8839200" cy="86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 says this passage is referring to the end of the “Jewish age.”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A75A41F7-FE98-4054-80C3-23872C8BDB45}"/>
              </a:ext>
            </a:extLst>
          </p:cNvPr>
          <p:cNvSpPr txBox="1">
            <a:spLocks noChangeArrowheads="1"/>
          </p:cNvSpPr>
          <p:nvPr/>
        </p:nvSpPr>
        <p:spPr bwMode="auto">
          <a:xfrm>
            <a:off x="152400" y="564898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Once again, RE is guilty of ‘tunnel vision.’</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75508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17</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CC66"/>
                </a:solidFill>
                <a:effectLst>
                  <a:outerShdw blurRad="38100" dist="38100" dir="2700000" algn="tl">
                    <a:srgbClr val="000000"/>
                  </a:outerShdw>
                </a:effectLst>
                <a:latin typeface="Berlin Sans FB" panose="020E0602020502020306" pitchFamily="34" charset="0"/>
              </a:rPr>
              <a:t>Verse 11</a:t>
            </a:r>
            <a:r>
              <a:rPr lang="en-US" sz="2800" dirty="0">
                <a:effectLst>
                  <a:outerShdw blurRad="38100" dist="38100" dir="2700000" algn="tl">
                    <a:srgbClr val="000000"/>
                  </a:outerShdw>
                </a:effectLst>
                <a:latin typeface="Berlin Sans FB" panose="020E0602020502020306" pitchFamily="34" charset="0"/>
              </a:rPr>
              <a:t>:  </a:t>
            </a:r>
            <a:r>
              <a:rPr lang="en-US" sz="2800" i="1" dirty="0">
                <a:solidFill>
                  <a:srgbClr val="FFFF00"/>
                </a:solidFill>
                <a:effectLst>
                  <a:outerShdw blurRad="38100" dist="38100" dir="2700000" algn="tl">
                    <a:srgbClr val="000000"/>
                  </a:outerShdw>
                </a:effectLst>
                <a:latin typeface="Berlin Sans FB" panose="020E0602020502020306" pitchFamily="34" charset="0"/>
              </a:rPr>
              <a:t>“they will perish”</a:t>
            </a: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0480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things He created </a:t>
            </a:r>
            <a:r>
              <a:rPr lang="en-US" sz="2800" i="1" dirty="0">
                <a:solidFill>
                  <a:srgbClr val="FFFF00"/>
                </a:solidFill>
                <a:effectLst>
                  <a:outerShdw blurRad="38100" dist="38100" dir="2700000" algn="tl">
                    <a:srgbClr val="000000"/>
                  </a:outerShdw>
                </a:effectLst>
                <a:latin typeface="Berlin Sans FB" panose="020E0602020502020306" pitchFamily="34" charset="0"/>
              </a:rPr>
              <a:t>“in the beginning”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10</a:t>
            </a:r>
          </a:p>
        </p:txBody>
      </p:sp>
      <p:sp>
        <p:nvSpPr>
          <p:cNvPr id="15" name="Text Box 15">
            <a:extLst>
              <a:ext uri="{FF2B5EF4-FFF2-40B4-BE49-F238E27FC236}">
                <a16:creationId xmlns:a16="http://schemas.microsoft.com/office/drawing/2014/main" id="{19D08A58-83F2-49DD-946E-FBC146416273}"/>
              </a:ext>
            </a:extLst>
          </p:cNvPr>
          <p:cNvSpPr txBox="1">
            <a:spLocks noChangeArrowheads="1"/>
          </p:cNvSpPr>
          <p:nvPr/>
        </p:nvSpPr>
        <p:spPr bwMode="auto">
          <a:xfrm>
            <a:off x="152400" y="44069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He created </a:t>
            </a:r>
            <a:r>
              <a:rPr lang="en-US" sz="2800" i="1" dirty="0">
                <a:solidFill>
                  <a:srgbClr val="FFFF00"/>
                </a:solidFill>
                <a:effectLst>
                  <a:outerShdw blurRad="38100" dist="38100" dir="2700000" algn="tl">
                    <a:srgbClr val="000000"/>
                  </a:outerShdw>
                </a:effectLst>
                <a:latin typeface="Berlin Sans FB" panose="020E0602020502020306" pitchFamily="34" charset="0"/>
              </a:rPr>
              <a:t>“the earth” </a:t>
            </a:r>
            <a:r>
              <a:rPr lang="en-US" sz="2800" dirty="0">
                <a:effectLst>
                  <a:outerShdw blurRad="38100" dist="38100" dir="2700000" algn="tl">
                    <a:srgbClr val="000000"/>
                  </a:outerShdw>
                </a:effectLst>
                <a:latin typeface="Berlin Sans FB" panose="020E0602020502020306" pitchFamily="34" charset="0"/>
              </a:rPr>
              <a:t>and </a:t>
            </a:r>
            <a:r>
              <a:rPr lang="en-US" sz="2800" i="1" dirty="0">
                <a:solidFill>
                  <a:srgbClr val="FFFF00"/>
                </a:solidFill>
                <a:effectLst>
                  <a:outerShdw blurRad="38100" dist="38100" dir="2700000" algn="tl">
                    <a:srgbClr val="000000"/>
                  </a:outerShdw>
                </a:effectLst>
                <a:latin typeface="Berlin Sans FB" panose="020E0602020502020306" pitchFamily="34" charset="0"/>
              </a:rPr>
              <a:t>“the heavens”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11; Gen. 1 &amp; 2</a:t>
            </a:r>
          </a:p>
        </p:txBody>
      </p:sp>
      <p:sp>
        <p:nvSpPr>
          <p:cNvPr id="12" name="Text Box 15">
            <a:extLst>
              <a:ext uri="{FF2B5EF4-FFF2-40B4-BE49-F238E27FC236}">
                <a16:creationId xmlns:a16="http://schemas.microsoft.com/office/drawing/2014/main" id="{84C4D9FD-4ED2-48E7-932E-7B422EB1E13A}"/>
              </a:ext>
            </a:extLst>
          </p:cNvPr>
          <p:cNvSpPr txBox="1">
            <a:spLocks noChangeArrowheads="1"/>
          </p:cNvSpPr>
          <p:nvPr/>
        </p:nvSpPr>
        <p:spPr bwMode="auto">
          <a:xfrm>
            <a:off x="152400" y="2296180"/>
            <a:ext cx="5343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What </a:t>
            </a:r>
            <a:r>
              <a:rPr lang="en-US" sz="2800" i="1" dirty="0">
                <a:solidFill>
                  <a:srgbClr val="FFFF00"/>
                </a:solidFill>
                <a:effectLst>
                  <a:outerShdw blurRad="38100" dist="38100" dir="2700000" algn="tl">
                    <a:srgbClr val="000000"/>
                  </a:outerShdw>
                </a:effectLst>
                <a:latin typeface="Berlin Sans FB" panose="020E0602020502020306" pitchFamily="34" charset="0"/>
              </a:rPr>
              <a:t>“they will perish”</a:t>
            </a:r>
            <a:r>
              <a:rPr lang="en-US" sz="2800"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7D40198B-8A92-4266-BB83-E0B83312584F}"/>
              </a:ext>
            </a:extLst>
          </p:cNvPr>
          <p:cNvSpPr txBox="1">
            <a:spLocks noChangeArrowheads="1"/>
          </p:cNvSpPr>
          <p:nvPr/>
        </p:nvSpPr>
        <p:spPr bwMode="auto">
          <a:xfrm>
            <a:off x="152400" y="374398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What did He create </a:t>
            </a:r>
            <a:r>
              <a:rPr lang="en-US" sz="2800" i="1" dirty="0">
                <a:solidFill>
                  <a:srgbClr val="FFFF00"/>
                </a:solidFill>
                <a:effectLst>
                  <a:outerShdw blurRad="38100" dist="38100" dir="2700000" algn="tl">
                    <a:srgbClr val="000000"/>
                  </a:outerShdw>
                </a:effectLst>
                <a:latin typeface="Berlin Sans FB" panose="020E0602020502020306" pitchFamily="34" charset="0"/>
              </a:rPr>
              <a:t>“in the beginning”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10</a:t>
            </a:r>
          </a:p>
        </p:txBody>
      </p:sp>
      <p:sp>
        <p:nvSpPr>
          <p:cNvPr id="19" name="Text Box 15">
            <a:extLst>
              <a:ext uri="{FF2B5EF4-FFF2-40B4-BE49-F238E27FC236}">
                <a16:creationId xmlns:a16="http://schemas.microsoft.com/office/drawing/2014/main" id="{DEF539FD-979B-4CAF-B9D1-9D7880EE18EA}"/>
              </a:ext>
            </a:extLst>
          </p:cNvPr>
          <p:cNvSpPr txBox="1">
            <a:spLocks noChangeArrowheads="1"/>
          </p:cNvSpPr>
          <p:nvPr/>
        </p:nvSpPr>
        <p:spPr bwMode="auto">
          <a:xfrm>
            <a:off x="152400" y="5446693"/>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This passage very plainly says, </a:t>
            </a:r>
            <a:r>
              <a:rPr lang="en-US" sz="2800" i="1" dirty="0">
                <a:solidFill>
                  <a:srgbClr val="FFFF00"/>
                </a:solidFill>
                <a:effectLst>
                  <a:outerShdw blurRad="38100" dist="38100" dir="2700000" algn="tl">
                    <a:srgbClr val="000000"/>
                  </a:outerShdw>
                </a:effectLst>
                <a:latin typeface="Berlin Sans FB" panose="020E0602020502020306" pitchFamily="34" charset="0"/>
              </a:rPr>
              <a:t>“the earth…and the heavens…They will perish”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Heb. 1:11</a:t>
            </a:r>
          </a:p>
        </p:txBody>
      </p:sp>
      <p:sp>
        <p:nvSpPr>
          <p:cNvPr id="17" name="Rectangle: Rounded Corners 16">
            <a:extLst>
              <a:ext uri="{FF2B5EF4-FFF2-40B4-BE49-F238E27FC236}">
                <a16:creationId xmlns:a16="http://schemas.microsoft.com/office/drawing/2014/main" id="{414AA028-B2CD-4A94-B130-2A2A4630EC55}"/>
              </a:ext>
            </a:extLst>
          </p:cNvPr>
          <p:cNvSpPr/>
          <p:nvPr/>
        </p:nvSpPr>
        <p:spPr bwMode="auto">
          <a:xfrm>
            <a:off x="152400" y="152400"/>
            <a:ext cx="8848344" cy="655319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2700" dirty="0">
                <a:latin typeface="Gill Sans MT" panose="020B0502020104020203" pitchFamily="34" charset="0"/>
              </a:rPr>
              <a:t>“Let me ask you this.  In verse 10 (Heb. 1:10, </a:t>
            </a:r>
            <a:r>
              <a:rPr lang="en-US" sz="2700" dirty="0" err="1">
                <a:latin typeface="Gill Sans MT" panose="020B0502020104020203" pitchFamily="34" charset="0"/>
              </a:rPr>
              <a:t>cvt</a:t>
            </a:r>
            <a:r>
              <a:rPr lang="en-US" sz="2700" dirty="0">
                <a:latin typeface="Gill Sans MT" panose="020B0502020104020203" pitchFamily="34" charset="0"/>
              </a:rPr>
              <a:t>) the record says, ‘And you, Lord, in the beginning did lay the foundation of the earth, and the heavens are the works of thy hands.’  Is there anybody in his right mind who is going to read this passage in the following fashion:  ‘And you, Lord in the beginning of the Mosaic dispensation, did lay the foundation of the earth, that is, you established the law of Moses.  And you formed the heavens, that is, the ordinances of the law; these are the works of your hands’?  To interpret that as the Jewish law has to be one of the most ridiculous conglomerations of theological garbage ever devised.  One hates to use such strong language of condemnation, but the circumstances warrant it.” (</a:t>
            </a:r>
            <a:r>
              <a:rPr lang="en-US" sz="2700" i="1" dirty="0">
                <a:latin typeface="Gill Sans MT" panose="020B0502020104020203" pitchFamily="34" charset="0"/>
              </a:rPr>
              <a:t>The A.D. 70 Theory</a:t>
            </a:r>
            <a:r>
              <a:rPr lang="en-US" sz="2700" dirty="0">
                <a:latin typeface="Gill Sans MT" panose="020B0502020104020203" pitchFamily="34" charset="0"/>
              </a:rPr>
              <a:t>, p. 98)</a:t>
            </a:r>
          </a:p>
        </p:txBody>
      </p:sp>
    </p:spTree>
    <p:extLst>
      <p:ext uri="{BB962C8B-B14F-4D97-AF65-F5344CB8AC3E}">
        <p14:creationId xmlns:p14="http://schemas.microsoft.com/office/powerpoint/2010/main" val="7721985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5" grpId="0"/>
      <p:bldP spid="12" grpId="0"/>
      <p:bldP spid="14" grpId="0"/>
      <p:bldP spid="19" grpId="0"/>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18</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solidFill>
                  <a:srgbClr val="FFCC66"/>
                </a:solidFill>
                <a:effectLst>
                  <a:outerShdw blurRad="38100" dist="38100" dir="2700000" algn="tl">
                    <a:srgbClr val="000000"/>
                  </a:outerShdw>
                </a:effectLst>
                <a:latin typeface="Berlin Sans FB" panose="020E0602020502020306" pitchFamily="34" charset="0"/>
              </a:rPr>
              <a:t>2 Peter 3:1-13:  </a:t>
            </a:r>
            <a:r>
              <a:rPr lang="en-US" sz="2800" dirty="0">
                <a:effectLst>
                  <a:outerShdw blurRad="38100" dist="38100" dir="2700000" algn="tl">
                    <a:srgbClr val="000000"/>
                  </a:outerShdw>
                </a:effectLst>
                <a:latin typeface="Berlin Sans FB" panose="020E0602020502020306" pitchFamily="34" charset="0"/>
              </a:rPr>
              <a:t>The “clincher.”</a:t>
            </a:r>
            <a:endParaRPr lang="en-US" sz="2800" i="1" dirty="0">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359319"/>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Never dreamt I would have to defend it from false teachers among brethren.</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84C4D9FD-4ED2-48E7-932E-7B422EB1E13A}"/>
              </a:ext>
            </a:extLst>
          </p:cNvPr>
          <p:cNvSpPr txBox="1">
            <a:spLocks noChangeArrowheads="1"/>
          </p:cNvSpPr>
          <p:nvPr/>
        </p:nvSpPr>
        <p:spPr bwMode="auto">
          <a:xfrm>
            <a:off x="152400" y="2296180"/>
            <a:ext cx="5343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I’ve defended this passage versus materialists (e.g., JWs).</a:t>
            </a:r>
            <a:endParaRPr lang="en-US" sz="28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7D40198B-8A92-4266-BB83-E0B83312584F}"/>
              </a:ext>
            </a:extLst>
          </p:cNvPr>
          <p:cNvSpPr txBox="1">
            <a:spLocks noChangeArrowheads="1"/>
          </p:cNvSpPr>
          <p:nvPr/>
        </p:nvSpPr>
        <p:spPr bwMode="auto">
          <a:xfrm>
            <a:off x="152400" y="4436299"/>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 urge you to read </a:t>
            </a:r>
            <a:r>
              <a:rPr lang="en-US" sz="2800" dirty="0">
                <a:solidFill>
                  <a:srgbClr val="FFCC66"/>
                </a:solidFill>
                <a:effectLst>
                  <a:outerShdw blurRad="38100" dist="38100" dir="2700000" algn="tl">
                    <a:srgbClr val="000000"/>
                  </a:outerShdw>
                </a:effectLst>
                <a:latin typeface="Berlin Sans FB" panose="020E0602020502020306" pitchFamily="34" charset="0"/>
              </a:rPr>
              <a:t>2 Peter 3:1-13 </a:t>
            </a:r>
            <a:r>
              <a:rPr lang="en-US" sz="2800" dirty="0">
                <a:effectLst>
                  <a:outerShdw blurRad="38100" dist="38100" dir="2700000" algn="tl">
                    <a:srgbClr val="000000"/>
                  </a:outerShdw>
                </a:effectLst>
                <a:latin typeface="Berlin Sans FB" panose="020E0602020502020306" pitchFamily="34" charset="0"/>
              </a:rPr>
              <a:t>many times and think about it very carefully.</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7" name="Rectangle: Rounded Corners 16">
            <a:extLst>
              <a:ext uri="{FF2B5EF4-FFF2-40B4-BE49-F238E27FC236}">
                <a16:creationId xmlns:a16="http://schemas.microsoft.com/office/drawing/2014/main" id="{414AA028-B2CD-4A94-B130-2A2A4630EC55}"/>
              </a:ext>
            </a:extLst>
          </p:cNvPr>
          <p:cNvSpPr/>
          <p:nvPr/>
        </p:nvSpPr>
        <p:spPr bwMode="auto">
          <a:xfrm>
            <a:off x="152400" y="161544"/>
            <a:ext cx="8848344" cy="655319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2800" dirty="0">
                <a:latin typeface="Gill Sans MT" panose="020B0502020104020203" pitchFamily="34" charset="0"/>
              </a:rPr>
              <a:t>“The traditional idea of the end of the world is developed primarily from the text of 2 Peter 3:10-12, where Peter taught that the elements of the heavens would melt with fervent heat and the earth, along with its works, would be burned up.  This is commonly interpreted in a literal sense, and is often quoted to support the end of the temporal universe as part of the end times.  If this is the case, why is Peter the only one with this kind of </a:t>
            </a:r>
            <a:r>
              <a:rPr lang="en-US" sz="2800" b="1" i="1" u="sng" dirty="0">
                <a:latin typeface="Gill Sans MT" panose="020B0502020104020203" pitchFamily="34" charset="0"/>
              </a:rPr>
              <a:t>arcane</a:t>
            </a:r>
            <a:r>
              <a:rPr lang="en-US" sz="2800" dirty="0">
                <a:latin typeface="Gill Sans MT" panose="020B0502020104020203" pitchFamily="34" charset="0"/>
              </a:rPr>
              <a:t> information about earth’s last night?  Are not there numerous passages of Scripture showing other ways that the world is going to be destroyed?  Aren’t these passages also inspired and valid in their teaching?”  (SOP-1, p. 294; emphasis mine, </a:t>
            </a:r>
            <a:r>
              <a:rPr lang="en-US" sz="2800" dirty="0" err="1">
                <a:latin typeface="Gill Sans MT" panose="020B0502020104020203" pitchFamily="34" charset="0"/>
              </a:rPr>
              <a:t>cvt</a:t>
            </a:r>
            <a:r>
              <a:rPr lang="en-US" sz="2800" dirty="0">
                <a:latin typeface="Gill Sans MT" panose="020B0502020104020203" pitchFamily="34" charset="0"/>
              </a:rPr>
              <a:t>)</a:t>
            </a:r>
          </a:p>
        </p:txBody>
      </p:sp>
    </p:spTree>
    <p:extLst>
      <p:ext uri="{BB962C8B-B14F-4D97-AF65-F5344CB8AC3E}">
        <p14:creationId xmlns:p14="http://schemas.microsoft.com/office/powerpoint/2010/main" val="14326039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2" grpId="0"/>
      <p:bldP spid="14"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CF6406-66D9-4102-B36F-622BFD111F20}"/>
              </a:ext>
            </a:extLst>
          </p:cNvPr>
          <p:cNvSpPr/>
          <p:nvPr/>
        </p:nvSpPr>
        <p:spPr>
          <a:xfrm>
            <a:off x="152400" y="73015"/>
            <a:ext cx="9220200" cy="6632585"/>
          </a:xfrm>
          <a:prstGeom prst="rect">
            <a:avLst/>
          </a:prstGeom>
        </p:spPr>
        <p:txBody>
          <a:bodyPr wrap="square">
            <a:spAutoFit/>
          </a:bodyPr>
          <a:lstStyle/>
          <a:p>
            <a:pPr marR="365760" algn="just">
              <a:spcBef>
                <a:spcPts val="0"/>
              </a:spcBef>
              <a:spcAft>
                <a:spcPts val="0"/>
              </a:spcAft>
            </a:pP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1</a:t>
            </a:r>
            <a:r>
              <a:rPr lang="en-US" sz="2500" b="1" i="1" dirty="0">
                <a:latin typeface="Gill Sans MT" panose="020B0502020104020203" pitchFamily="34" charset="0"/>
                <a:ea typeface="Calibri" panose="020F0502020204030204" pitchFamily="34" charset="0"/>
                <a:cs typeface="Calibri" panose="020F0502020204030204" pitchFamily="34" charset="0"/>
              </a:rPr>
              <a:t> </a:t>
            </a:r>
            <a:r>
              <a:rPr lang="en-US" sz="2500" i="1" dirty="0">
                <a:latin typeface="Gill Sans MT" panose="020B0502020104020203" pitchFamily="34" charset="0"/>
                <a:ea typeface="Calibri" panose="020F0502020204030204" pitchFamily="34" charset="0"/>
                <a:cs typeface="Calibri" panose="020F0502020204030204" pitchFamily="34" charset="0"/>
              </a:rPr>
              <a:t>Beloved, I now write to you this second epistle (in both of which I stir up your pure minds by way of reminder),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2</a:t>
            </a:r>
            <a:r>
              <a:rPr lang="en-US" sz="2500" i="1" dirty="0">
                <a:latin typeface="Gill Sans MT" panose="020B0502020104020203" pitchFamily="34" charset="0"/>
                <a:ea typeface="Calibri" panose="020F0502020204030204" pitchFamily="34" charset="0"/>
                <a:cs typeface="Calibri" panose="020F0502020204030204" pitchFamily="34" charset="0"/>
              </a:rPr>
              <a:t> that you may be mindful of the words which were spoken before by the holy prophets, and of the commandment of us, the apostles of the Lord and Savior,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3</a:t>
            </a:r>
            <a:r>
              <a:rPr lang="en-US" sz="2500" i="1" dirty="0">
                <a:latin typeface="Gill Sans MT" panose="020B0502020104020203" pitchFamily="34" charset="0"/>
                <a:ea typeface="Calibri" panose="020F0502020204030204" pitchFamily="34" charset="0"/>
                <a:cs typeface="Calibri" panose="020F0502020204030204" pitchFamily="34" charset="0"/>
              </a:rPr>
              <a:t> knowing this first: that scoffers will come in the last days, walking according to their own lusts,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4</a:t>
            </a:r>
            <a:r>
              <a:rPr lang="en-US" sz="2500" i="1" dirty="0">
                <a:latin typeface="Gill Sans MT" panose="020B0502020104020203" pitchFamily="34" charset="0"/>
                <a:ea typeface="Calibri" panose="020F0502020204030204" pitchFamily="34" charset="0"/>
                <a:cs typeface="Calibri" panose="020F0502020204030204" pitchFamily="34" charset="0"/>
              </a:rPr>
              <a:t> and saying, “Where is the promise of His coming?  For since the fathers fell asleep, all things continue as they were from the beginning of creation.”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5</a:t>
            </a:r>
            <a:r>
              <a:rPr lang="en-US" sz="2500" i="1" dirty="0">
                <a:latin typeface="Gill Sans MT" panose="020B0502020104020203" pitchFamily="34" charset="0"/>
                <a:ea typeface="Calibri" panose="020F0502020204030204" pitchFamily="34" charset="0"/>
                <a:cs typeface="Calibri" panose="020F0502020204030204" pitchFamily="34" charset="0"/>
              </a:rPr>
              <a:t> For this they willfully forget: that by the word of God the heavens were of old, and the earth standing out of water and in the water,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6</a:t>
            </a:r>
            <a:r>
              <a:rPr lang="en-US" sz="2500" i="1" dirty="0">
                <a:latin typeface="Gill Sans MT" panose="020B0502020104020203" pitchFamily="34" charset="0"/>
                <a:ea typeface="Calibri" panose="020F0502020204030204" pitchFamily="34" charset="0"/>
                <a:cs typeface="Calibri" panose="020F0502020204030204" pitchFamily="34" charset="0"/>
              </a:rPr>
              <a:t> by which the world that then existed perished, being flooded with water.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7</a:t>
            </a:r>
            <a:r>
              <a:rPr lang="en-US" sz="2500" i="1" dirty="0">
                <a:latin typeface="Gill Sans MT" panose="020B0502020104020203" pitchFamily="34" charset="0"/>
                <a:ea typeface="Calibri" panose="020F0502020204030204" pitchFamily="34" charset="0"/>
                <a:cs typeface="Calibri" panose="020F0502020204030204" pitchFamily="34" charset="0"/>
              </a:rPr>
              <a:t> But the heavens and the earth which are now preserved by the same word, are reserved for fire until the day of judgment and perdition of ungodly men.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8</a:t>
            </a:r>
            <a:r>
              <a:rPr lang="en-US" sz="2500" i="1" dirty="0">
                <a:latin typeface="Gill Sans MT" panose="020B0502020104020203" pitchFamily="34" charset="0"/>
                <a:ea typeface="Calibri" panose="020F0502020204030204" pitchFamily="34" charset="0"/>
                <a:cs typeface="Calibri" panose="020F0502020204030204" pitchFamily="34" charset="0"/>
              </a:rPr>
              <a:t> But, beloved, do not forget this one thing, that with the Lord one day is as a thousand years, and a thousand years as one day. </a:t>
            </a:r>
            <a:r>
              <a:rPr lang="en-US" sz="2500" b="1" i="1" dirty="0">
                <a:solidFill>
                  <a:srgbClr val="FFCC66"/>
                </a:solidFill>
                <a:latin typeface="Gill Sans MT" panose="020B0502020104020203" pitchFamily="34" charset="0"/>
                <a:ea typeface="Calibri" panose="020F0502020204030204" pitchFamily="34" charset="0"/>
                <a:cs typeface="Calibri" panose="020F0502020204030204" pitchFamily="34" charset="0"/>
              </a:rPr>
              <a:t>9</a:t>
            </a:r>
            <a:r>
              <a:rPr lang="en-US" sz="2500" i="1" dirty="0">
                <a:latin typeface="Gill Sans MT" panose="020B0502020104020203" pitchFamily="34" charset="0"/>
                <a:ea typeface="Calibri" panose="020F0502020204030204" pitchFamily="34" charset="0"/>
                <a:cs typeface="Calibri" panose="020F0502020204030204" pitchFamily="34" charset="0"/>
              </a:rPr>
              <a:t> The Lord is not slack concerning His promise, as some count slackness, but is longsuffering toward us, not willing that any should perish but that all should come to repentance. </a:t>
            </a:r>
            <a:endParaRPr lang="en-US" sz="25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1953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3D6477EB-F75B-4306-9804-72FCD8BDD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113"/>
            <a:ext cx="3810000" cy="3829050"/>
          </a:xfrm>
          <a:prstGeom prst="rect">
            <a:avLst/>
          </a:prstGeom>
        </p:spPr>
      </p:pic>
      <p:sp>
        <p:nvSpPr>
          <p:cNvPr id="12" name="Text Box 15">
            <a:extLst>
              <a:ext uri="{FF2B5EF4-FFF2-40B4-BE49-F238E27FC236}">
                <a16:creationId xmlns:a16="http://schemas.microsoft.com/office/drawing/2014/main" id="{423E9614-F49B-443D-BA4F-777652835010}"/>
              </a:ext>
            </a:extLst>
          </p:cNvPr>
          <p:cNvSpPr txBox="1">
            <a:spLocks noChangeArrowheads="1"/>
          </p:cNvSpPr>
          <p:nvPr/>
        </p:nvSpPr>
        <p:spPr bwMode="auto">
          <a:xfrm>
            <a:off x="143256" y="1600200"/>
            <a:ext cx="53431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u"/>
            </a:pPr>
            <a:r>
              <a:rPr lang="en-US" sz="3000" dirty="0">
                <a:effectLst>
                  <a:outerShdw blurRad="38100" dist="38100" dir="2700000" algn="tl">
                    <a:srgbClr val="000000"/>
                  </a:outerShdw>
                </a:effectLst>
                <a:latin typeface="Berlin Sans FB" panose="020E0602020502020306" pitchFamily="34" charset="0"/>
              </a:rPr>
              <a:t>Christ's second coming is past.</a:t>
            </a:r>
          </a:p>
        </p:txBody>
      </p:sp>
      <p:sp>
        <p:nvSpPr>
          <p:cNvPr id="13" name="Text Box 15">
            <a:extLst>
              <a:ext uri="{FF2B5EF4-FFF2-40B4-BE49-F238E27FC236}">
                <a16:creationId xmlns:a16="http://schemas.microsoft.com/office/drawing/2014/main" id="{BE72DB68-2FFF-40C9-8410-C17E6D582575}"/>
              </a:ext>
            </a:extLst>
          </p:cNvPr>
          <p:cNvSpPr txBox="1">
            <a:spLocks noChangeArrowheads="1"/>
          </p:cNvSpPr>
          <p:nvPr/>
        </p:nvSpPr>
        <p:spPr bwMode="auto">
          <a:xfrm>
            <a:off x="152400" y="2220310"/>
            <a:ext cx="49621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Final judgment is past.</a:t>
            </a:r>
          </a:p>
        </p:txBody>
      </p:sp>
      <p:sp>
        <p:nvSpPr>
          <p:cNvPr id="15" name="Text Box 15">
            <a:extLst>
              <a:ext uri="{FF2B5EF4-FFF2-40B4-BE49-F238E27FC236}">
                <a16:creationId xmlns:a16="http://schemas.microsoft.com/office/drawing/2014/main" id="{7AE78AA3-7DDF-4D96-8B3F-4A1D54BDCE95}"/>
              </a:ext>
            </a:extLst>
          </p:cNvPr>
          <p:cNvSpPr txBox="1">
            <a:spLocks noChangeArrowheads="1"/>
          </p:cNvSpPr>
          <p:nvPr/>
        </p:nvSpPr>
        <p:spPr bwMode="auto">
          <a:xfrm>
            <a:off x="152400" y="2829910"/>
            <a:ext cx="8774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End of the world is past.</a:t>
            </a:r>
          </a:p>
        </p:txBody>
      </p:sp>
      <p:sp>
        <p:nvSpPr>
          <p:cNvPr id="16" name="Text Box 15">
            <a:extLst>
              <a:ext uri="{FF2B5EF4-FFF2-40B4-BE49-F238E27FC236}">
                <a16:creationId xmlns:a16="http://schemas.microsoft.com/office/drawing/2014/main" id="{FFA8F8A6-3083-4274-9198-1E487F880A48}"/>
              </a:ext>
            </a:extLst>
          </p:cNvPr>
          <p:cNvSpPr txBox="1">
            <a:spLocks noChangeArrowheads="1"/>
          </p:cNvSpPr>
          <p:nvPr/>
        </p:nvSpPr>
        <p:spPr bwMode="auto">
          <a:xfrm>
            <a:off x="152400" y="3439510"/>
            <a:ext cx="8774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Spiritual adultery.</a:t>
            </a:r>
          </a:p>
        </p:txBody>
      </p:sp>
      <p:sp>
        <p:nvSpPr>
          <p:cNvPr id="17" name="Text Box 15">
            <a:extLst>
              <a:ext uri="{FF2B5EF4-FFF2-40B4-BE49-F238E27FC236}">
                <a16:creationId xmlns:a16="http://schemas.microsoft.com/office/drawing/2014/main" id="{17C3C76E-00BF-4254-B76A-B069999885F6}"/>
              </a:ext>
            </a:extLst>
          </p:cNvPr>
          <p:cNvSpPr txBox="1">
            <a:spLocks noChangeArrowheads="1"/>
          </p:cNvSpPr>
          <p:nvPr/>
        </p:nvSpPr>
        <p:spPr bwMode="auto">
          <a:xfrm>
            <a:off x="152400" y="4049110"/>
            <a:ext cx="8774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y"/>
            </a:pPr>
            <a:r>
              <a:rPr lang="en-US" sz="3000" dirty="0">
                <a:effectLst>
                  <a:outerShdw blurRad="38100" dist="38100" dir="2700000" algn="tl">
                    <a:srgbClr val="000000"/>
                  </a:outerShdw>
                </a:effectLst>
                <a:latin typeface="Berlin Sans FB" panose="020E0602020502020306" pitchFamily="34" charset="0"/>
              </a:rPr>
              <a:t>Denies the resurrection of the dead.</a:t>
            </a:r>
          </a:p>
        </p:txBody>
      </p:sp>
      <p:sp>
        <p:nvSpPr>
          <p:cNvPr id="18" name="Text Box 11">
            <a:extLst>
              <a:ext uri="{FF2B5EF4-FFF2-40B4-BE49-F238E27FC236}">
                <a16:creationId xmlns:a16="http://schemas.microsoft.com/office/drawing/2014/main" id="{7EDD5671-7BC8-4713-88D1-DE0EF0A5074F}"/>
              </a:ext>
            </a:extLst>
          </p:cNvPr>
          <p:cNvSpPr txBox="1">
            <a:spLocks noChangeArrowheads="1"/>
          </p:cNvSpPr>
          <p:nvPr/>
        </p:nvSpPr>
        <p:spPr bwMode="auto">
          <a:xfrm>
            <a:off x="304800" y="4724400"/>
            <a:ext cx="86217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200" dirty="0">
                <a:solidFill>
                  <a:schemeClr val="hlink"/>
                </a:solidFill>
                <a:effectLst>
                  <a:outerShdw blurRad="38100" dist="38100" dir="2700000" algn="tl">
                    <a:srgbClr val="000000"/>
                  </a:outerShdw>
                </a:effectLst>
                <a:latin typeface="Eras Bold ITC" panose="020B0907030504020204" pitchFamily="34" charset="0"/>
              </a:rPr>
              <a:t>Galatians 1:8-9:</a:t>
            </a:r>
            <a:r>
              <a:rPr lang="en-US" sz="2200" dirty="0">
                <a:effectLst>
                  <a:outerShdw blurRad="38100" dist="38100" dir="2700000" algn="tl">
                    <a:srgbClr val="000000"/>
                  </a:outerShdw>
                </a:effectLst>
                <a:latin typeface="Eras Bold ITC" panose="020B0907030504020204" pitchFamily="34" charset="0"/>
              </a:rPr>
              <a:t>  "But though we, or an angel from heaven, preach any other gospel unto you than that which we have preached unto you, let him be accursed. </a:t>
            </a:r>
            <a:r>
              <a:rPr lang="en-US" sz="2200" dirty="0">
                <a:solidFill>
                  <a:srgbClr val="FFCC66"/>
                </a:solidFill>
                <a:effectLst>
                  <a:outerShdw blurRad="38100" dist="38100" dir="2700000" algn="tl">
                    <a:srgbClr val="000000"/>
                  </a:outerShdw>
                </a:effectLst>
                <a:latin typeface="Eras Bold ITC" panose="020B0907030504020204" pitchFamily="34" charset="0"/>
              </a:rPr>
              <a:t>9</a:t>
            </a:r>
            <a:r>
              <a:rPr lang="en-US" sz="2200" dirty="0">
                <a:effectLst>
                  <a:outerShdw blurRad="38100" dist="38100" dir="2700000" algn="tl">
                    <a:srgbClr val="000000"/>
                  </a:outerShdw>
                </a:effectLst>
                <a:latin typeface="Eras Bold ITC" panose="020B0907030504020204" pitchFamily="34" charset="0"/>
              </a:rPr>
              <a:t> As we said before, so say I now again, If any man preach any other gospel unto you than that ye have received, let him be accursed."</a:t>
            </a:r>
          </a:p>
        </p:txBody>
      </p:sp>
    </p:spTree>
    <p:extLst>
      <p:ext uri="{BB962C8B-B14F-4D97-AF65-F5344CB8AC3E}">
        <p14:creationId xmlns:p14="http://schemas.microsoft.com/office/powerpoint/2010/main" val="285995072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2" grpId="0"/>
      <p:bldP spid="13"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CF6406-66D9-4102-B36F-622BFD111F20}"/>
              </a:ext>
            </a:extLst>
          </p:cNvPr>
          <p:cNvSpPr/>
          <p:nvPr/>
        </p:nvSpPr>
        <p:spPr>
          <a:xfrm>
            <a:off x="127348" y="409595"/>
            <a:ext cx="8915400" cy="6001643"/>
          </a:xfrm>
          <a:prstGeom prst="rect">
            <a:avLst/>
          </a:prstGeom>
        </p:spPr>
        <p:txBody>
          <a:bodyPr wrap="square">
            <a:spAutoFit/>
          </a:bodyPr>
          <a:lstStyle/>
          <a:p>
            <a:pPr algn="just"/>
            <a:r>
              <a:rPr lang="en-US" sz="3200" b="1" i="1" dirty="0">
                <a:solidFill>
                  <a:srgbClr val="FFCC66"/>
                </a:solidFill>
                <a:latin typeface="Gill Sans MT" panose="020B0502020104020203" pitchFamily="34" charset="0"/>
              </a:rPr>
              <a:t>10</a:t>
            </a:r>
            <a:r>
              <a:rPr lang="en-US" sz="3200" i="1" dirty="0">
                <a:latin typeface="Gill Sans MT" panose="020B0502020104020203" pitchFamily="34" charset="0"/>
              </a:rPr>
              <a:t> But the day of the Lord will come as a thief in the night, in which the heavens will pass away with a great noise, and the elements will melt with fervent heat; both the earth and the works that are in it will be burned up.  </a:t>
            </a:r>
            <a:r>
              <a:rPr lang="en-US" sz="3200" b="1" i="1" dirty="0">
                <a:solidFill>
                  <a:srgbClr val="FFCC66"/>
                </a:solidFill>
                <a:latin typeface="Gill Sans MT" panose="020B0502020104020203" pitchFamily="34" charset="0"/>
              </a:rPr>
              <a:t>11</a:t>
            </a:r>
            <a:r>
              <a:rPr lang="en-US" sz="3200" i="1" dirty="0">
                <a:latin typeface="Gill Sans MT" panose="020B0502020104020203" pitchFamily="34" charset="0"/>
              </a:rPr>
              <a:t> Therefore, since all these things will be dissolved, what manner of persons ought you to be in holy conduct and godliness, </a:t>
            </a:r>
            <a:r>
              <a:rPr lang="en-US" sz="3200" b="1" i="1" dirty="0">
                <a:solidFill>
                  <a:srgbClr val="FFCC66"/>
                </a:solidFill>
                <a:latin typeface="Gill Sans MT" panose="020B0502020104020203" pitchFamily="34" charset="0"/>
              </a:rPr>
              <a:t>12</a:t>
            </a:r>
            <a:r>
              <a:rPr lang="en-US" sz="3200" i="1" dirty="0">
                <a:latin typeface="Gill Sans MT" panose="020B0502020104020203" pitchFamily="34" charset="0"/>
              </a:rPr>
              <a:t> looking for and hastening the coming of the day of God, because of which the heavens will be dissolved, being on fire, and the elements will melt with fervent heat? </a:t>
            </a:r>
            <a:r>
              <a:rPr lang="en-US" sz="3200" b="1" i="1" dirty="0">
                <a:solidFill>
                  <a:srgbClr val="FFCC66"/>
                </a:solidFill>
                <a:latin typeface="Gill Sans MT" panose="020B0502020104020203" pitchFamily="34" charset="0"/>
              </a:rPr>
              <a:t>13</a:t>
            </a:r>
            <a:r>
              <a:rPr lang="en-US" sz="3200" b="1" i="1" dirty="0">
                <a:latin typeface="Gill Sans MT" panose="020B0502020104020203" pitchFamily="34" charset="0"/>
              </a:rPr>
              <a:t> </a:t>
            </a:r>
            <a:r>
              <a:rPr lang="en-US" sz="3200" i="1" dirty="0">
                <a:latin typeface="Gill Sans MT" panose="020B0502020104020203" pitchFamily="34" charset="0"/>
              </a:rPr>
              <a:t>Nevertheless we, according to His promise, look for new heavens and a new earth in which righteousness dwells.</a:t>
            </a:r>
            <a:endParaRPr lang="en-US" sz="3200" dirty="0">
              <a:latin typeface="Gill Sans MT" panose="020B0502020104020203" pitchFamily="34" charset="0"/>
            </a:endParaRPr>
          </a:p>
        </p:txBody>
      </p:sp>
    </p:spTree>
    <p:extLst>
      <p:ext uri="{BB962C8B-B14F-4D97-AF65-F5344CB8AC3E}">
        <p14:creationId xmlns:p14="http://schemas.microsoft.com/office/powerpoint/2010/main" val="22640871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21</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Peter wrote to </a:t>
            </a:r>
            <a:r>
              <a:rPr lang="en-US" sz="3000" i="1" dirty="0">
                <a:solidFill>
                  <a:srgbClr val="FFFF00"/>
                </a:solidFill>
                <a:effectLst>
                  <a:outerShdw blurRad="38100" dist="38100" dir="2700000" algn="tl">
                    <a:srgbClr val="000000"/>
                  </a:outerShdw>
                </a:effectLst>
                <a:latin typeface="Berlin Sans FB" panose="020E0602020502020306" pitchFamily="34" charset="0"/>
              </a:rPr>
              <a:t>“stir up”  </a:t>
            </a:r>
            <a:r>
              <a:rPr lang="en-US" sz="3000" dirty="0">
                <a:effectLst>
                  <a:outerShdw blurRad="38100" dist="38100" dir="2700000" algn="tl">
                    <a:srgbClr val="000000"/>
                  </a:outerShdw>
                </a:effectLst>
                <a:latin typeface="Berlin Sans FB" panose="020E0602020502020306" pitchFamily="34" charset="0"/>
              </a:rPr>
              <a:t>the </a:t>
            </a:r>
            <a:r>
              <a:rPr lang="en-US" sz="3000" i="1" dirty="0">
                <a:solidFill>
                  <a:srgbClr val="FFFF00"/>
                </a:solidFill>
                <a:effectLst>
                  <a:outerShdw blurRad="38100" dist="38100" dir="2700000" algn="tl">
                    <a:srgbClr val="000000"/>
                  </a:outerShdw>
                </a:effectLst>
                <a:latin typeface="Berlin Sans FB" panose="020E0602020502020306" pitchFamily="34" charset="0"/>
              </a:rPr>
              <a:t>“minds”  </a:t>
            </a:r>
            <a:r>
              <a:rPr lang="en-US" sz="3000" dirty="0">
                <a:effectLst>
                  <a:outerShdw blurRad="38100" dist="38100" dir="2700000" algn="tl">
                    <a:srgbClr val="000000"/>
                  </a:outerShdw>
                </a:effectLst>
                <a:latin typeface="Berlin Sans FB" panose="020E0602020502020306" pitchFamily="34" charset="0"/>
              </a:rPr>
              <a:t>of the brethren.</a:t>
            </a:r>
            <a:endParaRPr lang="en-US" sz="30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027402"/>
            <a:ext cx="899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Reminder needed because of the claims of </a:t>
            </a:r>
            <a:r>
              <a:rPr lang="en-US" sz="3000" i="1" dirty="0">
                <a:solidFill>
                  <a:srgbClr val="FFFF00"/>
                </a:solidFill>
                <a:effectLst>
                  <a:outerShdw blurRad="38100" dist="38100" dir="2700000" algn="tl">
                    <a:srgbClr val="000000"/>
                  </a:outerShdw>
                </a:effectLst>
                <a:latin typeface="Berlin Sans FB" panose="020E0602020502020306" pitchFamily="34" charset="0"/>
              </a:rPr>
              <a:t>“scoffers.”</a:t>
            </a:r>
          </a:p>
        </p:txBody>
      </p:sp>
      <p:sp>
        <p:nvSpPr>
          <p:cNvPr id="15" name="Text Box 15">
            <a:extLst>
              <a:ext uri="{FF2B5EF4-FFF2-40B4-BE49-F238E27FC236}">
                <a16:creationId xmlns:a16="http://schemas.microsoft.com/office/drawing/2014/main" id="{19D08A58-83F2-49DD-946E-FBC146416273}"/>
              </a:ext>
            </a:extLst>
          </p:cNvPr>
          <p:cNvSpPr txBox="1">
            <a:spLocks noChangeArrowheads="1"/>
          </p:cNvSpPr>
          <p:nvPr/>
        </p:nvSpPr>
        <p:spPr bwMode="auto">
          <a:xfrm>
            <a:off x="152400" y="4013537"/>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The </a:t>
            </a:r>
            <a:r>
              <a:rPr lang="en-US" sz="3000" i="1" dirty="0">
                <a:solidFill>
                  <a:srgbClr val="FFFF00"/>
                </a:solidFill>
                <a:effectLst>
                  <a:outerShdw blurRad="38100" dist="38100" dir="2700000" algn="tl">
                    <a:srgbClr val="000000"/>
                  </a:outerShdw>
                </a:effectLst>
                <a:latin typeface="Berlin Sans FB" panose="020E0602020502020306" pitchFamily="34" charset="0"/>
              </a:rPr>
              <a:t>“scoffers”  </a:t>
            </a:r>
            <a:r>
              <a:rPr lang="en-US" sz="3000" dirty="0">
                <a:effectLst>
                  <a:outerShdw blurRad="38100" dist="38100" dir="2700000" algn="tl">
                    <a:srgbClr val="000000"/>
                  </a:outerShdw>
                </a:effectLst>
                <a:latin typeface="Berlin Sans FB" panose="020E0602020502020306" pitchFamily="34" charset="0"/>
              </a:rPr>
              <a:t>were, in effect, charging God’s people of preaching a lie.</a:t>
            </a:r>
            <a:endParaRPr lang="en-US" sz="30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A75A41F7-FE98-4054-80C3-23872C8BDB45}"/>
              </a:ext>
            </a:extLst>
          </p:cNvPr>
          <p:cNvSpPr txBox="1">
            <a:spLocks noChangeArrowheads="1"/>
          </p:cNvSpPr>
          <p:nvPr/>
        </p:nvSpPr>
        <p:spPr bwMode="auto">
          <a:xfrm>
            <a:off x="152400" y="5340519"/>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But, the </a:t>
            </a:r>
            <a:r>
              <a:rPr lang="en-US" sz="3000" i="1" dirty="0">
                <a:solidFill>
                  <a:srgbClr val="FFFF00"/>
                </a:solidFill>
                <a:effectLst>
                  <a:outerShdw blurRad="38100" dist="38100" dir="2700000" algn="tl">
                    <a:srgbClr val="000000"/>
                  </a:outerShdw>
                </a:effectLst>
                <a:latin typeface="Berlin Sans FB" panose="020E0602020502020306" pitchFamily="34" charset="0"/>
              </a:rPr>
              <a:t>“scoffers”  </a:t>
            </a:r>
            <a:r>
              <a:rPr lang="en-US" sz="3000" dirty="0">
                <a:effectLst>
                  <a:outerShdw blurRad="38100" dist="38100" dir="2700000" algn="tl">
                    <a:srgbClr val="000000"/>
                  </a:outerShdw>
                </a:effectLst>
                <a:latin typeface="Berlin Sans FB" panose="020E0602020502020306" pitchFamily="34" charset="0"/>
              </a:rPr>
              <a:t>intentionally withheld something from their own knowledge:  </a:t>
            </a:r>
            <a:r>
              <a:rPr lang="en-US" sz="3000" dirty="0">
                <a:solidFill>
                  <a:srgbClr val="FFFF00"/>
                </a:solidFill>
                <a:effectLst>
                  <a:outerShdw blurRad="38100" dist="38100" dir="2700000" algn="tl">
                    <a:srgbClr val="000000"/>
                  </a:outerShdw>
                </a:effectLst>
                <a:latin typeface="Berlin Sans FB" panose="020E0602020502020306" pitchFamily="34" charset="0"/>
              </a:rPr>
              <a:t>The Flood!</a:t>
            </a:r>
          </a:p>
        </p:txBody>
      </p:sp>
    </p:spTree>
    <p:extLst>
      <p:ext uri="{BB962C8B-B14F-4D97-AF65-F5344CB8AC3E}">
        <p14:creationId xmlns:p14="http://schemas.microsoft.com/office/powerpoint/2010/main" val="14432131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6324"/>
                                        </p:tgtEl>
                                        <p:attrNameLst>
                                          <p:attrName>style.visibility</p:attrName>
                                        </p:attrNameLst>
                                      </p:cBhvr>
                                      <p:to>
                                        <p:strVal val="visible"/>
                                      </p:to>
                                    </p:set>
                                    <p:animEffect transition="in" filter="dissolve">
                                      <p:cBhvr>
                                        <p:cTn id="15" dur="500"/>
                                        <p:tgtEl>
                                          <p:spTgt spid="56324"/>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22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The Flood is a </a:t>
            </a:r>
            <a:r>
              <a:rPr lang="en-US" sz="3000" u="sng" dirty="0">
                <a:solidFill>
                  <a:srgbClr val="FFFF00"/>
                </a:solidFill>
                <a:effectLst>
                  <a:outerShdw blurRad="38100" dist="38100" dir="2700000" algn="tl">
                    <a:srgbClr val="000000"/>
                  </a:outerShdw>
                </a:effectLst>
                <a:latin typeface="Berlin Sans FB" panose="020E0602020502020306" pitchFamily="34" charset="0"/>
              </a:rPr>
              <a:t>type</a:t>
            </a:r>
            <a:r>
              <a:rPr lang="en-US" sz="3000" dirty="0">
                <a:effectLst>
                  <a:outerShdw blurRad="38100" dist="38100" dir="2700000" algn="tl">
                    <a:srgbClr val="000000"/>
                  </a:outerShdw>
                </a:effectLst>
                <a:latin typeface="Berlin Sans FB" panose="020E0602020502020306" pitchFamily="34" charset="0"/>
              </a:rPr>
              <a:t> (shadow, parallel) of the destruction in store for the Universe.</a:t>
            </a:r>
            <a:endParaRPr lang="en-US" sz="30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179802"/>
            <a:ext cx="8991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The first judgment (flood) cleansed and purified the earth; the second and final judgment will literally dissolve the elements of the heavens and earth.</a:t>
            </a:r>
            <a:endParaRPr lang="en-US" sz="3000" i="1" dirty="0">
              <a:solidFill>
                <a:srgbClr val="FFFF00"/>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A75A41F7-FE98-4054-80C3-23872C8BDB45}"/>
              </a:ext>
            </a:extLst>
          </p:cNvPr>
          <p:cNvSpPr txBox="1">
            <a:spLocks noChangeArrowheads="1"/>
          </p:cNvSpPr>
          <p:nvPr/>
        </p:nvSpPr>
        <p:spPr bwMode="auto">
          <a:xfrm>
            <a:off x="152400" y="4923472"/>
            <a:ext cx="8839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The coming destruction will </a:t>
            </a:r>
            <a:r>
              <a:rPr lang="en-US" sz="3000" u="sng" dirty="0">
                <a:effectLst>
                  <a:outerShdw blurRad="38100" dist="38100" dir="2700000" algn="tl">
                    <a:srgbClr val="000000"/>
                  </a:outerShdw>
                </a:effectLst>
                <a:latin typeface="Berlin Sans FB" panose="020E0602020502020306" pitchFamily="34" charset="0"/>
              </a:rPr>
              <a:t>totally</a:t>
            </a:r>
            <a:r>
              <a:rPr lang="en-US" sz="3000" dirty="0">
                <a:effectLst>
                  <a:outerShdw blurRad="38100" dist="38100" dir="2700000" algn="tl">
                    <a:srgbClr val="000000"/>
                  </a:outerShdw>
                </a:effectLst>
                <a:latin typeface="Berlin Sans FB" panose="020E0602020502020306" pitchFamily="34" charset="0"/>
              </a:rPr>
              <a:t> and </a:t>
            </a:r>
            <a:r>
              <a:rPr lang="en-US" sz="3000" u="sng" dirty="0">
                <a:effectLst>
                  <a:outerShdw blurRad="38100" dist="38100" dir="2700000" algn="tl">
                    <a:srgbClr val="000000"/>
                  </a:outerShdw>
                </a:effectLst>
                <a:latin typeface="Berlin Sans FB" panose="020E0602020502020306" pitchFamily="34" charset="0"/>
              </a:rPr>
              <a:t>completely</a:t>
            </a:r>
            <a:r>
              <a:rPr lang="en-US" sz="3000" dirty="0">
                <a:effectLst>
                  <a:outerShdw blurRad="38100" dist="38100" dir="2700000" algn="tl">
                    <a:srgbClr val="000000"/>
                  </a:outerShdw>
                </a:effectLst>
                <a:latin typeface="Berlin Sans FB" panose="020E0602020502020306" pitchFamily="34" charset="0"/>
              </a:rPr>
              <a:t> </a:t>
            </a:r>
            <a:r>
              <a:rPr lang="en-US" sz="3000" i="1" dirty="0">
                <a:solidFill>
                  <a:srgbClr val="FFFF00"/>
                </a:solidFill>
                <a:effectLst>
                  <a:outerShdw blurRad="38100" dist="38100" dir="2700000" algn="tl">
                    <a:srgbClr val="000000"/>
                  </a:outerShdw>
                </a:effectLst>
                <a:latin typeface="Berlin Sans FB" panose="020E0602020502020306" pitchFamily="34" charset="0"/>
              </a:rPr>
              <a:t>“melt”  </a:t>
            </a:r>
            <a:r>
              <a:rPr lang="en-US" sz="3000" dirty="0">
                <a:effectLst>
                  <a:outerShdw blurRad="38100" dist="38100" dir="2700000" algn="tl">
                    <a:srgbClr val="000000"/>
                  </a:outerShdw>
                </a:effectLst>
                <a:latin typeface="Berlin Sans FB" panose="020E0602020502020306" pitchFamily="34" charset="0"/>
              </a:rPr>
              <a:t>and </a:t>
            </a:r>
            <a:r>
              <a:rPr lang="en-US" sz="3000" i="1" dirty="0">
                <a:solidFill>
                  <a:srgbClr val="FFFF00"/>
                </a:solidFill>
                <a:effectLst>
                  <a:outerShdw blurRad="38100" dist="38100" dir="2700000" algn="tl">
                    <a:srgbClr val="000000"/>
                  </a:outerShdw>
                </a:effectLst>
                <a:latin typeface="Berlin Sans FB" panose="020E0602020502020306" pitchFamily="34" charset="0"/>
              </a:rPr>
              <a:t>“dissolve”  </a:t>
            </a:r>
            <a:r>
              <a:rPr lang="en-US" sz="3000" dirty="0">
                <a:effectLst>
                  <a:outerShdw blurRad="38100" dist="38100" dir="2700000" algn="tl">
                    <a:srgbClr val="000000"/>
                  </a:outerShdw>
                </a:effectLst>
                <a:latin typeface="Berlin Sans FB" panose="020E0602020502020306" pitchFamily="34" charset="0"/>
              </a:rPr>
              <a:t>the </a:t>
            </a:r>
            <a:r>
              <a:rPr lang="en-US" sz="3000" u="sng" dirty="0">
                <a:effectLst>
                  <a:outerShdw blurRad="38100" dist="38100" dir="2700000" algn="tl">
                    <a:srgbClr val="000000"/>
                  </a:outerShdw>
                </a:effectLst>
                <a:latin typeface="Berlin Sans FB" panose="020E0602020502020306" pitchFamily="34" charset="0"/>
              </a:rPr>
              <a:t>fundamental</a:t>
            </a:r>
            <a:r>
              <a:rPr lang="en-US" sz="3000" dirty="0">
                <a:effectLst>
                  <a:outerShdw blurRad="38100" dist="38100" dir="2700000" algn="tl">
                    <a:srgbClr val="000000"/>
                  </a:outerShdw>
                </a:effectLst>
                <a:latin typeface="Berlin Sans FB" panose="020E0602020502020306" pitchFamily="34" charset="0"/>
              </a:rPr>
              <a:t> and </a:t>
            </a:r>
            <a:r>
              <a:rPr lang="en-US" sz="3000" u="sng" dirty="0">
                <a:effectLst>
                  <a:outerShdw blurRad="38100" dist="38100" dir="2700000" algn="tl">
                    <a:srgbClr val="000000"/>
                  </a:outerShdw>
                </a:effectLst>
                <a:latin typeface="Berlin Sans FB" panose="020E0602020502020306" pitchFamily="34" charset="0"/>
              </a:rPr>
              <a:t>elemental</a:t>
            </a:r>
            <a:r>
              <a:rPr lang="en-US" sz="3000" dirty="0">
                <a:effectLst>
                  <a:outerShdw blurRad="38100" dist="38100" dir="2700000" algn="tl">
                    <a:srgbClr val="000000"/>
                  </a:outerShdw>
                </a:effectLst>
                <a:latin typeface="Berlin Sans FB" panose="020E0602020502020306" pitchFamily="34" charset="0"/>
              </a:rPr>
              <a:t> </a:t>
            </a:r>
            <a:r>
              <a:rPr lang="en-US" sz="3000" u="sng" dirty="0">
                <a:effectLst>
                  <a:outerShdw blurRad="38100" dist="38100" dir="2700000" algn="tl">
                    <a:srgbClr val="000000"/>
                  </a:outerShdw>
                </a:effectLst>
                <a:latin typeface="Berlin Sans FB" panose="020E0602020502020306" pitchFamily="34" charset="0"/>
              </a:rPr>
              <a:t>constituents</a:t>
            </a:r>
            <a:r>
              <a:rPr lang="en-US" sz="3000" dirty="0">
                <a:effectLst>
                  <a:outerShdw blurRad="38100" dist="38100" dir="2700000" algn="tl">
                    <a:srgbClr val="000000"/>
                  </a:outerShdw>
                </a:effectLst>
                <a:latin typeface="Berlin Sans FB" panose="020E0602020502020306" pitchFamily="34" charset="0"/>
              </a:rPr>
              <a:t> of the heavens and earth.</a:t>
            </a:r>
            <a:endParaRPr lang="en-US" sz="3000"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81978576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23</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We remain </a:t>
            </a:r>
            <a:r>
              <a:rPr lang="en-US" sz="2800" i="1" dirty="0">
                <a:solidFill>
                  <a:srgbClr val="FFFF00"/>
                </a:solidFill>
                <a:effectLst>
                  <a:outerShdw blurRad="38100" dist="38100" dir="2700000" algn="tl">
                    <a:srgbClr val="000000"/>
                  </a:outerShdw>
                </a:effectLst>
                <a:latin typeface="Berlin Sans FB" panose="020E0602020502020306" pitchFamily="34" charset="0"/>
              </a:rPr>
              <a:t>“in the last days” </a:t>
            </a:r>
            <a:r>
              <a:rPr lang="en-US" sz="2800" dirty="0">
                <a:effectLst>
                  <a:outerShdw blurRad="38100" dist="38100" dir="2700000" algn="tl">
                    <a:srgbClr val="000000"/>
                  </a:outerShdw>
                </a:effectLst>
                <a:latin typeface="Berlin Sans FB" panose="020E0602020502020306" pitchFamily="34" charset="0"/>
              </a:rPr>
              <a:t>because the </a:t>
            </a:r>
            <a:r>
              <a:rPr lang="en-US" sz="2800" i="1" dirty="0">
                <a:solidFill>
                  <a:srgbClr val="FFFF00"/>
                </a:solidFill>
                <a:effectLst>
                  <a:outerShdw blurRad="38100" dist="38100" dir="2700000" algn="tl">
                    <a:srgbClr val="000000"/>
                  </a:outerShdw>
                </a:effectLst>
                <a:latin typeface="Berlin Sans FB" panose="020E0602020502020306" pitchFamily="34" charset="0"/>
              </a:rPr>
              <a:t>“scoffers”  </a:t>
            </a:r>
            <a:r>
              <a:rPr lang="en-US" sz="2800" dirty="0">
                <a:effectLst>
                  <a:outerShdw blurRad="38100" dist="38100" dir="2700000" algn="tl">
                    <a:srgbClr val="000000"/>
                  </a:outerShdw>
                </a:effectLst>
                <a:latin typeface="Berlin Sans FB" panose="020E0602020502020306" pitchFamily="34" charset="0"/>
              </a:rPr>
              <a:t>are still with us and God still speaks </a:t>
            </a:r>
            <a:r>
              <a:rPr lang="en-US" sz="2800" i="1" dirty="0">
                <a:solidFill>
                  <a:srgbClr val="FFFF00"/>
                </a:solidFill>
                <a:effectLst>
                  <a:outerShdw blurRad="38100" dist="38100" dir="2700000" algn="tl">
                    <a:srgbClr val="000000"/>
                  </a:outerShdw>
                </a:effectLst>
                <a:latin typeface="Berlin Sans FB" panose="020E0602020502020306" pitchFamily="34" charset="0"/>
              </a:rPr>
              <a:t>“by His Son”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Heb. 1:1</a:t>
            </a:r>
          </a:p>
        </p:txBody>
      </p:sp>
      <p:sp>
        <p:nvSpPr>
          <p:cNvPr id="13" name="Text Box 15">
            <a:extLst>
              <a:ext uri="{FF2B5EF4-FFF2-40B4-BE49-F238E27FC236}">
                <a16:creationId xmlns:a16="http://schemas.microsoft.com/office/drawing/2014/main" id="{A75A41F7-FE98-4054-80C3-23872C8BDB45}"/>
              </a:ext>
            </a:extLst>
          </p:cNvPr>
          <p:cNvSpPr txBox="1">
            <a:spLocks noChangeArrowheads="1"/>
          </p:cNvSpPr>
          <p:nvPr/>
        </p:nvSpPr>
        <p:spPr bwMode="auto">
          <a:xfrm>
            <a:off x="152400" y="3441918"/>
            <a:ext cx="8839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“scoffers”  </a:t>
            </a:r>
            <a:r>
              <a:rPr lang="en-US" sz="2800" dirty="0">
                <a:effectLst>
                  <a:outerShdw blurRad="38100" dist="38100" dir="2700000" algn="tl">
                    <a:srgbClr val="000000"/>
                  </a:outerShdw>
                </a:effectLst>
                <a:latin typeface="Berlin Sans FB" panose="020E0602020502020306" pitchFamily="34" charset="0"/>
              </a:rPr>
              <a:t>are </a:t>
            </a:r>
            <a:r>
              <a:rPr lang="en-US" sz="2800" u="sng" dirty="0">
                <a:effectLst>
                  <a:outerShdw blurRad="38100" dist="38100" dir="2700000" algn="tl">
                    <a:srgbClr val="000000"/>
                  </a:outerShdw>
                </a:effectLst>
                <a:latin typeface="Berlin Sans FB" panose="020E0602020502020306" pitchFamily="34" charset="0"/>
              </a:rPr>
              <a:t>uniformitarians</a:t>
            </a:r>
            <a:r>
              <a:rPr lang="en-US" sz="2800" dirty="0">
                <a:effectLst>
                  <a:outerShdw blurRad="38100" dist="38100" dir="2700000" algn="tl">
                    <a:srgbClr val="000000"/>
                  </a:outerShdw>
                </a:effectLst>
                <a:latin typeface="Berlin Sans FB" panose="020E0602020502020306" pitchFamily="34" charset="0"/>
              </a:rPr>
              <a:t> who dismiss geological catastrophes (e.g., Noah’s flood) and believe </a:t>
            </a:r>
            <a:r>
              <a:rPr lang="en-US" sz="2800" i="1" dirty="0">
                <a:solidFill>
                  <a:srgbClr val="FFFF00"/>
                </a:solidFill>
                <a:effectLst>
                  <a:outerShdw blurRad="38100" dist="38100" dir="2700000" algn="tl">
                    <a:srgbClr val="000000"/>
                  </a:outerShdw>
                </a:effectLst>
                <a:latin typeface="Berlin Sans FB" panose="020E0602020502020306" pitchFamily="34" charset="0"/>
              </a:rPr>
              <a:t>“all things continue as they were from the beginning of creation”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2 Pet. 3:4</a:t>
            </a:r>
          </a:p>
        </p:txBody>
      </p:sp>
      <p:sp>
        <p:nvSpPr>
          <p:cNvPr id="11" name="Text Box 15">
            <a:extLst>
              <a:ext uri="{FF2B5EF4-FFF2-40B4-BE49-F238E27FC236}">
                <a16:creationId xmlns:a16="http://schemas.microsoft.com/office/drawing/2014/main" id="{644E8048-3AD3-498C-AC4A-E3876B786300}"/>
              </a:ext>
            </a:extLst>
          </p:cNvPr>
          <p:cNvSpPr txBox="1">
            <a:spLocks noChangeArrowheads="1"/>
          </p:cNvSpPr>
          <p:nvPr/>
        </p:nvSpPr>
        <p:spPr bwMode="auto">
          <a:xfrm>
            <a:off x="152400" y="5294293"/>
            <a:ext cx="883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“scoffers”  </a:t>
            </a:r>
            <a:r>
              <a:rPr lang="en-US" sz="2800" dirty="0">
                <a:effectLst>
                  <a:outerShdw blurRad="38100" dist="38100" dir="2700000" algn="tl">
                    <a:srgbClr val="000000"/>
                  </a:outerShdw>
                </a:effectLst>
                <a:latin typeface="Berlin Sans FB" panose="020E0602020502020306" pitchFamily="34" charset="0"/>
              </a:rPr>
              <a:t>say it is “settled science” the Universe was </a:t>
            </a:r>
            <a:r>
              <a:rPr lang="en-US" sz="2800" u="sng" dirty="0">
                <a:effectLst>
                  <a:outerShdw blurRad="38100" dist="38100" dir="2700000" algn="tl">
                    <a:srgbClr val="000000"/>
                  </a:outerShdw>
                </a:effectLst>
                <a:latin typeface="Berlin Sans FB" panose="020E0602020502020306" pitchFamily="34" charset="0"/>
              </a:rPr>
              <a:t>not</a:t>
            </a:r>
            <a:r>
              <a:rPr lang="en-US" sz="2800" dirty="0">
                <a:effectLst>
                  <a:outerShdw blurRad="38100" dist="38100" dir="2700000" algn="tl">
                    <a:srgbClr val="000000"/>
                  </a:outerShdw>
                </a:effectLst>
                <a:latin typeface="Berlin Sans FB" panose="020E0602020502020306" pitchFamily="34" charset="0"/>
              </a:rPr>
              <a:t> divinely created; we are misguided or candidates for the loony bin.</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6861157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24</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Let’s read </a:t>
            </a:r>
            <a:r>
              <a:rPr lang="en-US" sz="2800" dirty="0">
                <a:solidFill>
                  <a:srgbClr val="FFCC66"/>
                </a:solidFill>
                <a:effectLst>
                  <a:outerShdw blurRad="38100" dist="38100" dir="2700000" algn="tl">
                    <a:srgbClr val="000000"/>
                  </a:outerShdw>
                </a:effectLst>
                <a:latin typeface="Berlin Sans FB" panose="020E0602020502020306" pitchFamily="34" charset="0"/>
              </a:rPr>
              <a:t>2 Peter 3:1-13 </a:t>
            </a:r>
            <a:r>
              <a:rPr lang="en-US" sz="2800" dirty="0">
                <a:effectLst>
                  <a:outerShdw blurRad="38100" dist="38100" dir="2700000" algn="tl">
                    <a:srgbClr val="000000"/>
                  </a:outerShdw>
                </a:effectLst>
                <a:latin typeface="Berlin Sans FB" panose="020E0602020502020306" pitchFamily="34" charset="0"/>
              </a:rPr>
              <a:t>using the scripture-wresting techniques of RE advocates.</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3616151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04472-C6DF-47BB-BA17-DC9A9E0B1C09}"/>
              </a:ext>
            </a:extLst>
          </p:cNvPr>
          <p:cNvSpPr/>
          <p:nvPr/>
        </p:nvSpPr>
        <p:spPr>
          <a:xfrm>
            <a:off x="259596" y="213479"/>
            <a:ext cx="8991600" cy="6494085"/>
          </a:xfrm>
          <a:prstGeom prst="rect">
            <a:avLst/>
          </a:prstGeom>
        </p:spPr>
        <p:txBody>
          <a:bodyPr wrap="square">
            <a:spAutoFit/>
          </a:bodyPr>
          <a:lstStyle/>
          <a:p>
            <a:pPr marR="447675" algn="just">
              <a:spcBef>
                <a:spcPts val="0"/>
              </a:spcBef>
              <a:spcAft>
                <a:spcPts val="0"/>
              </a:spcAft>
            </a:pP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1</a:t>
            </a:r>
            <a:r>
              <a:rPr lang="en-US" sz="2600" dirty="0">
                <a:latin typeface="Gill Sans MT" panose="020B0502020104020203" pitchFamily="34" charset="0"/>
                <a:ea typeface="Calibri" panose="020F0502020204030204" pitchFamily="34" charset="0"/>
                <a:cs typeface="Calibri" panose="020F0502020204030204" pitchFamily="34" charset="0"/>
              </a:rPr>
              <a:t> Beloved, I now write to you this second epistle (in both of which I stir up your pure minds by way of reminder), </a:t>
            </a: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2</a:t>
            </a:r>
            <a:r>
              <a:rPr lang="en-US" sz="2600" dirty="0">
                <a:latin typeface="Gill Sans MT" panose="020B0502020104020203" pitchFamily="34" charset="0"/>
                <a:ea typeface="Calibri" panose="020F0502020204030204" pitchFamily="34" charset="0"/>
                <a:cs typeface="Calibri" panose="020F0502020204030204" pitchFamily="34" charset="0"/>
              </a:rPr>
              <a:t> that you may be mindful of the words which were spoken before by the holy prophets, and of the commandment of us, the apostles of the Lord and Savior, </a:t>
            </a: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3</a:t>
            </a:r>
            <a:r>
              <a:rPr lang="en-US" sz="2600" dirty="0">
                <a:latin typeface="Gill Sans MT" panose="020B0502020104020203" pitchFamily="34" charset="0"/>
                <a:ea typeface="Calibri" panose="020F0502020204030204" pitchFamily="34" charset="0"/>
                <a:cs typeface="Calibri" panose="020F0502020204030204" pitchFamily="34" charset="0"/>
              </a:rPr>
              <a:t> knowing this first: that scoffers will come in </a:t>
            </a:r>
            <a:r>
              <a:rPr lang="en-US" sz="2600" i="1" dirty="0">
                <a:latin typeface="Gill Sans MT" panose="020B0502020104020203" pitchFamily="34" charset="0"/>
                <a:ea typeface="Calibri" panose="020F0502020204030204" pitchFamily="34" charset="0"/>
                <a:cs typeface="Calibri" panose="020F0502020204030204" pitchFamily="34" charset="0"/>
              </a:rPr>
              <a:t>70 </a:t>
            </a:r>
            <a:r>
              <a:rPr lang="en-US" sz="2600" cap="small" dirty="0">
                <a:latin typeface="Gill Sans MT" panose="020B0502020104020203" pitchFamily="34" charset="0"/>
                <a:ea typeface="Calibri" panose="020F0502020204030204" pitchFamily="34" charset="0"/>
                <a:cs typeface="Calibri" panose="020F0502020204030204" pitchFamily="34" charset="0"/>
              </a:rPr>
              <a:t>a.d.</a:t>
            </a:r>
            <a:r>
              <a:rPr lang="en-US" sz="2600" dirty="0">
                <a:latin typeface="Gill Sans MT" panose="020B0502020104020203" pitchFamily="34" charset="0"/>
                <a:ea typeface="Calibri" panose="020F0502020204030204" pitchFamily="34" charset="0"/>
                <a:cs typeface="Calibri" panose="020F0502020204030204" pitchFamily="34" charset="0"/>
              </a:rPr>
              <a:t> </a:t>
            </a:r>
            <a:r>
              <a:rPr lang="en-US" sz="2600" i="1" dirty="0">
                <a:latin typeface="Gill Sans MT" panose="020B0502020104020203" pitchFamily="34" charset="0"/>
                <a:ea typeface="Calibri" panose="020F0502020204030204" pitchFamily="34" charset="0"/>
                <a:cs typeface="Calibri" panose="020F0502020204030204" pitchFamily="34" charset="0"/>
              </a:rPr>
              <a:t>but not thereafter</a:t>
            </a:r>
            <a:r>
              <a:rPr lang="en-US" sz="2600" dirty="0">
                <a:latin typeface="Gill Sans MT" panose="020B0502020104020203" pitchFamily="34" charset="0"/>
                <a:ea typeface="Calibri" panose="020F0502020204030204" pitchFamily="34" charset="0"/>
                <a:cs typeface="Calibri" panose="020F0502020204030204" pitchFamily="34" charset="0"/>
              </a:rPr>
              <a:t>, walking according to their own lusts, </a:t>
            </a: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4</a:t>
            </a:r>
            <a:r>
              <a:rPr lang="en-US" sz="2600" dirty="0">
                <a:latin typeface="Gill Sans MT" panose="020B0502020104020203" pitchFamily="34" charset="0"/>
                <a:ea typeface="Calibri" panose="020F0502020204030204" pitchFamily="34" charset="0"/>
                <a:cs typeface="Calibri" panose="020F0502020204030204" pitchFamily="34" charset="0"/>
              </a:rPr>
              <a:t> and saying, “Where is the promise of His coming?  For since the fathers fell asleep, all things continue as they were from the beginning of creation.” </a:t>
            </a: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5</a:t>
            </a:r>
            <a:r>
              <a:rPr lang="en-US" sz="2600" dirty="0">
                <a:latin typeface="Gill Sans MT" panose="020B0502020104020203" pitchFamily="34" charset="0"/>
                <a:ea typeface="Calibri" panose="020F0502020204030204" pitchFamily="34" charset="0"/>
                <a:cs typeface="Calibri" panose="020F0502020204030204" pitchFamily="34" charset="0"/>
              </a:rPr>
              <a:t> For this they willfully forget: that by the word of God the heavens were of old, and the earth standing out of water and in the water, </a:t>
            </a: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6</a:t>
            </a:r>
            <a:r>
              <a:rPr lang="en-US" sz="2600" dirty="0">
                <a:latin typeface="Gill Sans MT" panose="020B0502020104020203" pitchFamily="34" charset="0"/>
                <a:ea typeface="Calibri" panose="020F0502020204030204" pitchFamily="34" charset="0"/>
                <a:cs typeface="Calibri" panose="020F0502020204030204" pitchFamily="34" charset="0"/>
              </a:rPr>
              <a:t> by which the world that then existed perished, being flooded with water. </a:t>
            </a:r>
            <a:r>
              <a:rPr lang="en-US" sz="2600" b="1" dirty="0">
                <a:solidFill>
                  <a:srgbClr val="FFCC66"/>
                </a:solidFill>
                <a:latin typeface="Gill Sans MT" panose="020B0502020104020203" pitchFamily="34" charset="0"/>
                <a:ea typeface="Calibri" panose="020F0502020204030204" pitchFamily="34" charset="0"/>
                <a:cs typeface="Calibri" panose="020F0502020204030204" pitchFamily="34" charset="0"/>
              </a:rPr>
              <a:t>7</a:t>
            </a:r>
            <a:r>
              <a:rPr lang="en-US" sz="2600" dirty="0">
                <a:latin typeface="Gill Sans MT" panose="020B0502020104020203" pitchFamily="34" charset="0"/>
                <a:ea typeface="Calibri" panose="020F0502020204030204" pitchFamily="34" charset="0"/>
                <a:cs typeface="Calibri" panose="020F0502020204030204" pitchFamily="34" charset="0"/>
              </a:rPr>
              <a:t> But the </a:t>
            </a:r>
            <a:r>
              <a:rPr lang="en-US" sz="2600" i="1" dirty="0">
                <a:latin typeface="Gill Sans MT" panose="020B0502020104020203" pitchFamily="34" charset="0"/>
                <a:ea typeface="Calibri" panose="020F0502020204030204" pitchFamily="34" charset="0"/>
                <a:cs typeface="Calibri" panose="020F0502020204030204" pitchFamily="34" charset="0"/>
              </a:rPr>
              <a:t>old covenant and law of Moses</a:t>
            </a:r>
            <a:r>
              <a:rPr lang="en-US" sz="2600" dirty="0">
                <a:latin typeface="Gill Sans MT" panose="020B0502020104020203" pitchFamily="34" charset="0"/>
                <a:ea typeface="Calibri" panose="020F0502020204030204" pitchFamily="34" charset="0"/>
                <a:cs typeface="Calibri" panose="020F0502020204030204" pitchFamily="34" charset="0"/>
              </a:rPr>
              <a:t> which are now preserved by the same word, are reserved for fire until the day of judgment and perdition of </a:t>
            </a:r>
            <a:r>
              <a:rPr lang="en-US" sz="2600" i="1" dirty="0">
                <a:latin typeface="Gill Sans MT" panose="020B0502020104020203" pitchFamily="34" charset="0"/>
                <a:ea typeface="Calibri" panose="020F0502020204030204" pitchFamily="34" charset="0"/>
                <a:cs typeface="Calibri" panose="020F0502020204030204" pitchFamily="34" charset="0"/>
              </a:rPr>
              <a:t>the Jewish system in 70 </a:t>
            </a:r>
            <a:r>
              <a:rPr lang="en-US" sz="2600" i="1" cap="small" dirty="0">
                <a:latin typeface="Gill Sans MT" panose="020B0502020104020203" pitchFamily="34" charset="0"/>
                <a:ea typeface="Calibri" panose="020F0502020204030204" pitchFamily="34" charset="0"/>
                <a:cs typeface="Calibri" panose="020F0502020204030204" pitchFamily="34" charset="0"/>
              </a:rPr>
              <a:t>a.d</a:t>
            </a:r>
            <a:r>
              <a:rPr lang="en-US" sz="2600" dirty="0">
                <a:latin typeface="Gill Sans MT" panose="020B0502020104020203" pitchFamily="34" charset="0"/>
                <a:ea typeface="Calibri" panose="020F0502020204030204" pitchFamily="34" charset="0"/>
                <a:cs typeface="Calibri" panose="020F0502020204030204" pitchFamily="34" charset="0"/>
              </a:rPr>
              <a:t>.</a:t>
            </a:r>
            <a:endParaRPr lang="en-US" sz="26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048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04472-C6DF-47BB-BA17-DC9A9E0B1C09}"/>
              </a:ext>
            </a:extLst>
          </p:cNvPr>
          <p:cNvSpPr/>
          <p:nvPr/>
        </p:nvSpPr>
        <p:spPr>
          <a:xfrm>
            <a:off x="259596" y="1143000"/>
            <a:ext cx="8655804" cy="4524315"/>
          </a:xfrm>
          <a:prstGeom prst="rect">
            <a:avLst/>
          </a:prstGeom>
        </p:spPr>
        <p:txBody>
          <a:bodyPr wrap="square">
            <a:spAutoFit/>
          </a:bodyPr>
          <a:lstStyle/>
          <a:p>
            <a:pPr algn="just"/>
            <a:r>
              <a:rPr lang="en-US" sz="3600" b="1" dirty="0">
                <a:solidFill>
                  <a:srgbClr val="FFCC66"/>
                </a:solidFill>
                <a:latin typeface="Gill Sans MT" panose="020B0502020104020203" pitchFamily="34" charset="0"/>
              </a:rPr>
              <a:t>8</a:t>
            </a:r>
            <a:r>
              <a:rPr lang="en-US" sz="3600" dirty="0">
                <a:latin typeface="Gill Sans MT" panose="020B0502020104020203" pitchFamily="34" charset="0"/>
              </a:rPr>
              <a:t> But, beloved, do not forget this one thing, that with the Lord one day is as a thousand years, and a thousand years as one day. </a:t>
            </a:r>
            <a:r>
              <a:rPr lang="en-US" sz="3600" b="1" dirty="0">
                <a:solidFill>
                  <a:srgbClr val="FFCC66"/>
                </a:solidFill>
                <a:latin typeface="Gill Sans MT" panose="020B0502020104020203" pitchFamily="34" charset="0"/>
              </a:rPr>
              <a:t>9</a:t>
            </a:r>
            <a:r>
              <a:rPr lang="en-US" sz="3600" dirty="0">
                <a:latin typeface="Gill Sans MT" panose="020B0502020104020203" pitchFamily="34" charset="0"/>
              </a:rPr>
              <a:t> The Lord is not slack concerning His promise, as some count slackness, but is longsuffering toward </a:t>
            </a:r>
            <a:r>
              <a:rPr lang="en-US" sz="3600" i="1" dirty="0">
                <a:latin typeface="Gill Sans MT" panose="020B0502020104020203" pitchFamily="34" charset="0"/>
              </a:rPr>
              <a:t>Jews</a:t>
            </a:r>
            <a:r>
              <a:rPr lang="en-US" sz="3600" dirty="0">
                <a:latin typeface="Gill Sans MT" panose="020B0502020104020203" pitchFamily="34" charset="0"/>
              </a:rPr>
              <a:t>, not willing that any </a:t>
            </a:r>
            <a:r>
              <a:rPr lang="en-US" sz="3600" i="1" dirty="0">
                <a:latin typeface="Gill Sans MT" panose="020B0502020104020203" pitchFamily="34" charset="0"/>
              </a:rPr>
              <a:t>Jew </a:t>
            </a:r>
            <a:r>
              <a:rPr lang="en-US" sz="3600" dirty="0">
                <a:latin typeface="Gill Sans MT" panose="020B0502020104020203" pitchFamily="34" charset="0"/>
              </a:rPr>
              <a:t>should perish but that all </a:t>
            </a:r>
            <a:r>
              <a:rPr lang="en-US" sz="3600" i="1" dirty="0">
                <a:latin typeface="Gill Sans MT" panose="020B0502020104020203" pitchFamily="34" charset="0"/>
              </a:rPr>
              <a:t>Jews</a:t>
            </a:r>
            <a:r>
              <a:rPr lang="en-US" sz="3600" dirty="0">
                <a:latin typeface="Gill Sans MT" panose="020B0502020104020203" pitchFamily="34" charset="0"/>
              </a:rPr>
              <a:t> should come to repentance. </a:t>
            </a:r>
          </a:p>
        </p:txBody>
      </p:sp>
    </p:spTree>
    <p:extLst>
      <p:ext uri="{BB962C8B-B14F-4D97-AF65-F5344CB8AC3E}">
        <p14:creationId xmlns:p14="http://schemas.microsoft.com/office/powerpoint/2010/main" val="9697308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4A9B0D-4F72-4892-8D2A-B593D45A6603}"/>
              </a:ext>
            </a:extLst>
          </p:cNvPr>
          <p:cNvSpPr/>
          <p:nvPr/>
        </p:nvSpPr>
        <p:spPr>
          <a:xfrm>
            <a:off x="228600" y="381000"/>
            <a:ext cx="8991600" cy="6124754"/>
          </a:xfrm>
          <a:prstGeom prst="rect">
            <a:avLst/>
          </a:prstGeom>
        </p:spPr>
        <p:txBody>
          <a:bodyPr wrap="square">
            <a:spAutoFit/>
          </a:bodyPr>
          <a:lstStyle/>
          <a:p>
            <a:pPr marR="450850" algn="just">
              <a:spcBef>
                <a:spcPts val="0"/>
              </a:spcBef>
              <a:spcAft>
                <a:spcPts val="0"/>
              </a:spcAft>
            </a:pP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10</a:t>
            </a:r>
            <a:r>
              <a:rPr lang="en-US" sz="2800" dirty="0">
                <a:latin typeface="Gill Sans MT" panose="020B0502020104020203" pitchFamily="34" charset="0"/>
                <a:ea typeface="Calibri" panose="020F0502020204030204" pitchFamily="34" charset="0"/>
                <a:cs typeface="Calibri" panose="020F0502020204030204" pitchFamily="34" charset="0"/>
              </a:rPr>
              <a:t> But the day of the Lord will </a:t>
            </a:r>
            <a:r>
              <a:rPr lang="en-US" sz="2800" i="1" dirty="0">
                <a:latin typeface="Gill Sans MT" panose="020B0502020104020203" pitchFamily="34" charset="0"/>
                <a:ea typeface="Calibri" panose="020F0502020204030204" pitchFamily="34" charset="0"/>
                <a:cs typeface="Calibri" panose="020F0502020204030204" pitchFamily="34" charset="0"/>
              </a:rPr>
              <a:t>not </a:t>
            </a:r>
            <a:r>
              <a:rPr lang="en-US" sz="2800" dirty="0">
                <a:latin typeface="Gill Sans MT" panose="020B0502020104020203" pitchFamily="34" charset="0"/>
                <a:ea typeface="Calibri" panose="020F0502020204030204" pitchFamily="34" charset="0"/>
                <a:cs typeface="Calibri" panose="020F0502020204030204" pitchFamily="34" charset="0"/>
              </a:rPr>
              <a:t>come as a thief in the night </a:t>
            </a:r>
            <a:r>
              <a:rPr lang="en-US" sz="2800" i="1" dirty="0">
                <a:latin typeface="Gill Sans MT" panose="020B0502020104020203" pitchFamily="34" charset="0"/>
                <a:ea typeface="Calibri" panose="020F0502020204030204" pitchFamily="34" charset="0"/>
                <a:cs typeface="Calibri" panose="020F0502020204030204" pitchFamily="34" charset="0"/>
              </a:rPr>
              <a:t>but with the signs Jesus foretold in Matthew </a:t>
            </a:r>
            <a:r>
              <a:rPr lang="en-US" sz="2800" dirty="0">
                <a:latin typeface="Gill Sans MT" panose="020B0502020104020203" pitchFamily="34" charset="0"/>
                <a:ea typeface="Calibri" panose="020F0502020204030204" pitchFamily="34" charset="0"/>
                <a:cs typeface="Calibri" panose="020F0502020204030204" pitchFamily="34" charset="0"/>
              </a:rPr>
              <a:t>24, in which the </a:t>
            </a:r>
            <a:r>
              <a:rPr lang="en-US" sz="2800" i="1" dirty="0">
                <a:latin typeface="Gill Sans MT" panose="020B0502020104020203" pitchFamily="34" charset="0"/>
                <a:ea typeface="Calibri" panose="020F0502020204030204" pitchFamily="34" charset="0"/>
                <a:cs typeface="Calibri" panose="020F0502020204030204" pitchFamily="34" charset="0"/>
              </a:rPr>
              <a:t>old covenant</a:t>
            </a:r>
            <a:r>
              <a:rPr lang="en-US" sz="2800" dirty="0">
                <a:latin typeface="Gill Sans MT" panose="020B0502020104020203" pitchFamily="34" charset="0"/>
                <a:ea typeface="Calibri" panose="020F0502020204030204" pitchFamily="34" charset="0"/>
                <a:cs typeface="Calibri" panose="020F0502020204030204" pitchFamily="34" charset="0"/>
              </a:rPr>
              <a:t> will pass away with a great noise, and the </a:t>
            </a:r>
            <a:r>
              <a:rPr lang="en-US" sz="2800" i="1" dirty="0">
                <a:latin typeface="Gill Sans MT" panose="020B0502020104020203" pitchFamily="34" charset="0"/>
                <a:ea typeface="Calibri" panose="020F0502020204030204" pitchFamily="34" charset="0"/>
                <a:cs typeface="Calibri" panose="020F0502020204030204" pitchFamily="34" charset="0"/>
              </a:rPr>
              <a:t>law of Moses</a:t>
            </a:r>
            <a:r>
              <a:rPr lang="en-US" sz="2800" dirty="0">
                <a:latin typeface="Gill Sans MT" panose="020B0502020104020203" pitchFamily="34" charset="0"/>
                <a:ea typeface="Calibri" panose="020F0502020204030204" pitchFamily="34" charset="0"/>
                <a:cs typeface="Calibri" panose="020F0502020204030204" pitchFamily="34" charset="0"/>
              </a:rPr>
              <a:t> will melt with fervent heat? both the </a:t>
            </a:r>
            <a:r>
              <a:rPr lang="en-US" sz="2800" i="1" dirty="0">
                <a:latin typeface="Gill Sans MT" panose="020B0502020104020203" pitchFamily="34" charset="0"/>
                <a:ea typeface="Calibri" panose="020F0502020204030204" pitchFamily="34" charset="0"/>
                <a:cs typeface="Calibri" panose="020F0502020204030204" pitchFamily="34" charset="0"/>
              </a:rPr>
              <a:t>Jewish system</a:t>
            </a:r>
            <a:r>
              <a:rPr lang="en-US" sz="2800" dirty="0">
                <a:latin typeface="Gill Sans MT" panose="020B0502020104020203" pitchFamily="34" charset="0"/>
                <a:ea typeface="Calibri" panose="020F0502020204030204" pitchFamily="34" charset="0"/>
                <a:cs typeface="Calibri" panose="020F0502020204030204" pitchFamily="34" charset="0"/>
              </a:rPr>
              <a:t> and </a:t>
            </a:r>
            <a:r>
              <a:rPr lang="en-US" sz="2800" i="1" dirty="0">
                <a:latin typeface="Gill Sans MT" panose="020B0502020104020203" pitchFamily="34" charset="0"/>
                <a:ea typeface="Calibri" panose="020F0502020204030204" pitchFamily="34" charset="0"/>
                <a:cs typeface="Calibri" panose="020F0502020204030204" pitchFamily="34" charset="0"/>
              </a:rPr>
              <a:t>the law they follow</a:t>
            </a:r>
            <a:r>
              <a:rPr lang="en-US" sz="2800" dirty="0">
                <a:latin typeface="Gill Sans MT" panose="020B0502020104020203" pitchFamily="34" charset="0"/>
                <a:ea typeface="Calibri" panose="020F0502020204030204" pitchFamily="34" charset="0"/>
                <a:cs typeface="Calibri" panose="020F0502020204030204" pitchFamily="34" charset="0"/>
              </a:rPr>
              <a:t> will be burned up.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11</a:t>
            </a:r>
            <a:r>
              <a:rPr lang="en-US" sz="2800" dirty="0">
                <a:latin typeface="Gill Sans MT" panose="020B0502020104020203" pitchFamily="34" charset="0"/>
                <a:ea typeface="Calibri" panose="020F0502020204030204" pitchFamily="34" charset="0"/>
                <a:cs typeface="Calibri" panose="020F0502020204030204" pitchFamily="34" charset="0"/>
              </a:rPr>
              <a:t> Therefore, since all these </a:t>
            </a:r>
            <a:r>
              <a:rPr lang="en-US" sz="2800" i="1" dirty="0">
                <a:latin typeface="Gill Sans MT" panose="020B0502020104020203" pitchFamily="34" charset="0"/>
                <a:ea typeface="Calibri" panose="020F0502020204030204" pitchFamily="34" charset="0"/>
                <a:cs typeface="Calibri" panose="020F0502020204030204" pitchFamily="34" charset="0"/>
              </a:rPr>
              <a:t>old covenant </a:t>
            </a:r>
            <a:r>
              <a:rPr lang="en-US" sz="2800" dirty="0">
                <a:latin typeface="Gill Sans MT" panose="020B0502020104020203" pitchFamily="34" charset="0"/>
                <a:ea typeface="Calibri" panose="020F0502020204030204" pitchFamily="34" charset="0"/>
                <a:cs typeface="Calibri" panose="020F0502020204030204" pitchFamily="34" charset="0"/>
              </a:rPr>
              <a:t>things will be dissolved, what manner of persons ought you to be in holy conduct and godliness,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12</a:t>
            </a:r>
            <a:r>
              <a:rPr lang="en-US" sz="2800" dirty="0">
                <a:latin typeface="Gill Sans MT" panose="020B0502020104020203" pitchFamily="34" charset="0"/>
                <a:ea typeface="Calibri" panose="020F0502020204030204" pitchFamily="34" charset="0"/>
                <a:cs typeface="Calibri" panose="020F0502020204030204" pitchFamily="34" charset="0"/>
              </a:rPr>
              <a:t> looking for and hastening the coming of the day of God in 70 </a:t>
            </a:r>
            <a:r>
              <a:rPr lang="en-US" sz="2800" cap="small" dirty="0">
                <a:latin typeface="Gill Sans MT" panose="020B0502020104020203" pitchFamily="34" charset="0"/>
                <a:ea typeface="Calibri" panose="020F0502020204030204" pitchFamily="34" charset="0"/>
                <a:cs typeface="Calibri" panose="020F0502020204030204" pitchFamily="34" charset="0"/>
              </a:rPr>
              <a:t>a.d</a:t>
            </a:r>
            <a:r>
              <a:rPr lang="en-US" sz="2800" dirty="0">
                <a:latin typeface="Gill Sans MT" panose="020B0502020104020203" pitchFamily="34" charset="0"/>
                <a:ea typeface="Calibri" panose="020F0502020204030204" pitchFamily="34" charset="0"/>
                <a:cs typeface="Calibri" panose="020F0502020204030204" pitchFamily="34" charset="0"/>
              </a:rPr>
              <a:t>., because of which the </a:t>
            </a:r>
            <a:r>
              <a:rPr lang="en-US" sz="2800" i="1" dirty="0">
                <a:latin typeface="Gill Sans MT" panose="020B0502020104020203" pitchFamily="34" charset="0"/>
                <a:ea typeface="Calibri" panose="020F0502020204030204" pitchFamily="34" charset="0"/>
                <a:cs typeface="Calibri" panose="020F0502020204030204" pitchFamily="34" charset="0"/>
              </a:rPr>
              <a:t>old covenant</a:t>
            </a:r>
            <a:r>
              <a:rPr lang="en-US" sz="2800" dirty="0">
                <a:latin typeface="Gill Sans MT" panose="020B0502020104020203" pitchFamily="34" charset="0"/>
                <a:ea typeface="Calibri" panose="020F0502020204030204" pitchFamily="34" charset="0"/>
                <a:cs typeface="Calibri" panose="020F0502020204030204" pitchFamily="34" charset="0"/>
              </a:rPr>
              <a:t> will be dissolved, being on </a:t>
            </a:r>
            <a:r>
              <a:rPr lang="en-US" sz="2800" dirty="0">
                <a:latin typeface="Gill Sans MT" panose="020B0502020104020203" pitchFamily="34" charset="0"/>
                <a:ea typeface="Calibri" panose="020F0502020204030204" pitchFamily="34" charset="0"/>
                <a:cs typeface="Times New Roman" panose="02020603050405020304" pitchFamily="18" charset="0"/>
              </a:rPr>
              <a:t>fire, and the elements of the law of Moses will melt with fervent heat?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13</a:t>
            </a:r>
            <a:r>
              <a:rPr lang="en-US" sz="2800" b="1" i="1" dirty="0">
                <a:latin typeface="Gill Sans MT" panose="020B0502020104020203" pitchFamily="34" charset="0"/>
                <a:ea typeface="Calibri" panose="020F0502020204030204" pitchFamily="34" charset="0"/>
                <a:cs typeface="Calibri" panose="020F0502020204030204" pitchFamily="34" charset="0"/>
              </a:rPr>
              <a:t> </a:t>
            </a:r>
            <a:r>
              <a:rPr lang="en-US" sz="2800" dirty="0">
                <a:latin typeface="Gill Sans MT" panose="020B0502020104020203" pitchFamily="34" charset="0"/>
                <a:ea typeface="Calibri" panose="020F0502020204030204" pitchFamily="34" charset="0"/>
                <a:cs typeface="Calibri" panose="020F0502020204030204" pitchFamily="34" charset="0"/>
              </a:rPr>
              <a:t>Nevertheless we, according to His promise, look for the </a:t>
            </a:r>
            <a:r>
              <a:rPr lang="en-US" sz="2800" i="1" dirty="0">
                <a:latin typeface="Gill Sans MT" panose="020B0502020104020203" pitchFamily="34" charset="0"/>
                <a:ea typeface="Calibri" panose="020F0502020204030204" pitchFamily="34" charset="0"/>
                <a:cs typeface="Calibri" panose="020F0502020204030204" pitchFamily="34" charset="0"/>
              </a:rPr>
              <a:t>new</a:t>
            </a:r>
            <a:r>
              <a:rPr lang="en-US" sz="2800" dirty="0">
                <a:latin typeface="Gill Sans MT" panose="020B0502020104020203" pitchFamily="34" charset="0"/>
                <a:ea typeface="Calibri" panose="020F0502020204030204" pitchFamily="34" charset="0"/>
                <a:cs typeface="Calibri" panose="020F0502020204030204" pitchFamily="34" charset="0"/>
              </a:rPr>
              <a:t> </a:t>
            </a:r>
            <a:r>
              <a:rPr lang="en-US" sz="2800" i="1" dirty="0">
                <a:latin typeface="Gill Sans MT" panose="020B0502020104020203" pitchFamily="34" charset="0"/>
                <a:ea typeface="Calibri" panose="020F0502020204030204" pitchFamily="34" charset="0"/>
                <a:cs typeface="Calibri" panose="020F0502020204030204" pitchFamily="34" charset="0"/>
              </a:rPr>
              <a:t>covenant</a:t>
            </a:r>
            <a:r>
              <a:rPr lang="en-US" sz="2800" dirty="0">
                <a:latin typeface="Gill Sans MT" panose="020B0502020104020203" pitchFamily="34" charset="0"/>
                <a:ea typeface="Calibri" panose="020F0502020204030204" pitchFamily="34" charset="0"/>
                <a:cs typeface="Calibri" panose="020F0502020204030204" pitchFamily="34" charset="0"/>
              </a:rPr>
              <a:t> and a </a:t>
            </a:r>
            <a:r>
              <a:rPr lang="en-US" sz="2800" i="1" dirty="0">
                <a:latin typeface="Gill Sans MT" panose="020B0502020104020203" pitchFamily="34" charset="0"/>
                <a:ea typeface="Calibri" panose="020F0502020204030204" pitchFamily="34" charset="0"/>
                <a:cs typeface="Calibri" panose="020F0502020204030204" pitchFamily="34" charset="0"/>
              </a:rPr>
              <a:t>new religious system</a:t>
            </a:r>
            <a:r>
              <a:rPr lang="en-US" sz="2800" dirty="0">
                <a:latin typeface="Gill Sans MT" panose="020B0502020104020203" pitchFamily="34" charset="0"/>
                <a:ea typeface="Calibri" panose="020F0502020204030204" pitchFamily="34" charset="0"/>
                <a:cs typeface="Calibri" panose="020F0502020204030204" pitchFamily="34" charset="0"/>
              </a:rPr>
              <a:t> in which righteousness dwells.</a:t>
            </a:r>
            <a:endParaRPr lang="en-US" sz="28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9522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28</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Well-established principle of biblical interpretation:  take language </a:t>
            </a:r>
            <a:r>
              <a:rPr lang="en-US" sz="2600" u="sng" dirty="0">
                <a:effectLst>
                  <a:outerShdw blurRad="38100" dist="38100" dir="2700000" algn="tl">
                    <a:srgbClr val="000000"/>
                  </a:outerShdw>
                </a:effectLst>
                <a:latin typeface="Berlin Sans FB" panose="020E0602020502020306" pitchFamily="34" charset="0"/>
              </a:rPr>
              <a:t>literally</a:t>
            </a:r>
            <a:r>
              <a:rPr lang="en-US" sz="2600" dirty="0">
                <a:effectLst>
                  <a:outerShdw blurRad="38100" dist="38100" dir="2700000" algn="tl">
                    <a:srgbClr val="000000"/>
                  </a:outerShdw>
                </a:effectLst>
                <a:latin typeface="Berlin Sans FB" panose="020E0602020502020306" pitchFamily="34" charset="0"/>
              </a:rPr>
              <a:t> unless </a:t>
            </a:r>
            <a:r>
              <a:rPr lang="en-US" sz="2600" u="sng" dirty="0">
                <a:effectLst>
                  <a:outerShdw blurRad="38100" dist="38100" dir="2700000" algn="tl">
                    <a:srgbClr val="000000"/>
                  </a:outerShdw>
                </a:effectLst>
                <a:latin typeface="Berlin Sans FB" panose="020E0602020502020306" pitchFamily="34" charset="0"/>
              </a:rPr>
              <a:t>context</a:t>
            </a:r>
            <a:r>
              <a:rPr lang="en-US" sz="2600" dirty="0">
                <a:effectLst>
                  <a:outerShdw blurRad="38100" dist="38100" dir="2700000" algn="tl">
                    <a:srgbClr val="000000"/>
                  </a:outerShdw>
                </a:effectLst>
                <a:latin typeface="Berlin Sans FB" panose="020E0602020502020306" pitchFamily="34" charset="0"/>
              </a:rPr>
              <a:t> demands otherwise.</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4" name="Rectangle 3">
            <a:extLst>
              <a:ext uri="{FF2B5EF4-FFF2-40B4-BE49-F238E27FC236}">
                <a16:creationId xmlns:a16="http://schemas.microsoft.com/office/drawing/2014/main" id="{97F8B4A6-9959-4F43-AA1A-6494F9AE0DC0}"/>
              </a:ext>
            </a:extLst>
          </p:cNvPr>
          <p:cNvSpPr/>
          <p:nvPr/>
        </p:nvSpPr>
        <p:spPr>
          <a:xfrm>
            <a:off x="457200" y="3429000"/>
            <a:ext cx="8382000" cy="3046988"/>
          </a:xfrm>
          <a:prstGeom prst="rect">
            <a:avLst/>
          </a:prstGeom>
        </p:spPr>
        <p:txBody>
          <a:bodyPr wrap="square">
            <a:spAutoFit/>
          </a:bodyPr>
          <a:lstStyle/>
          <a:p>
            <a:pPr marR="365760" algn="just">
              <a:spcBef>
                <a:spcPts val="0"/>
              </a:spcBef>
              <a:spcAft>
                <a:spcPts val="0"/>
              </a:spcAft>
            </a:pPr>
            <a:r>
              <a:rPr lang="en-US" sz="2400" dirty="0">
                <a:latin typeface="Gill Sans MT" panose="020B0502020104020203" pitchFamily="34" charset="0"/>
                <a:ea typeface="Calibri" panose="020F0502020204030204" pitchFamily="34" charset="0"/>
                <a:cs typeface="Calibri" panose="020F0502020204030204" pitchFamily="34" charset="0"/>
              </a:rPr>
              <a:t>“</a:t>
            </a:r>
            <a:r>
              <a:rPr lang="en-US" sz="2400" i="1" dirty="0">
                <a:latin typeface="Gill Sans MT" panose="020B0502020104020203" pitchFamily="34" charset="0"/>
                <a:ea typeface="Calibri" panose="020F0502020204030204" pitchFamily="34" charset="0"/>
                <a:cs typeface="Calibri" panose="020F0502020204030204" pitchFamily="34" charset="0"/>
              </a:rPr>
              <a:t>Rule </a:t>
            </a:r>
            <a:r>
              <a:rPr lang="en-US" sz="2400" dirty="0">
                <a:latin typeface="Gill Sans MT" panose="020B0502020104020203" pitchFamily="34" charset="0"/>
                <a:ea typeface="Calibri" panose="020F0502020204030204" pitchFamily="34" charset="0"/>
                <a:cs typeface="Calibri" panose="020F0502020204030204" pitchFamily="34" charset="0"/>
              </a:rPr>
              <a:t>1.  </a:t>
            </a:r>
            <a:r>
              <a:rPr lang="en-US" sz="2400" i="1" dirty="0">
                <a:latin typeface="Gill Sans MT" panose="020B0502020104020203" pitchFamily="34" charset="0"/>
                <a:ea typeface="Calibri" panose="020F0502020204030204" pitchFamily="34" charset="0"/>
                <a:cs typeface="Calibri" panose="020F0502020204030204" pitchFamily="34" charset="0"/>
              </a:rPr>
              <a:t>All words are to be understood in their literal sense, unless evident meaning of the context forbids.</a:t>
            </a:r>
            <a:r>
              <a:rPr lang="en-US" sz="2400" dirty="0">
                <a:latin typeface="Gill Sans MT" panose="020B0502020104020203" pitchFamily="34" charset="0"/>
                <a:ea typeface="Calibri" panose="020F0502020204030204" pitchFamily="34" charset="0"/>
                <a:cs typeface="Calibri" panose="020F0502020204030204" pitchFamily="34" charset="0"/>
              </a:rPr>
              <a:t>—Figures are the exception, literal language the rule; hence we are not to regard anything as figurative until we feel compelled to do so by the evident import of the passage.  And even here great caution should be observed.  We are very apt to regard contexts as teaching some theory which we have in our minds.” (D. R. Dungan, </a:t>
            </a:r>
            <a:r>
              <a:rPr lang="en-US" sz="2400" i="1" dirty="0">
                <a:latin typeface="Gill Sans MT" panose="020B0502020104020203" pitchFamily="34" charset="0"/>
                <a:ea typeface="Calibri" panose="020F0502020204030204" pitchFamily="34" charset="0"/>
                <a:cs typeface="Calibri" panose="020F0502020204030204" pitchFamily="34" charset="0"/>
              </a:rPr>
              <a:t>Hermeneutics</a:t>
            </a:r>
            <a:r>
              <a:rPr lang="en-US" sz="2400" dirty="0">
                <a:latin typeface="Gill Sans MT" panose="020B0502020104020203" pitchFamily="34" charset="0"/>
                <a:ea typeface="Calibri" panose="020F0502020204030204" pitchFamily="34" charset="0"/>
                <a:cs typeface="Calibri" panose="020F0502020204030204" pitchFamily="34" charset="0"/>
              </a:rPr>
              <a:t>, p. 184)</a:t>
            </a:r>
            <a:endParaRPr lang="en-US"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1959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29</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RE advocates grant, regarding the Flood, that words like </a:t>
            </a:r>
            <a:r>
              <a:rPr lang="en-US" sz="2600" i="1" dirty="0">
                <a:solidFill>
                  <a:srgbClr val="FFFF00"/>
                </a:solidFill>
                <a:effectLst>
                  <a:outerShdw blurRad="38100" dist="38100" dir="2700000" algn="tl">
                    <a:srgbClr val="000000"/>
                  </a:outerShdw>
                </a:effectLst>
                <a:latin typeface="Berlin Sans FB" panose="020E0602020502020306" pitchFamily="34" charset="0"/>
              </a:rPr>
              <a:t>“world,” “earth,” “heavens,”</a:t>
            </a:r>
            <a:r>
              <a:rPr lang="en-US" sz="2600" dirty="0">
                <a:effectLst>
                  <a:outerShdw blurRad="38100" dist="38100" dir="2700000" algn="tl">
                    <a:srgbClr val="000000"/>
                  </a:outerShdw>
                </a:effectLst>
                <a:latin typeface="Berlin Sans FB" panose="020E0602020502020306" pitchFamily="34" charset="0"/>
              </a:rPr>
              <a:t>  and </a:t>
            </a:r>
            <a:r>
              <a:rPr lang="en-US" sz="2600" i="1" dirty="0">
                <a:solidFill>
                  <a:srgbClr val="FFFF00"/>
                </a:solidFill>
                <a:effectLst>
                  <a:outerShdw blurRad="38100" dist="38100" dir="2700000" algn="tl">
                    <a:srgbClr val="000000"/>
                  </a:outerShdw>
                </a:effectLst>
                <a:latin typeface="Berlin Sans FB" panose="020E0602020502020306" pitchFamily="34" charset="0"/>
              </a:rPr>
              <a:t>“fire” </a:t>
            </a:r>
            <a:r>
              <a:rPr lang="en-US" sz="2600" dirty="0">
                <a:effectLst>
                  <a:outerShdw blurRad="38100" dist="38100" dir="2700000" algn="tl">
                    <a:srgbClr val="000000"/>
                  </a:outerShdw>
                </a:effectLst>
                <a:latin typeface="Berlin Sans FB" panose="020E0602020502020306" pitchFamily="34" charset="0"/>
              </a:rPr>
              <a:t>are </a:t>
            </a:r>
            <a:r>
              <a:rPr lang="en-US" sz="2600" u="sng" dirty="0">
                <a:effectLst>
                  <a:outerShdw blurRad="38100" dist="38100" dir="2700000" algn="tl">
                    <a:srgbClr val="000000"/>
                  </a:outerShdw>
                </a:effectLst>
                <a:latin typeface="Berlin Sans FB" panose="020E0602020502020306" pitchFamily="34" charset="0"/>
              </a:rPr>
              <a:t>literal</a:t>
            </a:r>
            <a:r>
              <a:rPr lang="en-US" sz="2600" dirty="0">
                <a:effectLst>
                  <a:outerShdw blurRad="38100" dist="38100" dir="2700000" algn="tl">
                    <a:srgbClr val="000000"/>
                  </a:outerShdw>
                </a:effectLst>
                <a:latin typeface="Berlin Sans FB" panose="020E0602020502020306" pitchFamily="34" charset="0"/>
              </a:rPr>
              <a:t>.</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505200"/>
            <a:ext cx="89308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However, regarding the final dissolution of the Universe they claim the terms are </a:t>
            </a:r>
            <a:r>
              <a:rPr lang="en-US" sz="2600" u="sng" dirty="0">
                <a:effectLst>
                  <a:outerShdw blurRad="38100" dist="38100" dir="2700000" algn="tl">
                    <a:srgbClr val="000000"/>
                  </a:outerShdw>
                </a:effectLst>
                <a:latin typeface="Berlin Sans FB" panose="020E0602020502020306" pitchFamily="34" charset="0"/>
              </a:rPr>
              <a:t>figurative</a:t>
            </a:r>
            <a:r>
              <a:rPr lang="en-US" sz="2600" dirty="0">
                <a:effectLst>
                  <a:outerShdw blurRad="38100" dist="38100" dir="2700000" algn="tl">
                    <a:srgbClr val="000000"/>
                  </a:outerShdw>
                </a:effectLst>
                <a:latin typeface="Berlin Sans FB" panose="020E0602020502020306" pitchFamily="34" charset="0"/>
              </a:rPr>
              <a:t>.</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3673D0C2-2A77-464F-9FE5-BF9CA4DA59E9}"/>
              </a:ext>
            </a:extLst>
          </p:cNvPr>
          <p:cNvSpPr txBox="1">
            <a:spLocks noChangeArrowheads="1"/>
          </p:cNvSpPr>
          <p:nvPr/>
        </p:nvSpPr>
        <p:spPr bwMode="auto">
          <a:xfrm>
            <a:off x="152400" y="4670048"/>
            <a:ext cx="89308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Consider Marc Gibson (</a:t>
            </a:r>
            <a:r>
              <a:rPr lang="en-US" sz="2600" i="1" dirty="0">
                <a:effectLst>
                  <a:outerShdw blurRad="38100" dist="38100" dir="2700000" algn="tl">
                    <a:srgbClr val="000000"/>
                  </a:outerShdw>
                </a:effectLst>
                <a:latin typeface="Berlin Sans FB" panose="020E0602020502020306" pitchFamily="34" charset="0"/>
              </a:rPr>
              <a:t>The A.D. 70 Doctrine Examined</a:t>
            </a:r>
            <a:r>
              <a:rPr lang="en-US" sz="2600" dirty="0">
                <a:effectLst>
                  <a:outerShdw blurRad="38100" dist="38100" dir="2700000" algn="tl">
                    <a:srgbClr val="000000"/>
                  </a:outerShdw>
                </a:effectLst>
                <a:latin typeface="Berlin Sans FB" panose="020E0602020502020306" pitchFamily="34" charset="0"/>
              </a:rPr>
              <a:t>, p. 14).</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Rectangle: Rounded Corners 11">
            <a:extLst>
              <a:ext uri="{FF2B5EF4-FFF2-40B4-BE49-F238E27FC236}">
                <a16:creationId xmlns:a16="http://schemas.microsoft.com/office/drawing/2014/main" id="{03B9C6BF-64CE-4BDD-B5BB-2ABD1568DB99}"/>
              </a:ext>
            </a:extLst>
          </p:cNvPr>
          <p:cNvSpPr/>
          <p:nvPr/>
        </p:nvSpPr>
        <p:spPr bwMode="auto">
          <a:xfrm>
            <a:off x="152400" y="152400"/>
            <a:ext cx="8848344" cy="655319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2600" dirty="0">
                <a:latin typeface="Gill Sans MT" panose="020B0502020104020203" pitchFamily="34" charset="0"/>
              </a:rPr>
              <a:t>“The problem of ‘tunnel-vision’ is…[insisting] on only one meaning of a word used in different contexts can lead to problems.  As Joe Price observed, ‘The A.D. 70 doctrine would make every mention of the ‘coming of the Lord’ or ‘day of the Lord’ mean the same event, regardless of its usage in context’ (Price 593).  Words and phrases can have different meanings and applications depending on the context.  But if one has a predetermined template of a certain doctrine or timeline, then words are already defined and subjects are already arranged according to the template, regardless of how it may violate a context.  Scripture is twisted to fit the predetermined theology in whatever manner is necessary, and then presented as biblical and sound.  D. R. Dungan, in his standard text on hermeneutics, warned of this danger: </a:t>
            </a:r>
          </a:p>
        </p:txBody>
      </p:sp>
      <p:sp>
        <p:nvSpPr>
          <p:cNvPr id="14" name="Rectangle: Rounded Corners 13">
            <a:extLst>
              <a:ext uri="{FF2B5EF4-FFF2-40B4-BE49-F238E27FC236}">
                <a16:creationId xmlns:a16="http://schemas.microsoft.com/office/drawing/2014/main" id="{AE62038E-9BEA-4F14-BB43-0DBC3CE5A4DD}"/>
              </a:ext>
            </a:extLst>
          </p:cNvPr>
          <p:cNvSpPr/>
          <p:nvPr/>
        </p:nvSpPr>
        <p:spPr bwMode="auto">
          <a:xfrm>
            <a:off x="152400" y="152400"/>
            <a:ext cx="8848344" cy="655319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3200" dirty="0">
                <a:latin typeface="Gill Sans MT" panose="020B0502020104020203" pitchFamily="34" charset="0"/>
              </a:rPr>
              <a:t>‘Many seem disposed to regard themselves as at liberty to make anything out of the Bible which their theology may demand or their whims require.  And if, at any time, they find a passage that will not harmonize with that view, then the next thing is to find one or more words in the text used elsewhere in a figurative sense, and then demand that such be the Biblical dictionary on the meaning of that word, and hence that it must be the meaning in that place (Dungan 217).’”</a:t>
            </a:r>
          </a:p>
        </p:txBody>
      </p:sp>
    </p:spTree>
    <p:extLst>
      <p:ext uri="{BB962C8B-B14F-4D97-AF65-F5344CB8AC3E}">
        <p14:creationId xmlns:p14="http://schemas.microsoft.com/office/powerpoint/2010/main" val="9001109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3" grpId="0"/>
      <p:bldP spid="12" grpId="0" animBg="1"/>
      <p:bldP spid="12"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 y="4876800"/>
            <a:ext cx="9144000" cy="1981200"/>
          </a:xfrm>
          <a:prstGeom prst="rect">
            <a:avLst/>
          </a:prstGeom>
          <a:solidFill>
            <a:srgbClr val="800000"/>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4800" b="1" dirty="0">
                <a:effectLst>
                  <a:glow rad="101600">
                    <a:schemeClr val="bg1">
                      <a:alpha val="60000"/>
                    </a:schemeClr>
                  </a:glow>
                </a:effectLst>
                <a:latin typeface="Nyala" panose="02000504070300020003" pitchFamily="2" charset="0"/>
              </a:rPr>
              <a:t>Examining Realized Eschatology</a:t>
            </a:r>
          </a:p>
          <a:p>
            <a:pPr algn="ctr"/>
            <a:r>
              <a:rPr lang="en-US" sz="4400" b="1" dirty="0">
                <a:solidFill>
                  <a:srgbClr val="FFCC66"/>
                </a:solidFill>
                <a:effectLst>
                  <a:glow rad="101600">
                    <a:schemeClr val="bg1">
                      <a:alpha val="60000"/>
                    </a:schemeClr>
                  </a:glow>
                </a:effectLst>
                <a:latin typeface="Nyala" panose="02000504070300020003" pitchFamily="2" charset="0"/>
              </a:rPr>
              <a:t>Part 4:  The End of the World</a:t>
            </a:r>
          </a:p>
        </p:txBody>
      </p:sp>
      <p:cxnSp>
        <p:nvCxnSpPr>
          <p:cNvPr id="5" name="Straight Connector 4"/>
          <p:cNvCxnSpPr>
            <a:cxnSpLocks/>
          </p:cNvCxnSpPr>
          <p:nvPr/>
        </p:nvCxnSpPr>
        <p:spPr>
          <a:xfrm flipV="1">
            <a:off x="0" y="4800600"/>
            <a:ext cx="91440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4"/>
          <p:cNvSpPr txBox="1">
            <a:spLocks/>
          </p:cNvSpPr>
          <p:nvPr/>
        </p:nvSpPr>
        <p:spPr>
          <a:xfrm>
            <a:off x="1828800" y="6275832"/>
            <a:ext cx="54102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i="1"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mbria" pitchFamily="18" charset="0"/>
              </a:rPr>
              <a:t>2 Peter 3:1-18</a:t>
            </a:r>
          </a:p>
        </p:txBody>
      </p:sp>
      <p:sp>
        <p:nvSpPr>
          <p:cNvPr id="19" name="Slide Number Placeholder 18">
            <a:extLst>
              <a:ext uri="{FF2B5EF4-FFF2-40B4-BE49-F238E27FC236}">
                <a16:creationId xmlns:a16="http://schemas.microsoft.com/office/drawing/2014/main" id="{002BEDA6-2AC8-47D4-AEA9-C37EF9161D0C}"/>
              </a:ext>
            </a:extLst>
          </p:cNvPr>
          <p:cNvSpPr>
            <a:spLocks noGrp="1"/>
          </p:cNvSpPr>
          <p:nvPr>
            <p:ph type="sldNum" sz="quarter" idx="12"/>
          </p:nvPr>
        </p:nvSpPr>
        <p:spPr>
          <a:xfrm>
            <a:off x="8906256" y="6361176"/>
            <a:ext cx="228600" cy="457200"/>
          </a:xfrm>
        </p:spPr>
        <p:txBody>
          <a:bodyPr/>
          <a:lstStyle/>
          <a:p>
            <a:fld id="{FC550496-982E-41DF-B53F-DFD22C9CF57D}" type="slidenum">
              <a:rPr lang="en-US" b="1" smtClean="0">
                <a:latin typeface="Gill Sans MT" panose="020B0502020104020203" pitchFamily="34" charset="0"/>
              </a:rPr>
              <a:pPr/>
              <a:t>3</a:t>
            </a:fld>
            <a:endParaRPr lang="en-US" b="1" dirty="0">
              <a:latin typeface="Gill Sans MT" panose="020B0502020104020203" pitchFamily="34" charset="0"/>
            </a:endParaRPr>
          </a:p>
        </p:txBody>
      </p:sp>
      <p:pic>
        <p:nvPicPr>
          <p:cNvPr id="4" name="Picture 3" descr="A picture containing nature, grass&#10;&#10;Description generated with high confidence">
            <a:extLst>
              <a:ext uri="{FF2B5EF4-FFF2-40B4-BE49-F238E27FC236}">
                <a16:creationId xmlns:a16="http://schemas.microsoft.com/office/drawing/2014/main" id="{09B5C270-CECD-4A67-8269-BE8377230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0" y="0"/>
            <a:ext cx="9144000" cy="4876800"/>
          </a:xfrm>
          <a:prstGeom prst="rect">
            <a:avLst/>
          </a:prstGeom>
        </p:spPr>
      </p:pic>
      <p:cxnSp>
        <p:nvCxnSpPr>
          <p:cNvPr id="7" name="Straight Connector 6">
            <a:extLst>
              <a:ext uri="{FF2B5EF4-FFF2-40B4-BE49-F238E27FC236}">
                <a16:creationId xmlns:a16="http://schemas.microsoft.com/office/drawing/2014/main" id="{0E67C590-910C-4240-BE63-B93AFA6D156D}"/>
              </a:ext>
            </a:extLst>
          </p:cNvPr>
          <p:cNvCxnSpPr/>
          <p:nvPr/>
        </p:nvCxnSpPr>
        <p:spPr bwMode="auto">
          <a:xfrm>
            <a:off x="0" y="4876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style.rotation</p:attrName>
                                        </p:attrNameLst>
                                      </p:cBhvr>
                                      <p:tavLst>
                                        <p:tav tm="0">
                                          <p:val>
                                            <p:fltVal val="720"/>
                                          </p:val>
                                        </p:tav>
                                        <p:tav tm="100000">
                                          <p:val>
                                            <p:fltVal val="0"/>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30</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Peter uses the Flood as a </a:t>
            </a:r>
            <a:r>
              <a:rPr lang="en-US" sz="2800" u="sng" dirty="0">
                <a:solidFill>
                  <a:srgbClr val="FFFF00"/>
                </a:solidFill>
                <a:effectLst>
                  <a:outerShdw blurRad="38100" dist="38100" dir="2700000" algn="tl">
                    <a:srgbClr val="000000"/>
                  </a:outerShdw>
                </a:effectLst>
                <a:latin typeface="Berlin Sans FB" panose="020E0602020502020306" pitchFamily="34" charset="0"/>
              </a:rPr>
              <a:t>parallel</a:t>
            </a:r>
            <a:r>
              <a:rPr lang="en-US" sz="2800" dirty="0">
                <a:effectLst>
                  <a:outerShdw blurRad="38100" dist="38100" dir="2700000" algn="tl">
                    <a:srgbClr val="000000"/>
                  </a:outerShdw>
                </a:effectLst>
                <a:latin typeface="Berlin Sans FB" panose="020E0602020502020306" pitchFamily="34" charset="0"/>
              </a:rPr>
              <a:t> for the final judgment and destruction of the Universe.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339405"/>
            <a:ext cx="8930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i="1" dirty="0">
                <a:solidFill>
                  <a:srgbClr val="FFFF00"/>
                </a:solidFill>
                <a:effectLst>
                  <a:outerShdw blurRad="38100" dist="38100" dir="2700000" algn="tl">
                    <a:srgbClr val="000000"/>
                  </a:outerShdw>
                </a:effectLst>
                <a:latin typeface="Berlin Sans FB" panose="020E0602020502020306" pitchFamily="34" charset="0"/>
              </a:rPr>
              <a:t>“the heavens of old, and the earth standing out of the water and in the water”  </a:t>
            </a:r>
            <a:r>
              <a:rPr lang="en-US" sz="2800" dirty="0">
                <a:effectLst>
                  <a:outerShdw blurRad="38100" dist="38100" dir="2700000" algn="tl">
                    <a:srgbClr val="000000"/>
                  </a:outerShdw>
                </a:effectLst>
                <a:latin typeface="Berlin Sans FB" panose="020E0602020502020306" pitchFamily="34" charset="0"/>
              </a:rPr>
              <a:t>(</a:t>
            </a:r>
            <a:r>
              <a:rPr lang="en-US" sz="2800" dirty="0">
                <a:solidFill>
                  <a:srgbClr val="FFCC66"/>
                </a:solidFill>
                <a:effectLst>
                  <a:outerShdw blurRad="38100" dist="38100" dir="2700000" algn="tl">
                    <a:srgbClr val="000000"/>
                  </a:outerShdw>
                </a:effectLst>
                <a:latin typeface="Berlin Sans FB" panose="020E0602020502020306" pitchFamily="34" charset="0"/>
              </a:rPr>
              <a:t>v. 5</a:t>
            </a:r>
            <a:r>
              <a:rPr lang="en-US" sz="2800" dirty="0">
                <a:effectLst>
                  <a:outerShdw blurRad="38100" dist="38100" dir="2700000" algn="tl">
                    <a:srgbClr val="000000"/>
                  </a:outerShdw>
                </a:effectLst>
                <a:latin typeface="Berlin Sans FB" panose="020E0602020502020306" pitchFamily="34" charset="0"/>
              </a:rPr>
              <a:t>)  Literal or figurative?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5B001884-20BF-4667-91AA-0B0CA629609B}"/>
              </a:ext>
            </a:extLst>
          </p:cNvPr>
          <p:cNvSpPr txBox="1">
            <a:spLocks noChangeArrowheads="1"/>
          </p:cNvSpPr>
          <p:nvPr/>
        </p:nvSpPr>
        <p:spPr bwMode="auto">
          <a:xfrm>
            <a:off x="152400" y="4532293"/>
            <a:ext cx="8930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i="1" dirty="0">
                <a:solidFill>
                  <a:srgbClr val="FFFF00"/>
                </a:solidFill>
                <a:effectLst>
                  <a:outerShdw blurRad="38100" dist="38100" dir="2700000" algn="tl">
                    <a:srgbClr val="000000"/>
                  </a:outerShdw>
                </a:effectLst>
                <a:latin typeface="Berlin Sans FB" panose="020E0602020502020306" pitchFamily="34" charset="0"/>
              </a:rPr>
              <a:t>“the world that </a:t>
            </a:r>
            <a:r>
              <a:rPr lang="en-US" sz="2800" i="1" u="sng" dirty="0">
                <a:solidFill>
                  <a:srgbClr val="FFFF00"/>
                </a:solidFill>
                <a:effectLst>
                  <a:outerShdw blurRad="38100" dist="38100" dir="2700000" algn="tl">
                    <a:srgbClr val="000000"/>
                  </a:outerShdw>
                </a:effectLst>
                <a:latin typeface="Berlin Sans FB" panose="020E0602020502020306" pitchFamily="34" charset="0"/>
              </a:rPr>
              <a:t>then existed</a:t>
            </a:r>
            <a:r>
              <a:rPr lang="en-US" sz="2800" i="1" dirty="0">
                <a:solidFill>
                  <a:srgbClr val="FFFF00"/>
                </a:solidFill>
                <a:effectLst>
                  <a:outerShdw blurRad="38100" dist="38100" dir="2700000" algn="tl">
                    <a:srgbClr val="000000"/>
                  </a:outerShdw>
                </a:effectLst>
                <a:latin typeface="Berlin Sans FB" panose="020E0602020502020306" pitchFamily="34" charset="0"/>
              </a:rPr>
              <a:t> perished, flooded by water”  </a:t>
            </a:r>
            <a:r>
              <a:rPr lang="en-US" sz="2800" dirty="0">
                <a:effectLst>
                  <a:outerShdw blurRad="38100" dist="38100" dir="2700000" algn="tl">
                    <a:srgbClr val="000000"/>
                  </a:outerShdw>
                </a:effectLst>
                <a:latin typeface="Berlin Sans FB" panose="020E0602020502020306" pitchFamily="34" charset="0"/>
              </a:rPr>
              <a:t>(</a:t>
            </a:r>
            <a:r>
              <a:rPr lang="en-US" sz="2800" dirty="0">
                <a:solidFill>
                  <a:srgbClr val="FFCC66"/>
                </a:solidFill>
                <a:effectLst>
                  <a:outerShdw blurRad="38100" dist="38100" dir="2700000" algn="tl">
                    <a:srgbClr val="000000"/>
                  </a:outerShdw>
                </a:effectLst>
                <a:latin typeface="Berlin Sans FB" panose="020E0602020502020306" pitchFamily="34" charset="0"/>
              </a:rPr>
              <a:t>v. 6</a:t>
            </a:r>
            <a:r>
              <a:rPr lang="en-US" sz="2800" dirty="0">
                <a:effectLst>
                  <a:outerShdw blurRad="38100" dist="38100" dir="2700000" algn="tl">
                    <a:srgbClr val="000000"/>
                  </a:outerShdw>
                </a:effectLst>
                <a:latin typeface="Berlin Sans FB" panose="020E0602020502020306" pitchFamily="34" charset="0"/>
              </a:rPr>
              <a:t>)  Literal or figurative?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F9691281-869B-4E77-A65A-9D67BA61CF44}"/>
              </a:ext>
            </a:extLst>
          </p:cNvPr>
          <p:cNvSpPr txBox="1">
            <a:spLocks noChangeArrowheads="1"/>
          </p:cNvSpPr>
          <p:nvPr/>
        </p:nvSpPr>
        <p:spPr bwMode="auto">
          <a:xfrm>
            <a:off x="152400" y="5751493"/>
            <a:ext cx="89308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Just read </a:t>
            </a:r>
            <a:r>
              <a:rPr lang="en-US" sz="2800" dirty="0">
                <a:solidFill>
                  <a:srgbClr val="FFCC66"/>
                </a:solidFill>
                <a:effectLst>
                  <a:outerShdw blurRad="38100" dist="38100" dir="2700000" algn="tl">
                    <a:srgbClr val="000000"/>
                  </a:outerShdw>
                </a:effectLst>
                <a:latin typeface="Berlin Sans FB" panose="020E0602020502020306" pitchFamily="34" charset="0"/>
              </a:rPr>
              <a:t>Genesis 7:17-24</a:t>
            </a:r>
          </a:p>
        </p:txBody>
      </p:sp>
    </p:spTree>
    <p:extLst>
      <p:ext uri="{BB962C8B-B14F-4D97-AF65-F5344CB8AC3E}">
        <p14:creationId xmlns:p14="http://schemas.microsoft.com/office/powerpoint/2010/main" val="29682846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31</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Peter uses the Flood as a </a:t>
            </a:r>
            <a:r>
              <a:rPr lang="en-US" sz="2800" u="sng" dirty="0">
                <a:solidFill>
                  <a:srgbClr val="FFFF00"/>
                </a:solidFill>
                <a:effectLst>
                  <a:outerShdw blurRad="38100" dist="38100" dir="2700000" algn="tl">
                    <a:srgbClr val="000000"/>
                  </a:outerShdw>
                </a:effectLst>
                <a:latin typeface="Berlin Sans FB" panose="020E0602020502020306" pitchFamily="34" charset="0"/>
              </a:rPr>
              <a:t>parallel</a:t>
            </a:r>
            <a:r>
              <a:rPr lang="en-US" sz="2800" dirty="0">
                <a:effectLst>
                  <a:outerShdw blurRad="38100" dist="38100" dir="2700000" algn="tl">
                    <a:srgbClr val="000000"/>
                  </a:outerShdw>
                </a:effectLst>
                <a:latin typeface="Berlin Sans FB" panose="020E0602020502020306" pitchFamily="34" charset="0"/>
              </a:rPr>
              <a:t> for the final judgment and destruction of the Universe.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048000"/>
            <a:ext cx="893089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i="1" dirty="0">
                <a:solidFill>
                  <a:srgbClr val="FFFF00"/>
                </a:solidFill>
                <a:effectLst>
                  <a:outerShdw blurRad="38100" dist="38100" dir="2700000" algn="tl">
                    <a:srgbClr val="000000"/>
                  </a:outerShdw>
                </a:effectLst>
                <a:latin typeface="Berlin Sans FB" panose="020E0602020502020306" pitchFamily="34" charset="0"/>
              </a:rPr>
              <a:t>“the heavens and the earth which are now preserved by the same word”  </a:t>
            </a:r>
            <a:r>
              <a:rPr lang="en-US" sz="2800" dirty="0">
                <a:effectLst>
                  <a:outerShdw blurRad="38100" dist="38100" dir="2700000" algn="tl">
                    <a:srgbClr val="000000"/>
                  </a:outerShdw>
                </a:effectLst>
                <a:latin typeface="Berlin Sans FB" panose="020E0602020502020306" pitchFamily="34" charset="0"/>
              </a:rPr>
              <a:t>(</a:t>
            </a:r>
            <a:r>
              <a:rPr lang="en-US" sz="2800" dirty="0">
                <a:solidFill>
                  <a:srgbClr val="FFCC66"/>
                </a:solidFill>
                <a:effectLst>
                  <a:outerShdw blurRad="38100" dist="38100" dir="2700000" algn="tl">
                    <a:srgbClr val="000000"/>
                  </a:outerShdw>
                </a:effectLst>
                <a:latin typeface="Berlin Sans FB" panose="020E0602020502020306" pitchFamily="34" charset="0"/>
              </a:rPr>
              <a:t>v. 7, </a:t>
            </a:r>
            <a:r>
              <a:rPr lang="en-US" sz="2800" i="1" dirty="0">
                <a:solidFill>
                  <a:srgbClr val="FFFF00"/>
                </a:solidFill>
                <a:effectLst>
                  <a:outerShdw blurRad="38100" dist="38100" dir="2700000" algn="tl">
                    <a:srgbClr val="000000"/>
                  </a:outerShdw>
                </a:effectLst>
                <a:latin typeface="Berlin Sans FB" panose="020E0602020502020306" pitchFamily="34" charset="0"/>
              </a:rPr>
              <a:t>“the present heavens and earth” </a:t>
            </a:r>
            <a:r>
              <a:rPr lang="en-US" sz="2800"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NASV)  Literal or figurative?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5B001884-20BF-4667-91AA-0B0CA629609B}"/>
              </a:ext>
            </a:extLst>
          </p:cNvPr>
          <p:cNvSpPr txBox="1">
            <a:spLocks noChangeArrowheads="1"/>
          </p:cNvSpPr>
          <p:nvPr/>
        </p:nvSpPr>
        <p:spPr bwMode="auto">
          <a:xfrm>
            <a:off x="152400" y="4532293"/>
            <a:ext cx="8930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Peter did not magically shift gears from literal language to figurative language.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F9691281-869B-4E77-A65A-9D67BA61CF44}"/>
              </a:ext>
            </a:extLst>
          </p:cNvPr>
          <p:cNvSpPr txBox="1">
            <a:spLocks noChangeArrowheads="1"/>
          </p:cNvSpPr>
          <p:nvPr/>
        </p:nvSpPr>
        <p:spPr bwMode="auto">
          <a:xfrm>
            <a:off x="152400" y="5562600"/>
            <a:ext cx="8930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 </a:t>
            </a:r>
            <a:r>
              <a:rPr lang="en-US" sz="2800" u="sng" dirty="0">
                <a:effectLst>
                  <a:outerShdw blurRad="38100" dist="38100" dir="2700000" algn="tl">
                    <a:srgbClr val="000000"/>
                  </a:outerShdw>
                </a:effectLst>
                <a:latin typeface="Berlin Sans FB" panose="020E0602020502020306" pitchFamily="34" charset="0"/>
              </a:rPr>
              <a:t>requires</a:t>
            </a:r>
            <a:r>
              <a:rPr lang="en-US" sz="2800" dirty="0">
                <a:effectLst>
                  <a:outerShdw blurRad="38100" dist="38100" dir="2700000" algn="tl">
                    <a:srgbClr val="000000"/>
                  </a:outerShdw>
                </a:effectLst>
                <a:latin typeface="Berlin Sans FB" panose="020E0602020502020306" pitchFamily="34" charset="0"/>
              </a:rPr>
              <a:t> second </a:t>
            </a:r>
            <a:r>
              <a:rPr lang="en-US" sz="2800" i="1" dirty="0">
                <a:solidFill>
                  <a:srgbClr val="FFFF00"/>
                </a:solidFill>
                <a:effectLst>
                  <a:outerShdw blurRad="38100" dist="38100" dir="2700000" algn="tl">
                    <a:srgbClr val="000000"/>
                  </a:outerShdw>
                </a:effectLst>
                <a:latin typeface="Berlin Sans FB" panose="020E0602020502020306" pitchFamily="34" charset="0"/>
              </a:rPr>
              <a:t>“the present heavens and earth” </a:t>
            </a:r>
            <a:r>
              <a:rPr lang="en-US" sz="9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to be figurative.  i.e., Law of Moses, Old Covenant, etc.</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817412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Also parallel are </a:t>
            </a:r>
            <a:r>
              <a:rPr lang="en-US" sz="2800" i="1" dirty="0">
                <a:solidFill>
                  <a:srgbClr val="FFFF00"/>
                </a:solidFill>
                <a:effectLst>
                  <a:outerShdw blurRad="38100" dist="38100" dir="2700000" algn="tl">
                    <a:srgbClr val="000000"/>
                  </a:outerShdw>
                </a:effectLst>
                <a:latin typeface="Berlin Sans FB" panose="020E0602020502020306" pitchFamily="34" charset="0"/>
              </a:rPr>
              <a:t>“water” </a:t>
            </a:r>
            <a:r>
              <a:rPr lang="en-US" sz="2800" dirty="0">
                <a:effectLst>
                  <a:outerShdw blurRad="38100" dist="38100" dir="2700000" algn="tl">
                    <a:srgbClr val="000000"/>
                  </a:outerShdw>
                </a:effectLst>
                <a:latin typeface="Berlin Sans FB" panose="020E0602020502020306" pitchFamily="34" charset="0"/>
              </a:rPr>
              <a:t>and </a:t>
            </a:r>
            <a:r>
              <a:rPr lang="en-US" sz="2800" i="1" dirty="0">
                <a:solidFill>
                  <a:srgbClr val="FFFF00"/>
                </a:solidFill>
                <a:effectLst>
                  <a:outerShdw blurRad="38100" dist="38100" dir="2700000" algn="tl">
                    <a:srgbClr val="000000"/>
                  </a:outerShdw>
                </a:effectLst>
                <a:latin typeface="Berlin Sans FB" panose="020E0602020502020306" pitchFamily="34" charset="0"/>
              </a:rPr>
              <a:t>“fire.”</a:t>
            </a: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2667000"/>
            <a:ext cx="8930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Noah’s day God used </a:t>
            </a:r>
            <a:r>
              <a:rPr lang="en-US" sz="2800" i="1" dirty="0">
                <a:solidFill>
                  <a:srgbClr val="FFFF00"/>
                </a:solidFill>
                <a:effectLst>
                  <a:outerShdw blurRad="38100" dist="38100" dir="2700000" algn="tl">
                    <a:srgbClr val="000000"/>
                  </a:outerShdw>
                </a:effectLst>
                <a:latin typeface="Berlin Sans FB" panose="020E0602020502020306" pitchFamily="34" charset="0"/>
              </a:rPr>
              <a:t>“water”  </a:t>
            </a:r>
            <a:r>
              <a:rPr lang="en-US" sz="2800" dirty="0">
                <a:effectLst>
                  <a:outerShdw blurRad="38100" dist="38100" dir="2700000" algn="tl">
                    <a:srgbClr val="000000"/>
                  </a:outerShdw>
                </a:effectLst>
                <a:latin typeface="Berlin Sans FB" panose="020E0602020502020306" pitchFamily="34" charset="0"/>
              </a:rPr>
              <a:t>to destroy the earth; at the final judgment He will use </a:t>
            </a:r>
            <a:r>
              <a:rPr lang="en-US" sz="2800" i="1" dirty="0">
                <a:solidFill>
                  <a:srgbClr val="FFFF00"/>
                </a:solidFill>
                <a:effectLst>
                  <a:outerShdw blurRad="38100" dist="38100" dir="2700000" algn="tl">
                    <a:srgbClr val="000000"/>
                  </a:outerShdw>
                </a:effectLst>
                <a:latin typeface="Berlin Sans FB" panose="020E0602020502020306" pitchFamily="34" charset="0"/>
              </a:rPr>
              <a:t>“fire.”</a:t>
            </a:r>
          </a:p>
        </p:txBody>
      </p:sp>
      <p:sp>
        <p:nvSpPr>
          <p:cNvPr id="12" name="Text Box 15">
            <a:extLst>
              <a:ext uri="{FF2B5EF4-FFF2-40B4-BE49-F238E27FC236}">
                <a16:creationId xmlns:a16="http://schemas.microsoft.com/office/drawing/2014/main" id="{5B001884-20BF-4667-91AA-0B0CA629609B}"/>
              </a:ext>
            </a:extLst>
          </p:cNvPr>
          <p:cNvSpPr txBox="1">
            <a:spLocks noChangeArrowheads="1"/>
          </p:cNvSpPr>
          <p:nvPr/>
        </p:nvSpPr>
        <p:spPr bwMode="auto">
          <a:xfrm>
            <a:off x="152400" y="3733800"/>
            <a:ext cx="8930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One can never read of the Law of Moses being destroyed by </a:t>
            </a:r>
            <a:r>
              <a:rPr lang="en-US" sz="2800" i="1" dirty="0">
                <a:solidFill>
                  <a:srgbClr val="FFFF00"/>
                </a:solidFill>
                <a:effectLst>
                  <a:outerShdw blurRad="38100" dist="38100" dir="2700000" algn="tl">
                    <a:srgbClr val="000000"/>
                  </a:outerShdw>
                </a:effectLst>
                <a:latin typeface="Berlin Sans FB" panose="020E0602020502020306" pitchFamily="34" charset="0"/>
              </a:rPr>
              <a:t>“fire.”</a:t>
            </a:r>
          </a:p>
        </p:txBody>
      </p:sp>
      <p:sp>
        <p:nvSpPr>
          <p:cNvPr id="13" name="Text Box 15">
            <a:extLst>
              <a:ext uri="{FF2B5EF4-FFF2-40B4-BE49-F238E27FC236}">
                <a16:creationId xmlns:a16="http://schemas.microsoft.com/office/drawing/2014/main" id="{368BCB62-C7D0-4107-8864-894070B5B121}"/>
              </a:ext>
            </a:extLst>
          </p:cNvPr>
          <p:cNvSpPr txBox="1">
            <a:spLocks noChangeArrowheads="1"/>
          </p:cNvSpPr>
          <p:nvPr/>
        </p:nvSpPr>
        <p:spPr bwMode="auto">
          <a:xfrm>
            <a:off x="524256" y="4800600"/>
            <a:ext cx="8458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It was </a:t>
            </a:r>
            <a:r>
              <a:rPr lang="en-US" sz="2200" i="1" dirty="0">
                <a:effectLst>
                  <a:outerShdw blurRad="38100" dist="38100" dir="2700000" algn="tl">
                    <a:srgbClr val="000000"/>
                  </a:outerShdw>
                </a:effectLst>
                <a:latin typeface="Berlin Sans FB" panose="020E0602020502020306" pitchFamily="34" charset="0"/>
              </a:rPr>
              <a:t>“fulfilled” </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2200" dirty="0">
                <a:solidFill>
                  <a:srgbClr val="FFCC66"/>
                </a:solidFill>
                <a:effectLst>
                  <a:outerShdw blurRad="38100" dist="38100" dir="2700000" algn="tl">
                    <a:srgbClr val="000000"/>
                  </a:outerShdw>
                </a:effectLst>
                <a:latin typeface="Berlin Sans FB" panose="020E0602020502020306" pitchFamily="34" charset="0"/>
              </a:rPr>
              <a:t>Matt. 5:17-18</a:t>
            </a:r>
          </a:p>
        </p:txBody>
      </p:sp>
      <p:sp>
        <p:nvSpPr>
          <p:cNvPr id="15" name="Text Box 15">
            <a:extLst>
              <a:ext uri="{FF2B5EF4-FFF2-40B4-BE49-F238E27FC236}">
                <a16:creationId xmlns:a16="http://schemas.microsoft.com/office/drawing/2014/main" id="{574A32E0-3FB4-45C0-83D8-47C19139B1DE}"/>
              </a:ext>
            </a:extLst>
          </p:cNvPr>
          <p:cNvSpPr txBox="1">
            <a:spLocks noChangeArrowheads="1"/>
          </p:cNvSpPr>
          <p:nvPr/>
        </p:nvSpPr>
        <p:spPr bwMode="auto">
          <a:xfrm>
            <a:off x="533400" y="5257800"/>
            <a:ext cx="8458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Then, </a:t>
            </a:r>
            <a:r>
              <a:rPr lang="en-US" sz="2200" i="1" dirty="0">
                <a:effectLst>
                  <a:outerShdw blurRad="38100" dist="38100" dir="2700000" algn="tl">
                    <a:srgbClr val="000000"/>
                  </a:outerShdw>
                </a:effectLst>
                <a:latin typeface="Berlin Sans FB" panose="020E0602020502020306" pitchFamily="34" charset="0"/>
              </a:rPr>
              <a:t>“nailed…to the cross” </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2200" dirty="0">
                <a:solidFill>
                  <a:srgbClr val="FFCC66"/>
                </a:solidFill>
                <a:effectLst>
                  <a:outerShdw blurRad="38100" dist="38100" dir="2700000" algn="tl">
                    <a:srgbClr val="000000"/>
                  </a:outerShdw>
                </a:effectLst>
                <a:latin typeface="Berlin Sans FB" panose="020E0602020502020306" pitchFamily="34" charset="0"/>
              </a:rPr>
              <a:t>Col. 2:14</a:t>
            </a:r>
          </a:p>
        </p:txBody>
      </p:sp>
      <p:sp>
        <p:nvSpPr>
          <p:cNvPr id="17" name="Text Box 15">
            <a:extLst>
              <a:ext uri="{FF2B5EF4-FFF2-40B4-BE49-F238E27FC236}">
                <a16:creationId xmlns:a16="http://schemas.microsoft.com/office/drawing/2014/main" id="{0C95B74F-B974-4D79-98F3-C9D990E3BC02}"/>
              </a:ext>
            </a:extLst>
          </p:cNvPr>
          <p:cNvSpPr txBox="1">
            <a:spLocks noChangeArrowheads="1"/>
          </p:cNvSpPr>
          <p:nvPr/>
        </p:nvSpPr>
        <p:spPr bwMode="auto">
          <a:xfrm>
            <a:off x="533400" y="5715000"/>
            <a:ext cx="845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200" dirty="0">
                <a:solidFill>
                  <a:srgbClr val="FFFF00"/>
                </a:solidFill>
                <a:effectLst>
                  <a:outerShdw blurRad="38100" dist="38100" dir="2700000" algn="tl">
                    <a:srgbClr val="000000"/>
                  </a:outerShdw>
                </a:effectLst>
                <a:latin typeface="Berlin Sans FB" panose="020E0602020502020306" pitchFamily="34" charset="0"/>
              </a:rPr>
              <a:t>By doing so, Jesus made it inoperative or </a:t>
            </a:r>
            <a:r>
              <a:rPr lang="en-US" sz="2200" i="1" dirty="0">
                <a:effectLst>
                  <a:outerShdw blurRad="38100" dist="38100" dir="2700000" algn="tl">
                    <a:srgbClr val="000000"/>
                  </a:outerShdw>
                </a:effectLst>
                <a:latin typeface="Berlin Sans FB" panose="020E0602020502020306" pitchFamily="34" charset="0"/>
              </a:rPr>
              <a:t>“obsolete,” </a:t>
            </a:r>
            <a:r>
              <a:rPr lang="en-US" sz="2200" dirty="0">
                <a:solidFill>
                  <a:srgbClr val="FFFF00"/>
                </a:solidFill>
                <a:effectLst>
                  <a:outerShdw blurRad="38100" dist="38100" dir="2700000" algn="tl">
                    <a:srgbClr val="000000"/>
                  </a:outerShdw>
                </a:effectLst>
                <a:latin typeface="Berlin Sans FB" panose="020E0602020502020306" pitchFamily="34" charset="0"/>
              </a:rPr>
              <a:t>and it    </a:t>
            </a:r>
            <a:r>
              <a:rPr lang="en-US" sz="2200" i="1" dirty="0">
                <a:effectLst>
                  <a:outerShdw blurRad="38100" dist="38100" dir="2700000" algn="tl">
                    <a:srgbClr val="000000"/>
                  </a:outerShdw>
                </a:effectLst>
                <a:latin typeface="Berlin Sans FB" panose="020E0602020502020306" pitchFamily="34" charset="0"/>
              </a:rPr>
              <a:t>“vanish </a:t>
            </a:r>
            <a:r>
              <a:rPr lang="en-US" sz="2200" dirty="0">
                <a:solidFill>
                  <a:srgbClr val="FFFF00"/>
                </a:solidFill>
                <a:effectLst>
                  <a:outerShdw blurRad="38100" dist="38100" dir="2700000" algn="tl">
                    <a:srgbClr val="000000"/>
                  </a:outerShdw>
                </a:effectLst>
                <a:latin typeface="Berlin Sans FB" panose="020E0602020502020306" pitchFamily="34" charset="0"/>
              </a:rPr>
              <a:t>[ed] </a:t>
            </a:r>
            <a:r>
              <a:rPr lang="en-US" sz="2200" i="1" dirty="0">
                <a:effectLst>
                  <a:outerShdw blurRad="38100" dist="38100" dir="2700000" algn="tl">
                    <a:srgbClr val="000000"/>
                  </a:outerShdw>
                </a:effectLst>
                <a:latin typeface="Berlin Sans FB" panose="020E0602020502020306" pitchFamily="34" charset="0"/>
              </a:rPr>
              <a:t>away” </a:t>
            </a:r>
            <a:r>
              <a:rPr lang="en-US" sz="2200" dirty="0">
                <a:solidFill>
                  <a:srgbClr val="FFFF00"/>
                </a:solidFill>
                <a:effectLst>
                  <a:outerShdw blurRad="38100" dist="38100" dir="2700000" algn="tl">
                    <a:srgbClr val="000000"/>
                  </a:outerShdw>
                </a:effectLst>
                <a:latin typeface="Berlin Sans FB" panose="020E0602020502020306" pitchFamily="34" charset="0"/>
              </a:rPr>
              <a:t>:  </a:t>
            </a:r>
            <a:r>
              <a:rPr lang="en-US" sz="2200" dirty="0">
                <a:solidFill>
                  <a:srgbClr val="FFCC66"/>
                </a:solidFill>
                <a:effectLst>
                  <a:outerShdw blurRad="38100" dist="38100" dir="2700000" algn="tl">
                    <a:srgbClr val="000000"/>
                  </a:outerShdw>
                </a:effectLst>
                <a:latin typeface="Berlin Sans FB" panose="020E0602020502020306" pitchFamily="34" charset="0"/>
              </a:rPr>
              <a:t>Heb. 8:7-13</a:t>
            </a:r>
          </a:p>
        </p:txBody>
      </p:sp>
    </p:spTree>
    <p:extLst>
      <p:ext uri="{BB962C8B-B14F-4D97-AF65-F5344CB8AC3E}">
        <p14:creationId xmlns:p14="http://schemas.microsoft.com/office/powerpoint/2010/main" val="17398012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2" grpId="0"/>
      <p:bldP spid="13" grpId="0"/>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33</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Peter uses the Flood as a </a:t>
            </a:r>
            <a:r>
              <a:rPr lang="en-US" sz="2800" u="sng" dirty="0">
                <a:solidFill>
                  <a:srgbClr val="FFFF00"/>
                </a:solidFill>
                <a:effectLst>
                  <a:outerShdw blurRad="38100" dist="38100" dir="2700000" algn="tl">
                    <a:srgbClr val="000000"/>
                  </a:outerShdw>
                </a:effectLst>
                <a:latin typeface="Berlin Sans FB" panose="020E0602020502020306" pitchFamily="34" charset="0"/>
              </a:rPr>
              <a:t>type</a:t>
            </a:r>
            <a:r>
              <a:rPr lang="en-US" sz="2800" dirty="0">
                <a:effectLst>
                  <a:outerShdw blurRad="38100" dist="38100" dir="2700000" algn="tl">
                    <a:srgbClr val="000000"/>
                  </a:outerShdw>
                </a:effectLst>
                <a:latin typeface="Berlin Sans FB" panose="020E0602020502020306" pitchFamily="34" charset="0"/>
              </a:rPr>
              <a:t> for the final judgment and destruction of the Universe.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339405"/>
            <a:ext cx="893089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u="sng" dirty="0">
                <a:solidFill>
                  <a:srgbClr val="FFFF00"/>
                </a:solidFill>
                <a:effectLst>
                  <a:outerShdw blurRad="38100" dist="38100" dir="2700000" algn="tl">
                    <a:srgbClr val="000000"/>
                  </a:outerShdw>
                </a:effectLst>
                <a:latin typeface="Berlin Sans FB" panose="020E0602020502020306" pitchFamily="34" charset="0"/>
              </a:rPr>
              <a:t>antitype</a:t>
            </a:r>
            <a:r>
              <a:rPr lang="en-US" sz="2800" dirty="0">
                <a:effectLst>
                  <a:outerShdw blurRad="38100" dist="38100" dir="2700000" algn="tl">
                    <a:srgbClr val="000000"/>
                  </a:outerShdw>
                </a:effectLst>
                <a:latin typeface="Berlin Sans FB" panose="020E0602020502020306" pitchFamily="34" charset="0"/>
              </a:rPr>
              <a:t> (fulfillment) is always greater in magnitude, stature, glory, etc. than the </a:t>
            </a:r>
            <a:r>
              <a:rPr lang="en-US" sz="2800" u="sng" dirty="0">
                <a:solidFill>
                  <a:srgbClr val="FFFF00"/>
                </a:solidFill>
                <a:effectLst>
                  <a:outerShdw blurRad="38100" dist="38100" dir="2700000" algn="tl">
                    <a:srgbClr val="000000"/>
                  </a:outerShdw>
                </a:effectLst>
                <a:latin typeface="Berlin Sans FB" panose="020E0602020502020306" pitchFamily="34" charset="0"/>
              </a:rPr>
              <a:t>type</a:t>
            </a:r>
            <a:r>
              <a:rPr lang="en-US" sz="2800" dirty="0">
                <a:effectLst>
                  <a:outerShdw blurRad="38100" dist="38100" dir="2700000" algn="tl">
                    <a:srgbClr val="000000"/>
                  </a:outerShdw>
                </a:effectLst>
                <a:latin typeface="Berlin Sans FB" panose="020E0602020502020306" pitchFamily="34" charset="0"/>
              </a:rPr>
              <a:t> (e.g., Passover lamb vs. Christ).</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3673D0C2-2A77-464F-9FE5-BF9CA4DA59E9}"/>
              </a:ext>
            </a:extLst>
          </p:cNvPr>
          <p:cNvSpPr txBox="1">
            <a:spLocks noChangeArrowheads="1"/>
          </p:cNvSpPr>
          <p:nvPr/>
        </p:nvSpPr>
        <p:spPr bwMode="auto">
          <a:xfrm>
            <a:off x="152400" y="4939605"/>
            <a:ext cx="893089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In </a:t>
            </a:r>
            <a:r>
              <a:rPr lang="en-US" sz="2800" dirty="0">
                <a:solidFill>
                  <a:srgbClr val="FFCC66"/>
                </a:solidFill>
                <a:effectLst>
                  <a:outerShdw blurRad="38100" dist="38100" dir="2700000" algn="tl">
                    <a:srgbClr val="000000"/>
                  </a:outerShdw>
                </a:effectLst>
                <a:latin typeface="Berlin Sans FB" panose="020E0602020502020306" pitchFamily="34" charset="0"/>
              </a:rPr>
              <a:t>2 Peter 3:1-13 </a:t>
            </a:r>
            <a:r>
              <a:rPr lang="en-US" sz="2800" dirty="0">
                <a:effectLst>
                  <a:outerShdw blurRad="38100" dist="38100" dir="2700000" algn="tl">
                    <a:srgbClr val="000000"/>
                  </a:outerShdw>
                </a:effectLst>
                <a:latin typeface="Berlin Sans FB" panose="020E0602020502020306" pitchFamily="34" charset="0"/>
              </a:rPr>
              <a:t>Noah’s Flood is the </a:t>
            </a:r>
            <a:r>
              <a:rPr lang="en-US" sz="2800" u="sng" dirty="0">
                <a:solidFill>
                  <a:srgbClr val="FFFF00"/>
                </a:solidFill>
                <a:effectLst>
                  <a:outerShdw blurRad="38100" dist="38100" dir="2700000" algn="tl">
                    <a:srgbClr val="000000"/>
                  </a:outerShdw>
                </a:effectLst>
                <a:latin typeface="Berlin Sans FB" panose="020E0602020502020306" pitchFamily="34" charset="0"/>
              </a:rPr>
              <a:t>type</a:t>
            </a:r>
            <a:r>
              <a:rPr lang="en-US" sz="2800" dirty="0">
                <a:effectLst>
                  <a:outerShdw blurRad="38100" dist="38100" dir="2700000" algn="tl">
                    <a:srgbClr val="000000"/>
                  </a:outerShdw>
                </a:effectLst>
                <a:latin typeface="Berlin Sans FB" panose="020E0602020502020306" pitchFamily="34" charset="0"/>
              </a:rPr>
              <a:t>; according to RE, the destruction of Jerusalem is the </a:t>
            </a:r>
            <a:r>
              <a:rPr lang="en-US" sz="2800" u="sng" dirty="0">
                <a:solidFill>
                  <a:srgbClr val="FFFF00"/>
                </a:solidFill>
                <a:effectLst>
                  <a:outerShdw blurRad="38100" dist="38100" dir="2700000" algn="tl">
                    <a:srgbClr val="000000"/>
                  </a:outerShdw>
                </a:effectLst>
                <a:latin typeface="Berlin Sans FB" panose="020E0602020502020306" pitchFamily="34" charset="0"/>
              </a:rPr>
              <a:t>antitype</a:t>
            </a:r>
            <a:r>
              <a:rPr lang="en-US" sz="2800" dirty="0">
                <a:effectLst>
                  <a:outerShdw blurRad="38100" dist="38100" dir="2700000" algn="tl">
                    <a:srgbClr val="000000"/>
                  </a:outerShdw>
                </a:effectLst>
                <a:latin typeface="Berlin Sans FB" panose="020E0602020502020306" pitchFamily="34" charset="0"/>
              </a:rPr>
              <a:t> (fulfillment).  Make sense?  </a:t>
            </a:r>
            <a:r>
              <a:rPr lang="en-US" sz="2800" dirty="0">
                <a:solidFill>
                  <a:srgbClr val="FFFF00"/>
                </a:solidFill>
                <a:effectLst>
                  <a:outerShdw blurRad="38100" dist="38100" dir="2700000" algn="tl">
                    <a:srgbClr val="000000"/>
                  </a:outerShdw>
                </a:effectLst>
                <a:latin typeface="Berlin Sans FB" panose="020E0602020502020306" pitchFamily="34" charset="0"/>
              </a:rPr>
              <a:t>NO!</a:t>
            </a:r>
          </a:p>
        </p:txBody>
      </p:sp>
    </p:spTree>
    <p:extLst>
      <p:ext uri="{BB962C8B-B14F-4D97-AF65-F5344CB8AC3E}">
        <p14:creationId xmlns:p14="http://schemas.microsoft.com/office/powerpoint/2010/main" val="8726786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34</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57174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Noah’s Flood was a </a:t>
            </a:r>
            <a:r>
              <a:rPr lang="en-US" sz="2600" u="sng" dirty="0">
                <a:solidFill>
                  <a:srgbClr val="FFFF00"/>
                </a:solidFill>
                <a:effectLst>
                  <a:outerShdw blurRad="38100" dist="38100" dir="2700000" algn="tl">
                    <a:srgbClr val="000000"/>
                  </a:outerShdw>
                </a:effectLst>
                <a:latin typeface="Berlin Sans FB" panose="020E0602020502020306" pitchFamily="34" charset="0"/>
              </a:rPr>
              <a:t>universal</a:t>
            </a:r>
            <a:r>
              <a:rPr lang="en-US" sz="2600" dirty="0">
                <a:effectLst>
                  <a:outerShdw blurRad="38100" dist="38100" dir="2700000" algn="tl">
                    <a:srgbClr val="000000"/>
                  </a:outerShdw>
                </a:effectLst>
                <a:latin typeface="Berlin Sans FB" panose="020E0602020502020306" pitchFamily="34" charset="0"/>
              </a:rPr>
              <a:t> event; every creature </a:t>
            </a:r>
            <a:r>
              <a:rPr lang="en-US" sz="2600" i="1" dirty="0">
                <a:solidFill>
                  <a:srgbClr val="FFFF00"/>
                </a:solidFill>
                <a:effectLst>
                  <a:outerShdw blurRad="38100" dist="38100" dir="2700000" algn="tl">
                    <a:srgbClr val="000000"/>
                  </a:outerShdw>
                </a:effectLst>
                <a:latin typeface="Berlin Sans FB" panose="020E0602020502020306" pitchFamily="34" charset="0"/>
              </a:rPr>
              <a:t>“in whose nostrils was the breath of…life” </a:t>
            </a:r>
            <a:r>
              <a:rPr lang="en-US" sz="2600" dirty="0">
                <a:effectLst>
                  <a:outerShdw blurRad="38100" dist="38100" dir="2700000" algn="tl">
                    <a:srgbClr val="000000"/>
                  </a:outerShdw>
                </a:effectLst>
                <a:latin typeface="Berlin Sans FB" panose="020E0602020502020306" pitchFamily="34" charset="0"/>
              </a:rPr>
              <a:t>perished except those on the ark:  </a:t>
            </a:r>
            <a:r>
              <a:rPr lang="en-US" sz="2600" dirty="0">
                <a:solidFill>
                  <a:srgbClr val="FFCC66"/>
                </a:solidFill>
                <a:effectLst>
                  <a:outerShdw blurRad="38100" dist="38100" dir="2700000" algn="tl">
                    <a:srgbClr val="000000"/>
                  </a:outerShdw>
                </a:effectLst>
                <a:latin typeface="Berlin Sans FB" panose="020E0602020502020306" pitchFamily="34" charset="0"/>
              </a:rPr>
              <a:t>Gen. 7:22</a:t>
            </a: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581400"/>
            <a:ext cx="89308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destruction of Jerusalem, albeit devastating (</a:t>
            </a:r>
            <a:r>
              <a:rPr lang="en-US" sz="2600" dirty="0">
                <a:solidFill>
                  <a:srgbClr val="FFCC66"/>
                </a:solidFill>
                <a:effectLst>
                  <a:outerShdw blurRad="38100" dist="38100" dir="2700000" algn="tl">
                    <a:srgbClr val="000000"/>
                  </a:outerShdw>
                </a:effectLst>
                <a:latin typeface="Berlin Sans FB" panose="020E0602020502020306" pitchFamily="34" charset="0"/>
              </a:rPr>
              <a:t>Matt. 24:22</a:t>
            </a:r>
            <a:r>
              <a:rPr lang="en-US" sz="2600" dirty="0">
                <a:effectLst>
                  <a:outerShdw blurRad="38100" dist="38100" dir="2700000" algn="tl">
                    <a:srgbClr val="000000"/>
                  </a:outerShdw>
                </a:effectLst>
                <a:latin typeface="Berlin Sans FB" panose="020E0602020502020306" pitchFamily="34" charset="0"/>
              </a:rPr>
              <a:t>), was a </a:t>
            </a:r>
            <a:r>
              <a:rPr lang="en-US" sz="2600" u="sng" dirty="0">
                <a:solidFill>
                  <a:srgbClr val="FFFF00"/>
                </a:solidFill>
                <a:effectLst>
                  <a:outerShdw blurRad="38100" dist="38100" dir="2700000" algn="tl">
                    <a:srgbClr val="000000"/>
                  </a:outerShdw>
                </a:effectLst>
                <a:latin typeface="Berlin Sans FB" panose="020E0602020502020306" pitchFamily="34" charset="0"/>
              </a:rPr>
              <a:t>local</a:t>
            </a:r>
            <a:r>
              <a:rPr lang="en-US" sz="2600" dirty="0">
                <a:effectLst>
                  <a:outerShdw blurRad="38100" dist="38100" dir="2700000" algn="tl">
                    <a:srgbClr val="000000"/>
                  </a:outerShdw>
                </a:effectLst>
                <a:latin typeface="Berlin Sans FB" panose="020E0602020502020306" pitchFamily="34" charset="0"/>
              </a:rPr>
              <a:t> event infinitesimally smaller and limited in scope.</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3673D0C2-2A77-464F-9FE5-BF9CA4DA59E9}"/>
              </a:ext>
            </a:extLst>
          </p:cNvPr>
          <p:cNvSpPr txBox="1">
            <a:spLocks noChangeArrowheads="1"/>
          </p:cNvSpPr>
          <p:nvPr/>
        </p:nvSpPr>
        <p:spPr bwMode="auto">
          <a:xfrm>
            <a:off x="152400" y="5014496"/>
            <a:ext cx="89308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Noah’s flood </a:t>
            </a:r>
            <a:r>
              <a:rPr lang="en-US" sz="2600" i="1" dirty="0">
                <a:solidFill>
                  <a:srgbClr val="FFFF00"/>
                </a:solidFill>
                <a:effectLst>
                  <a:outerShdw blurRad="38100" dist="38100" dir="2700000" algn="tl">
                    <a:srgbClr val="000000"/>
                  </a:outerShdw>
                </a:effectLst>
                <a:latin typeface="Berlin Sans FB" panose="020E0602020502020306" pitchFamily="34" charset="0"/>
              </a:rPr>
              <a:t>“prevailed exceedingly on the earth…and the mountains were covered” </a:t>
            </a:r>
            <a:r>
              <a:rPr lang="en-US" sz="2600" dirty="0">
                <a:effectLst>
                  <a:outerShdw blurRad="38100" dist="38100" dir="2700000" algn="tl">
                    <a:srgbClr val="000000"/>
                  </a:outerShdw>
                </a:effectLst>
                <a:latin typeface="Berlin Sans FB" panose="020E0602020502020306" pitchFamily="34" charset="0"/>
              </a:rPr>
              <a:t>; it killed </a:t>
            </a:r>
            <a:r>
              <a:rPr lang="en-US" sz="2600" i="1" dirty="0">
                <a:solidFill>
                  <a:srgbClr val="FFFF00"/>
                </a:solidFill>
                <a:effectLst>
                  <a:outerShdw blurRad="38100" dist="38100" dir="2700000" algn="tl">
                    <a:srgbClr val="000000"/>
                  </a:outerShdw>
                </a:effectLst>
                <a:latin typeface="Berlin Sans FB" panose="020E0602020502020306" pitchFamily="34" charset="0"/>
              </a:rPr>
              <a:t>“all flesh…that moved on the earth; birds and cattle…and every man” </a:t>
            </a:r>
            <a:r>
              <a:rPr lang="en-US" sz="2600" dirty="0">
                <a:effectLst>
                  <a:outerShdw blurRad="38100" dist="38100" dir="2700000" algn="tl">
                    <a:srgbClr val="000000"/>
                  </a:outerShdw>
                </a:effectLst>
                <a:latin typeface="Berlin Sans FB" panose="020E0602020502020306" pitchFamily="34" charset="0"/>
              </a:rPr>
              <a:t>(</a:t>
            </a:r>
            <a:r>
              <a:rPr lang="en-US" sz="2600" dirty="0">
                <a:solidFill>
                  <a:srgbClr val="FFCC66"/>
                </a:solidFill>
                <a:effectLst>
                  <a:outerShdw blurRad="38100" dist="38100" dir="2700000" algn="tl">
                    <a:srgbClr val="000000"/>
                  </a:outerShdw>
                </a:effectLst>
                <a:latin typeface="Berlin Sans FB" panose="020E0602020502020306" pitchFamily="34" charset="0"/>
              </a:rPr>
              <a:t>Gen. 7:19-21</a:t>
            </a:r>
            <a:r>
              <a:rPr lang="en-US" sz="2600" dirty="0">
                <a:effectLst>
                  <a:outerShdw blurRad="38100" dist="38100" dir="2700000" algn="tl">
                    <a:srgbClr val="000000"/>
                  </a:outerShdw>
                </a:effectLst>
                <a:latin typeface="Berlin Sans FB" panose="020E0602020502020306" pitchFamily="34" charset="0"/>
              </a:rPr>
              <a:t>).</a:t>
            </a:r>
            <a:endParaRPr lang="en-US" sz="2600"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39532543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35</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41934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word </a:t>
            </a:r>
            <a:r>
              <a:rPr lang="en-US" sz="2600" u="sng" dirty="0">
                <a:solidFill>
                  <a:srgbClr val="FFFF00"/>
                </a:solidFill>
                <a:effectLst>
                  <a:outerShdw blurRad="38100" dist="38100" dir="2700000" algn="tl">
                    <a:srgbClr val="000000"/>
                  </a:outerShdw>
                </a:effectLst>
                <a:latin typeface="Berlin Sans FB" panose="020E0602020502020306" pitchFamily="34" charset="0"/>
              </a:rPr>
              <a:t>arcane</a:t>
            </a:r>
            <a:r>
              <a:rPr lang="en-US" sz="2600" dirty="0">
                <a:effectLst>
                  <a:outerShdw blurRad="38100" dist="38100" dir="2700000" algn="tl">
                    <a:srgbClr val="000000"/>
                  </a:outerShdw>
                </a:effectLst>
                <a:latin typeface="Berlin Sans FB" panose="020E0602020502020306" pitchFamily="34" charset="0"/>
              </a:rPr>
              <a:t> means “known or understood by very few, </a:t>
            </a:r>
            <a:r>
              <a:rPr lang="en-US" sz="2600" dirty="0" err="1">
                <a:effectLst>
                  <a:outerShdw blurRad="38100" dist="38100" dir="2700000" algn="tl">
                    <a:srgbClr val="000000"/>
                  </a:outerShdw>
                </a:effectLst>
                <a:latin typeface="Berlin Sans FB" panose="020E0602020502020306" pitchFamily="34" charset="0"/>
              </a:rPr>
              <a:t>myster-ious</a:t>
            </a:r>
            <a:r>
              <a:rPr lang="en-US" sz="2600" dirty="0">
                <a:effectLst>
                  <a:outerShdw blurRad="38100" dist="38100" dir="2700000" algn="tl">
                    <a:srgbClr val="000000"/>
                  </a:outerShdw>
                </a:effectLst>
                <a:latin typeface="Berlin Sans FB" panose="020E0602020502020306" pitchFamily="34" charset="0"/>
              </a:rPr>
              <a:t>, secret, obscure, esoteric” (</a:t>
            </a:r>
            <a:r>
              <a:rPr lang="en-US" sz="2600" i="1" dirty="0">
                <a:effectLst>
                  <a:outerShdw blurRad="38100" dist="38100" dir="2700000" algn="tl">
                    <a:srgbClr val="000000"/>
                  </a:outerShdw>
                </a:effectLst>
                <a:latin typeface="Berlin Sans FB" panose="020E0602020502020306" pitchFamily="34" charset="0"/>
              </a:rPr>
              <a:t>Dictionary.com</a:t>
            </a:r>
            <a:r>
              <a:rPr lang="en-US" sz="2600" dirty="0">
                <a:effectLst>
                  <a:outerShdw blurRad="38100" dist="38100" dir="2700000" algn="tl">
                    <a:srgbClr val="000000"/>
                  </a:outerShdw>
                </a:effectLst>
                <a:latin typeface="Berlin Sans FB" panose="020E0602020502020306" pitchFamily="34" charset="0"/>
              </a:rPr>
              <a:t>).</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603248"/>
            <a:ext cx="89308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Using that label is a </a:t>
            </a:r>
            <a:r>
              <a:rPr lang="en-US" sz="2600" u="sng" dirty="0">
                <a:effectLst>
                  <a:outerShdw blurRad="38100" dist="38100" dir="2700000" algn="tl">
                    <a:srgbClr val="000000"/>
                  </a:outerShdw>
                </a:effectLst>
                <a:latin typeface="Berlin Sans FB" panose="020E0602020502020306" pitchFamily="34" charset="0"/>
              </a:rPr>
              <a:t>calculating</a:t>
            </a:r>
            <a:r>
              <a:rPr lang="en-US" sz="2600" dirty="0">
                <a:effectLst>
                  <a:outerShdw blurRad="38100" dist="38100" dir="2700000" algn="tl">
                    <a:srgbClr val="000000"/>
                  </a:outerShdw>
                </a:effectLst>
                <a:latin typeface="Berlin Sans FB" panose="020E0602020502020306" pitchFamily="34" charset="0"/>
              </a:rPr>
              <a:t> and </a:t>
            </a:r>
            <a:r>
              <a:rPr lang="en-US" sz="2600" u="sng" dirty="0">
                <a:effectLst>
                  <a:outerShdw blurRad="38100" dist="38100" dir="2700000" algn="tl">
                    <a:srgbClr val="000000"/>
                  </a:outerShdw>
                </a:effectLst>
                <a:latin typeface="Berlin Sans FB" panose="020E0602020502020306" pitchFamily="34" charset="0"/>
              </a:rPr>
              <a:t>deceitful</a:t>
            </a:r>
            <a:r>
              <a:rPr lang="en-US" sz="2600" dirty="0">
                <a:effectLst>
                  <a:outerShdw blurRad="38100" dist="38100" dir="2700000" algn="tl">
                    <a:srgbClr val="000000"/>
                  </a:outerShdw>
                </a:effectLst>
                <a:latin typeface="Berlin Sans FB" panose="020E0602020502020306" pitchFamily="34" charset="0"/>
              </a:rPr>
              <a:t> attempt to plant the seed of doubt in people’s minds.</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3673D0C2-2A77-464F-9FE5-BF9CA4DA59E9}"/>
              </a:ext>
            </a:extLst>
          </p:cNvPr>
          <p:cNvSpPr txBox="1">
            <a:spLocks noChangeArrowheads="1"/>
          </p:cNvSpPr>
          <p:nvPr/>
        </p:nvSpPr>
        <p:spPr bwMode="auto">
          <a:xfrm>
            <a:off x="152400" y="4876800"/>
            <a:ext cx="89308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passage is VERY straight forward and to the point; saying it is </a:t>
            </a:r>
            <a:r>
              <a:rPr lang="en-US" sz="2600" u="sng" dirty="0">
                <a:solidFill>
                  <a:srgbClr val="FFFF00"/>
                </a:solidFill>
                <a:effectLst>
                  <a:outerShdw blurRad="38100" dist="38100" dir="2700000" algn="tl">
                    <a:srgbClr val="000000"/>
                  </a:outerShdw>
                </a:effectLst>
                <a:latin typeface="Berlin Sans FB" panose="020E0602020502020306" pitchFamily="34" charset="0"/>
              </a:rPr>
              <a:t>arcane</a:t>
            </a:r>
            <a:r>
              <a:rPr lang="en-US" sz="2600" dirty="0">
                <a:effectLst>
                  <a:outerShdw blurRad="38100" dist="38100" dir="2700000" algn="tl">
                    <a:srgbClr val="000000"/>
                  </a:outerShdw>
                </a:effectLst>
                <a:latin typeface="Berlin Sans FB" panose="020E0602020502020306" pitchFamily="34" charset="0"/>
              </a:rPr>
              <a:t> is an indictment of the Holy Spirit’s ability to make the Bible understandable:  </a:t>
            </a:r>
            <a:r>
              <a:rPr lang="en-US" sz="2600" dirty="0">
                <a:solidFill>
                  <a:srgbClr val="FFCC66"/>
                </a:solidFill>
                <a:effectLst>
                  <a:outerShdw blurRad="38100" dist="38100" dir="2700000" algn="tl">
                    <a:srgbClr val="000000"/>
                  </a:outerShdw>
                </a:effectLst>
                <a:latin typeface="Berlin Sans FB" panose="020E0602020502020306" pitchFamily="34" charset="0"/>
              </a:rPr>
              <a:t>1 Cor. 2:9-10; Eph. 3:1-5</a:t>
            </a:r>
          </a:p>
        </p:txBody>
      </p:sp>
    </p:spTree>
    <p:extLst>
      <p:ext uri="{BB962C8B-B14F-4D97-AF65-F5344CB8AC3E}">
        <p14:creationId xmlns:p14="http://schemas.microsoft.com/office/powerpoint/2010/main" val="40819818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36</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419344"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word </a:t>
            </a:r>
            <a:r>
              <a:rPr lang="en-US" sz="2600" i="1" dirty="0">
                <a:solidFill>
                  <a:srgbClr val="FFFF00"/>
                </a:solidFill>
                <a:effectLst>
                  <a:outerShdw blurRad="38100" dist="38100" dir="2700000" algn="tl">
                    <a:srgbClr val="000000"/>
                  </a:outerShdw>
                </a:effectLst>
                <a:latin typeface="Berlin Sans FB" panose="020E0602020502020306" pitchFamily="34" charset="0"/>
              </a:rPr>
              <a:t>elements</a:t>
            </a:r>
            <a:r>
              <a:rPr lang="en-US" sz="2600" dirty="0">
                <a:effectLst>
                  <a:outerShdw blurRad="38100" dist="38100" dir="2700000" algn="tl">
                    <a:srgbClr val="000000"/>
                  </a:outerShdw>
                </a:effectLst>
                <a:latin typeface="Berlin Sans FB" panose="020E0602020502020306" pitchFamily="34" charset="0"/>
              </a:rPr>
              <a:t> is from the Greek word </a:t>
            </a:r>
            <a:r>
              <a:rPr lang="en-US" sz="2600" i="1" dirty="0" err="1">
                <a:solidFill>
                  <a:srgbClr val="FFFF00"/>
                </a:solidFill>
                <a:effectLst>
                  <a:outerShdw blurRad="38100" dist="38100" dir="2700000" algn="tl">
                    <a:srgbClr val="000000"/>
                  </a:outerShdw>
                </a:effectLst>
                <a:latin typeface="Berlin Sans FB" panose="020E0602020502020306" pitchFamily="34" charset="0"/>
              </a:rPr>
              <a:t>stoicheion</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effectLst>
                  <a:outerShdw blurRad="38100" dist="38100" dir="2700000" algn="tl">
                    <a:srgbClr val="000000"/>
                  </a:outerShdw>
                </a:effectLst>
                <a:latin typeface="Berlin Sans FB" panose="020E0602020502020306" pitchFamily="34" charset="0"/>
              </a:rPr>
              <a:t>and may refer to any </a:t>
            </a:r>
            <a:r>
              <a:rPr lang="en-US" sz="2600" i="1" dirty="0">
                <a:solidFill>
                  <a:srgbClr val="FFFF00"/>
                </a:solidFill>
                <a:effectLst>
                  <a:outerShdw blurRad="38100" dist="38100" dir="2700000" algn="tl">
                    <a:srgbClr val="000000"/>
                  </a:outerShdw>
                </a:effectLst>
                <a:latin typeface="Berlin Sans FB" panose="020E0602020502020306" pitchFamily="34" charset="0"/>
              </a:rPr>
              <a:t>fundamental principles </a:t>
            </a:r>
            <a:r>
              <a:rPr lang="en-US" sz="2600" dirty="0">
                <a:effectLst>
                  <a:outerShdw blurRad="38100" dist="38100" dir="2700000" algn="tl">
                    <a:srgbClr val="000000"/>
                  </a:outerShdw>
                </a:effectLst>
                <a:latin typeface="Berlin Sans FB" panose="020E0602020502020306" pitchFamily="34" charset="0"/>
              </a:rPr>
              <a:t>or </a:t>
            </a:r>
            <a:r>
              <a:rPr lang="en-US" sz="2600" i="1" dirty="0">
                <a:solidFill>
                  <a:srgbClr val="FFFF00"/>
                </a:solidFill>
                <a:effectLst>
                  <a:outerShdw blurRad="38100" dist="38100" dir="2700000" algn="tl">
                    <a:srgbClr val="000000"/>
                  </a:outerShdw>
                </a:effectLst>
                <a:latin typeface="Berlin Sans FB" panose="020E0602020502020306" pitchFamily="34" charset="0"/>
              </a:rPr>
              <a:t>primary doctrines</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cf. Heb. 5:12</a:t>
            </a: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3840996"/>
            <a:ext cx="89308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RE advocates </a:t>
            </a:r>
            <a:r>
              <a:rPr lang="en-US" sz="2600" u="sng" dirty="0">
                <a:effectLst>
                  <a:outerShdw blurRad="38100" dist="38100" dir="2700000" algn="tl">
                    <a:srgbClr val="000000"/>
                  </a:outerShdw>
                </a:effectLst>
                <a:latin typeface="Berlin Sans FB" panose="020E0602020502020306" pitchFamily="34" charset="0"/>
              </a:rPr>
              <a:t>limit</a:t>
            </a:r>
            <a:r>
              <a:rPr lang="en-US" sz="2600" dirty="0">
                <a:effectLst>
                  <a:outerShdw blurRad="38100" dist="38100" dir="2700000" algn="tl">
                    <a:srgbClr val="000000"/>
                  </a:outerShdw>
                </a:effectLst>
                <a:latin typeface="Berlin Sans FB" panose="020E0602020502020306" pitchFamily="34" charset="0"/>
              </a:rPr>
              <a:t> </a:t>
            </a:r>
            <a:r>
              <a:rPr lang="en-US" sz="2600" i="1" dirty="0" err="1">
                <a:solidFill>
                  <a:srgbClr val="FFFF00"/>
                </a:solidFill>
                <a:effectLst>
                  <a:outerShdw blurRad="38100" dist="38100" dir="2700000" algn="tl">
                    <a:srgbClr val="000000"/>
                  </a:outerShdw>
                </a:effectLst>
                <a:latin typeface="Berlin Sans FB" panose="020E0602020502020306" pitchFamily="34" charset="0"/>
              </a:rPr>
              <a:t>stoicheion</a:t>
            </a:r>
            <a:r>
              <a:rPr lang="en-US" sz="2600" dirty="0">
                <a:effectLst>
                  <a:outerShdw blurRad="38100" dist="38100" dir="2700000" algn="tl">
                    <a:srgbClr val="000000"/>
                  </a:outerShdw>
                </a:effectLst>
                <a:latin typeface="Berlin Sans FB" panose="020E0602020502020306" pitchFamily="34" charset="0"/>
              </a:rPr>
              <a:t> to mean </a:t>
            </a:r>
            <a:r>
              <a:rPr lang="en-US" sz="2600" i="1" dirty="0">
                <a:solidFill>
                  <a:srgbClr val="FFFF00"/>
                </a:solidFill>
                <a:effectLst>
                  <a:outerShdw blurRad="38100" dist="38100" dir="2700000" algn="tl">
                    <a:srgbClr val="000000"/>
                  </a:outerShdw>
                </a:effectLst>
                <a:latin typeface="Berlin Sans FB" panose="020E0602020502020306" pitchFamily="34" charset="0"/>
              </a:rPr>
              <a:t>principles</a:t>
            </a:r>
            <a:r>
              <a:rPr lang="en-US" sz="2600" dirty="0">
                <a:effectLst>
                  <a:outerShdw blurRad="38100" dist="38100" dir="2700000" algn="tl">
                    <a:srgbClr val="000000"/>
                  </a:outerShdw>
                </a:effectLst>
                <a:latin typeface="Berlin Sans FB" panose="020E0602020502020306" pitchFamily="34" charset="0"/>
              </a:rPr>
              <a:t> in </a:t>
            </a:r>
            <a:r>
              <a:rPr lang="en-US" sz="2600" dirty="0">
                <a:solidFill>
                  <a:srgbClr val="FFCC66"/>
                </a:solidFill>
                <a:effectLst>
                  <a:outerShdw blurRad="38100" dist="38100" dir="2700000" algn="tl">
                    <a:srgbClr val="000000"/>
                  </a:outerShdw>
                </a:effectLst>
                <a:latin typeface="Berlin Sans FB" panose="020E0602020502020306" pitchFamily="34" charset="0"/>
              </a:rPr>
              <a:t>2 Peter 3:10, 12 </a:t>
            </a:r>
            <a:r>
              <a:rPr lang="en-US" sz="2600" dirty="0">
                <a:effectLst>
                  <a:outerShdw blurRad="38100" dist="38100" dir="2700000" algn="tl">
                    <a:srgbClr val="000000"/>
                  </a:outerShdw>
                </a:effectLst>
                <a:latin typeface="Berlin Sans FB" panose="020E0602020502020306" pitchFamily="34" charset="0"/>
              </a:rPr>
              <a:t>in an attempt to limit it to the </a:t>
            </a:r>
            <a:r>
              <a:rPr lang="en-US" sz="2600" i="1" dirty="0">
                <a:solidFill>
                  <a:srgbClr val="FFFF00"/>
                </a:solidFill>
                <a:effectLst>
                  <a:outerShdw blurRad="38100" dist="38100" dir="2700000" algn="tl">
                    <a:srgbClr val="000000"/>
                  </a:outerShdw>
                </a:effectLst>
                <a:latin typeface="Berlin Sans FB" panose="020E0602020502020306" pitchFamily="34" charset="0"/>
              </a:rPr>
              <a:t>principles</a:t>
            </a:r>
            <a:r>
              <a:rPr lang="en-US" sz="2600" dirty="0">
                <a:effectLst>
                  <a:outerShdw blurRad="38100" dist="38100" dir="2700000" algn="tl">
                    <a:srgbClr val="000000"/>
                  </a:outerShdw>
                </a:effectLst>
                <a:latin typeface="Berlin Sans FB" panose="020E0602020502020306" pitchFamily="34" charset="0"/>
              </a:rPr>
              <a:t> of the old covenant, the Law of Moses, the Jewish system.</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3673D0C2-2A77-464F-9FE5-BF9CA4DA59E9}"/>
              </a:ext>
            </a:extLst>
          </p:cNvPr>
          <p:cNvSpPr txBox="1">
            <a:spLocks noChangeArrowheads="1"/>
          </p:cNvSpPr>
          <p:nvPr/>
        </p:nvSpPr>
        <p:spPr bwMode="auto">
          <a:xfrm>
            <a:off x="152400" y="5355848"/>
            <a:ext cx="89308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Such quibbles are a tried and true technique of those seeking to avoid the force of scriptural truth.</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75072926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534400" y="6400800"/>
            <a:ext cx="609600" cy="457200"/>
          </a:xfrm>
        </p:spPr>
        <p:txBody>
          <a:bodyPr/>
          <a:lstStyle/>
          <a:p>
            <a:fld id="{955E7828-17CB-442F-849A-4BD13309398C}" type="slidenum">
              <a:rPr lang="en-US" sz="1800" b="1" smtClean="0">
                <a:effectLst/>
                <a:latin typeface="Gill Sans MT" panose="020B0502020104020203" pitchFamily="34" charset="0"/>
              </a:rPr>
              <a:pPr/>
              <a:t>37</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20"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28996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Vine/Thayer; their first definition of </a:t>
            </a:r>
            <a:r>
              <a:rPr lang="en-US" sz="2600" i="1" dirty="0" err="1">
                <a:solidFill>
                  <a:srgbClr val="FFFF00"/>
                </a:solidFill>
                <a:effectLst>
                  <a:outerShdw blurRad="38100" dist="38100" dir="2700000" algn="tl">
                    <a:srgbClr val="000000"/>
                  </a:outerShdw>
                </a:effectLst>
                <a:latin typeface="Berlin Sans FB" panose="020E0602020502020306" pitchFamily="34" charset="0"/>
              </a:rPr>
              <a:t>stoicheion</a:t>
            </a:r>
            <a:r>
              <a:rPr lang="en-US" sz="1000" i="1" dirty="0">
                <a:solidFill>
                  <a:srgbClr val="FFFF00"/>
                </a:solidFill>
                <a:effectLst>
                  <a:outerShdw blurRad="38100" dist="38100" dir="2700000" algn="tl">
                    <a:srgbClr val="000000"/>
                  </a:outerShdw>
                </a:effectLst>
                <a:latin typeface="Berlin Sans FB" panose="020E0602020502020306" pitchFamily="34" charset="0"/>
              </a:rPr>
              <a:t> </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effectLst>
                  <a:outerShdw blurRad="38100" dist="38100" dir="2700000" algn="tl">
                    <a:srgbClr val="000000"/>
                  </a:outerShdw>
                </a:effectLst>
                <a:latin typeface="Berlin Sans FB" panose="020E0602020502020306" pitchFamily="34" charset="0"/>
              </a:rPr>
              <a:t>is “any first thing.”</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C8E43CA8-9580-4DC1-ADB7-91E85CB9F0D2}"/>
              </a:ext>
            </a:extLst>
          </p:cNvPr>
          <p:cNvSpPr txBox="1">
            <a:spLocks noChangeArrowheads="1"/>
          </p:cNvSpPr>
          <p:nvPr/>
        </p:nvSpPr>
        <p:spPr bwMode="auto">
          <a:xfrm>
            <a:off x="136902" y="2628781"/>
            <a:ext cx="89308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Thus, </a:t>
            </a:r>
            <a:r>
              <a:rPr lang="en-US" sz="2600" i="1" dirty="0" err="1">
                <a:solidFill>
                  <a:srgbClr val="FFFF00"/>
                </a:solidFill>
                <a:effectLst>
                  <a:outerShdw blurRad="38100" dist="38100" dir="2700000" algn="tl">
                    <a:srgbClr val="000000"/>
                  </a:outerShdw>
                </a:effectLst>
                <a:latin typeface="Berlin Sans FB" panose="020E0602020502020306" pitchFamily="34" charset="0"/>
              </a:rPr>
              <a:t>stoicheion</a:t>
            </a:r>
            <a:r>
              <a:rPr lang="en-US" sz="2600" dirty="0">
                <a:effectLst>
                  <a:outerShdw blurRad="38100" dist="38100" dir="2700000" algn="tl">
                    <a:srgbClr val="000000"/>
                  </a:outerShdw>
                </a:effectLst>
                <a:latin typeface="Berlin Sans FB" panose="020E0602020502020306" pitchFamily="34" charset="0"/>
              </a:rPr>
              <a:t> can be “any first thing” and is not limited to mean </a:t>
            </a:r>
            <a:r>
              <a:rPr lang="en-US" sz="2600" i="1" dirty="0">
                <a:solidFill>
                  <a:srgbClr val="FFFF00"/>
                </a:solidFill>
                <a:effectLst>
                  <a:outerShdw blurRad="38100" dist="38100" dir="2700000" algn="tl">
                    <a:srgbClr val="000000"/>
                  </a:outerShdw>
                </a:effectLst>
                <a:latin typeface="Berlin Sans FB" panose="020E0602020502020306" pitchFamily="34" charset="0"/>
              </a:rPr>
              <a:t>first principles</a:t>
            </a:r>
            <a:r>
              <a:rPr lang="en-US" sz="2600" dirty="0">
                <a:effectLst>
                  <a:outerShdw blurRad="38100" dist="38100" dir="2700000" algn="tl">
                    <a:srgbClr val="000000"/>
                  </a:outerShdw>
                </a:effectLst>
                <a:latin typeface="Berlin Sans FB" panose="020E0602020502020306" pitchFamily="34" charset="0"/>
              </a:rPr>
              <a:t> as asserted by RE advocates.</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3673D0C2-2A77-464F-9FE5-BF9CA4DA59E9}"/>
              </a:ext>
            </a:extLst>
          </p:cNvPr>
          <p:cNvSpPr txBox="1">
            <a:spLocks noChangeArrowheads="1"/>
          </p:cNvSpPr>
          <p:nvPr/>
        </p:nvSpPr>
        <p:spPr bwMode="auto">
          <a:xfrm>
            <a:off x="152400" y="3619381"/>
            <a:ext cx="893089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What “first thing” does it refer to in </a:t>
            </a:r>
            <a:r>
              <a:rPr lang="en-US" sz="2600" dirty="0">
                <a:solidFill>
                  <a:srgbClr val="FFCC66"/>
                </a:solidFill>
                <a:effectLst>
                  <a:outerShdw blurRad="38100" dist="38100" dir="2700000" algn="tl">
                    <a:srgbClr val="000000"/>
                  </a:outerShdw>
                </a:effectLst>
                <a:latin typeface="Berlin Sans FB" panose="020E0602020502020306" pitchFamily="34" charset="0"/>
              </a:rPr>
              <a:t>2 Peter 3:10 &amp; 12</a:t>
            </a:r>
            <a:r>
              <a:rPr lang="en-US" sz="2600" dirty="0">
                <a:effectLst>
                  <a:outerShdw blurRad="38100" dist="38100" dir="2700000" algn="tl">
                    <a:srgbClr val="000000"/>
                  </a:outerShdw>
                </a:effectLst>
                <a:latin typeface="Berlin Sans FB" panose="020E0602020502020306" pitchFamily="34" charset="0"/>
              </a:rPr>
              <a:t>?</a:t>
            </a:r>
            <a:endParaRPr lang="en-US" sz="26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F6471FBC-0DD5-496B-8774-B73F50910D8A}"/>
              </a:ext>
            </a:extLst>
          </p:cNvPr>
          <p:cNvSpPr txBox="1">
            <a:spLocks noChangeArrowheads="1"/>
          </p:cNvSpPr>
          <p:nvPr/>
        </p:nvSpPr>
        <p:spPr bwMode="auto">
          <a:xfrm>
            <a:off x="152400" y="4267200"/>
            <a:ext cx="89308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Refers to the </a:t>
            </a:r>
            <a:r>
              <a:rPr lang="en-US" sz="2600" u="sng" dirty="0">
                <a:solidFill>
                  <a:srgbClr val="FFFF00"/>
                </a:solidFill>
                <a:effectLst>
                  <a:outerShdw blurRad="38100" dist="38100" dir="2700000" algn="tl">
                    <a:srgbClr val="000000"/>
                  </a:outerShdw>
                </a:effectLst>
                <a:latin typeface="Berlin Sans FB" panose="020E0602020502020306" pitchFamily="34" charset="0"/>
              </a:rPr>
              <a:t>elementary principles</a:t>
            </a:r>
            <a:r>
              <a:rPr lang="en-US" sz="2600" dirty="0">
                <a:solidFill>
                  <a:srgbClr val="FFFF00"/>
                </a:solidFill>
                <a:effectLst>
                  <a:outerShdw blurRad="38100" dist="38100" dir="2700000" algn="tl">
                    <a:srgbClr val="000000"/>
                  </a:outerShdw>
                </a:effectLst>
                <a:latin typeface="Berlin Sans FB" panose="020E0602020502020306" pitchFamily="34" charset="0"/>
              </a:rPr>
              <a:t> </a:t>
            </a:r>
            <a:r>
              <a:rPr lang="en-US" sz="2600" dirty="0">
                <a:effectLst>
                  <a:outerShdw blurRad="38100" dist="38100" dir="2700000" algn="tl">
                    <a:srgbClr val="000000"/>
                  </a:outerShdw>
                </a:effectLst>
                <a:latin typeface="Berlin Sans FB" panose="020E0602020502020306" pitchFamily="34" charset="0"/>
              </a:rPr>
              <a:t>or “first things” of the material Universe:  </a:t>
            </a:r>
            <a:r>
              <a:rPr lang="en-US" sz="2600" i="1" dirty="0">
                <a:solidFill>
                  <a:srgbClr val="FFFF00"/>
                </a:solidFill>
                <a:effectLst>
                  <a:outerShdw blurRad="38100" dist="38100" dir="2700000" algn="tl">
                    <a:srgbClr val="000000"/>
                  </a:outerShdw>
                </a:effectLst>
                <a:latin typeface="Berlin Sans FB" panose="020E0602020502020306" pitchFamily="34" charset="0"/>
              </a:rPr>
              <a:t>“both the earth and the works that are in it will be burned up.”</a:t>
            </a:r>
          </a:p>
        </p:txBody>
      </p:sp>
      <p:sp>
        <p:nvSpPr>
          <p:cNvPr id="14" name="Text Box 15">
            <a:extLst>
              <a:ext uri="{FF2B5EF4-FFF2-40B4-BE49-F238E27FC236}">
                <a16:creationId xmlns:a16="http://schemas.microsoft.com/office/drawing/2014/main" id="{D7A0F651-6B3B-4B6B-8504-951CA90B3892}"/>
              </a:ext>
            </a:extLst>
          </p:cNvPr>
          <p:cNvSpPr txBox="1">
            <a:spLocks noChangeArrowheads="1"/>
          </p:cNvSpPr>
          <p:nvPr/>
        </p:nvSpPr>
        <p:spPr bwMode="auto">
          <a:xfrm>
            <a:off x="152400" y="5629652"/>
            <a:ext cx="89308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The Flood destroyed the antediluvian world and the destruction of </a:t>
            </a:r>
            <a:r>
              <a:rPr lang="en-US" sz="2600" dirty="0">
                <a:solidFill>
                  <a:srgbClr val="FFCC66"/>
                </a:solidFill>
                <a:effectLst>
                  <a:outerShdw blurRad="38100" dist="38100" dir="2700000" algn="tl">
                    <a:srgbClr val="000000"/>
                  </a:outerShdw>
                </a:effectLst>
                <a:latin typeface="Berlin Sans FB" panose="020E0602020502020306" pitchFamily="34" charset="0"/>
              </a:rPr>
              <a:t>2 Peter 3 </a:t>
            </a:r>
            <a:r>
              <a:rPr lang="en-US" sz="2600" dirty="0">
                <a:effectLst>
                  <a:outerShdw blurRad="38100" dist="38100" dir="2700000" algn="tl">
                    <a:srgbClr val="000000"/>
                  </a:outerShdw>
                </a:effectLst>
                <a:latin typeface="Berlin Sans FB" panose="020E0602020502020306" pitchFamily="34" charset="0"/>
              </a:rPr>
              <a:t>will destroy the material Universe.</a:t>
            </a:r>
            <a:endParaRPr lang="en-US" sz="2600" i="1" dirty="0">
              <a:solidFill>
                <a:srgbClr val="FFFF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33217546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1" grpId="0"/>
      <p:bldP spid="13" grpId="0"/>
      <p:bldP spid="1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Conclusion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38</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3D6477EB-F75B-4306-9804-72FCD8BDD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113"/>
            <a:ext cx="3810000" cy="3602492"/>
          </a:xfrm>
          <a:prstGeom prst="rect">
            <a:avLst/>
          </a:prstGeom>
        </p:spPr>
      </p:pic>
      <p:sp>
        <p:nvSpPr>
          <p:cNvPr id="12" name="Text Box 15">
            <a:extLst>
              <a:ext uri="{FF2B5EF4-FFF2-40B4-BE49-F238E27FC236}">
                <a16:creationId xmlns:a16="http://schemas.microsoft.com/office/drawing/2014/main" id="{423E9614-F49B-443D-BA4F-777652835010}"/>
              </a:ext>
            </a:extLst>
          </p:cNvPr>
          <p:cNvSpPr txBox="1">
            <a:spLocks noChangeArrowheads="1"/>
          </p:cNvSpPr>
          <p:nvPr/>
        </p:nvSpPr>
        <p:spPr bwMode="auto">
          <a:xfrm>
            <a:off x="143256" y="1646872"/>
            <a:ext cx="519074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Christians are guided by God’s Word (</a:t>
            </a:r>
            <a:r>
              <a:rPr lang="en-US" sz="2600" dirty="0">
                <a:solidFill>
                  <a:srgbClr val="FFCC66"/>
                </a:solidFill>
                <a:effectLst>
                  <a:outerShdw blurRad="38100" dist="38100" dir="2700000" algn="tl">
                    <a:srgbClr val="000000"/>
                  </a:outerShdw>
                </a:effectLst>
                <a:latin typeface="Berlin Sans FB" panose="020E0602020502020306" pitchFamily="34" charset="0"/>
              </a:rPr>
              <a:t>2 Tim. 3:16-17</a:t>
            </a:r>
            <a:r>
              <a:rPr lang="en-US" sz="2600" dirty="0">
                <a:effectLst>
                  <a:outerShdw blurRad="38100" dist="38100" dir="2700000" algn="tl">
                    <a:srgbClr val="000000"/>
                  </a:outerShdw>
                </a:effectLst>
                <a:latin typeface="Berlin Sans FB" panose="020E0602020502020306" pitchFamily="34" charset="0"/>
              </a:rPr>
              <a:t>), not the </a:t>
            </a:r>
            <a:r>
              <a:rPr lang="en-US" sz="2600" i="1" dirty="0">
                <a:solidFill>
                  <a:srgbClr val="FFFF00"/>
                </a:solidFill>
                <a:effectLst>
                  <a:outerShdw blurRad="38100" dist="38100" dir="2700000" algn="tl">
                    <a:srgbClr val="000000"/>
                  </a:outerShdw>
                </a:effectLst>
                <a:latin typeface="Berlin Sans FB" panose="020E0602020502020306" pitchFamily="34" charset="0"/>
              </a:rPr>
              <a:t>“doctrines and commandments of men”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CC66"/>
                </a:solidFill>
                <a:effectLst>
                  <a:outerShdw blurRad="38100" dist="38100" dir="2700000" algn="tl">
                    <a:srgbClr val="000000"/>
                  </a:outerShdw>
                </a:effectLst>
                <a:latin typeface="Berlin Sans FB" panose="020E0602020502020306" pitchFamily="34" charset="0"/>
              </a:rPr>
              <a:t>Matt. 15:9</a:t>
            </a:r>
          </a:p>
        </p:txBody>
      </p:sp>
      <p:sp>
        <p:nvSpPr>
          <p:cNvPr id="14" name="Text Box 15">
            <a:extLst>
              <a:ext uri="{FF2B5EF4-FFF2-40B4-BE49-F238E27FC236}">
                <a16:creationId xmlns:a16="http://schemas.microsoft.com/office/drawing/2014/main" id="{C6C3E739-E80D-4C92-81A7-80506988C98F}"/>
              </a:ext>
            </a:extLst>
          </p:cNvPr>
          <p:cNvSpPr txBox="1">
            <a:spLocks noChangeArrowheads="1"/>
          </p:cNvSpPr>
          <p:nvPr/>
        </p:nvSpPr>
        <p:spPr bwMode="auto">
          <a:xfrm>
            <a:off x="152400" y="365760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 is </a:t>
            </a:r>
            <a:r>
              <a:rPr lang="en-US" sz="2800" i="1" dirty="0">
                <a:solidFill>
                  <a:srgbClr val="FFFF00"/>
                </a:solidFill>
                <a:effectLst>
                  <a:outerShdw blurRad="38100" dist="38100" dir="2700000" algn="tl">
                    <a:srgbClr val="000000"/>
                  </a:outerShdw>
                </a:effectLst>
                <a:latin typeface="Berlin Sans FB" panose="020E0602020502020306" pitchFamily="34" charset="0"/>
              </a:rPr>
              <a:t>“a different gospel” </a:t>
            </a:r>
            <a:r>
              <a:rPr lang="en-US" sz="2800" dirty="0">
                <a:effectLst>
                  <a:outerShdw blurRad="38100" dist="38100" dir="2700000" algn="tl">
                    <a:srgbClr val="000000"/>
                  </a:outerShdw>
                </a:effectLst>
                <a:latin typeface="Berlin Sans FB" panose="020E0602020502020306" pitchFamily="34" charset="0"/>
              </a:rPr>
              <a:t>a </a:t>
            </a:r>
            <a:r>
              <a:rPr lang="en-US" sz="2800" i="1" dirty="0">
                <a:solidFill>
                  <a:srgbClr val="FFFF00"/>
                </a:solidFill>
                <a:effectLst>
                  <a:outerShdw blurRad="38100" dist="38100" dir="2700000" algn="tl">
                    <a:srgbClr val="000000"/>
                  </a:outerShdw>
                </a:effectLst>
                <a:latin typeface="Berlin Sans FB" panose="020E0602020502020306" pitchFamily="34" charset="0"/>
              </a:rPr>
              <a:t>"damnable heresy"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Gal. 1:6; 2 Pet. 3:1</a:t>
            </a:r>
          </a:p>
        </p:txBody>
      </p:sp>
      <p:sp>
        <p:nvSpPr>
          <p:cNvPr id="4" name="TextBox 3">
            <a:extLst>
              <a:ext uri="{FF2B5EF4-FFF2-40B4-BE49-F238E27FC236}">
                <a16:creationId xmlns:a16="http://schemas.microsoft.com/office/drawing/2014/main" id="{FBCD2A50-CCDE-4711-BCF3-DD8EA7DF6F78}"/>
              </a:ext>
            </a:extLst>
          </p:cNvPr>
          <p:cNvSpPr txBox="1"/>
          <p:nvPr/>
        </p:nvSpPr>
        <p:spPr>
          <a:xfrm>
            <a:off x="914400" y="4618673"/>
            <a:ext cx="2736647" cy="1569660"/>
          </a:xfrm>
          <a:prstGeom prst="rect">
            <a:avLst/>
          </a:prstGeom>
          <a:noFill/>
        </p:spPr>
        <p:txBody>
          <a:bodyPr wrap="none" rtlCol="0">
            <a:spAutoFit/>
          </a:bodyPr>
          <a:lstStyle/>
          <a:p>
            <a:pPr algn="r"/>
            <a:r>
              <a:rPr lang="en-US" sz="3200" dirty="0">
                <a:solidFill>
                  <a:srgbClr val="FFCC66"/>
                </a:solidFill>
                <a:latin typeface="Gill Sans MT" panose="020B0502020104020203" pitchFamily="34" charset="0"/>
              </a:rPr>
              <a:t>Galatians 1:6</a:t>
            </a:r>
          </a:p>
          <a:p>
            <a:pPr algn="r"/>
            <a:r>
              <a:rPr lang="en-US" sz="3200" dirty="0">
                <a:solidFill>
                  <a:srgbClr val="FFCC66"/>
                </a:solidFill>
                <a:latin typeface="Gill Sans MT" panose="020B0502020104020203" pitchFamily="34" charset="0"/>
              </a:rPr>
              <a:t>Ephesians 4:4-5</a:t>
            </a:r>
          </a:p>
          <a:p>
            <a:pPr algn="r"/>
            <a:r>
              <a:rPr lang="en-US" sz="3200" dirty="0">
                <a:solidFill>
                  <a:srgbClr val="FFCC66"/>
                </a:solidFill>
                <a:latin typeface="Gill Sans MT" panose="020B0502020104020203" pitchFamily="34" charset="0"/>
              </a:rPr>
              <a:t>Jeremiah 616</a:t>
            </a:r>
          </a:p>
        </p:txBody>
      </p:sp>
      <p:sp>
        <p:nvSpPr>
          <p:cNvPr id="19" name="TextBox 18">
            <a:extLst>
              <a:ext uri="{FF2B5EF4-FFF2-40B4-BE49-F238E27FC236}">
                <a16:creationId xmlns:a16="http://schemas.microsoft.com/office/drawing/2014/main" id="{5D83930D-997C-4BDC-9619-57D3120B9DED}"/>
              </a:ext>
            </a:extLst>
          </p:cNvPr>
          <p:cNvSpPr txBox="1"/>
          <p:nvPr/>
        </p:nvSpPr>
        <p:spPr>
          <a:xfrm>
            <a:off x="5048462" y="4618220"/>
            <a:ext cx="2571538" cy="1569660"/>
          </a:xfrm>
          <a:prstGeom prst="rect">
            <a:avLst/>
          </a:prstGeom>
          <a:noFill/>
        </p:spPr>
        <p:txBody>
          <a:bodyPr wrap="none" rtlCol="0">
            <a:spAutoFit/>
          </a:bodyPr>
          <a:lstStyle/>
          <a:p>
            <a:pPr algn="r"/>
            <a:r>
              <a:rPr lang="en-US" sz="3200" dirty="0">
                <a:solidFill>
                  <a:srgbClr val="FFCC66"/>
                </a:solidFill>
                <a:latin typeface="Gill Sans MT" panose="020B0502020104020203" pitchFamily="34" charset="0"/>
              </a:rPr>
              <a:t>Hebrews 9:28</a:t>
            </a:r>
          </a:p>
          <a:p>
            <a:pPr algn="ctr"/>
            <a:r>
              <a:rPr lang="en-US" sz="3200" dirty="0">
                <a:solidFill>
                  <a:srgbClr val="FFCC66"/>
                </a:solidFill>
                <a:latin typeface="Gill Sans MT" panose="020B0502020104020203" pitchFamily="34" charset="0"/>
              </a:rPr>
              <a:t>Acts 17:31</a:t>
            </a:r>
          </a:p>
          <a:p>
            <a:pPr algn="ctr"/>
            <a:r>
              <a:rPr lang="en-US" sz="3200" dirty="0">
                <a:solidFill>
                  <a:srgbClr val="FFCC66"/>
                </a:solidFill>
                <a:latin typeface="Gill Sans MT" panose="020B0502020104020203" pitchFamily="34" charset="0"/>
              </a:rPr>
              <a:t>Titus 2:13</a:t>
            </a:r>
          </a:p>
        </p:txBody>
      </p:sp>
    </p:spTree>
    <p:extLst>
      <p:ext uri="{BB962C8B-B14F-4D97-AF65-F5344CB8AC3E}">
        <p14:creationId xmlns:p14="http://schemas.microsoft.com/office/powerpoint/2010/main" val="30937908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2" grpId="0"/>
      <p:bldP spid="14" grpId="0"/>
      <p:bldP spid="4"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738664"/>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200" dirty="0">
                <a:solidFill>
                  <a:srgbClr val="FFFF00"/>
                </a:solidFill>
                <a:latin typeface="Berlin Sans FB Demi" panose="020E0802020502020306" pitchFamily="34" charset="0"/>
              </a:rPr>
              <a:t>The end of the world</a:t>
            </a:r>
          </a:p>
        </p:txBody>
      </p:sp>
      <p:sp>
        <p:nvSpPr>
          <p:cNvPr id="56335" name="Text Box 15"/>
          <p:cNvSpPr txBox="1">
            <a:spLocks noChangeArrowheads="1"/>
          </p:cNvSpPr>
          <p:nvPr/>
        </p:nvSpPr>
        <p:spPr bwMode="auto">
          <a:xfrm>
            <a:off x="143256" y="1742090"/>
            <a:ext cx="51145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 teaches the final judgment took place in 70 </a:t>
            </a:r>
            <a:r>
              <a:rPr lang="en-US" sz="2800" cap="small" dirty="0">
                <a:effectLst>
                  <a:outerShdw blurRad="38100" dist="38100" dir="2700000" algn="tl">
                    <a:srgbClr val="000000"/>
                  </a:outerShdw>
                </a:effectLst>
                <a:latin typeface="Berlin Sans FB" panose="020E0602020502020306" pitchFamily="34" charset="0"/>
              </a:rPr>
              <a:t>a.d</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4</a:t>
            </a:fld>
            <a:endParaRPr lang="en-US" sz="1800" b="1" dirty="0">
              <a:effectLst/>
              <a:latin typeface="Gill Sans MT" panose="020B0502020104020203" pitchFamily="34" charset="0"/>
            </a:endParaRPr>
          </a:p>
        </p:txBody>
      </p:sp>
      <p:sp>
        <p:nvSpPr>
          <p:cNvPr id="13" name="Text Box 15">
            <a:extLst>
              <a:ext uri="{FF2B5EF4-FFF2-40B4-BE49-F238E27FC236}">
                <a16:creationId xmlns:a16="http://schemas.microsoft.com/office/drawing/2014/main" id="{FBC024CA-606D-4F53-A02D-073FD8A5BC2F}"/>
              </a:ext>
            </a:extLst>
          </p:cNvPr>
          <p:cNvSpPr txBox="1">
            <a:spLocks noChangeArrowheads="1"/>
          </p:cNvSpPr>
          <p:nvPr/>
        </p:nvSpPr>
        <p:spPr bwMode="auto">
          <a:xfrm>
            <a:off x="152400" y="2958405"/>
            <a:ext cx="8991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RE teaches there will </a:t>
            </a:r>
            <a:r>
              <a:rPr lang="en-US" sz="2800" u="sng" dirty="0">
                <a:effectLst>
                  <a:outerShdw blurRad="38100" dist="38100" dir="2700000" algn="tl">
                    <a:srgbClr val="000000"/>
                  </a:outerShdw>
                </a:effectLst>
                <a:latin typeface="Berlin Sans FB" panose="020E0602020502020306" pitchFamily="34" charset="0"/>
              </a:rPr>
              <a:t>NOT</a:t>
            </a:r>
            <a:r>
              <a:rPr lang="en-US" sz="2800" dirty="0">
                <a:effectLst>
                  <a:outerShdw blurRad="38100" dist="38100" dir="2700000" algn="tl">
                    <a:srgbClr val="000000"/>
                  </a:outerShdw>
                </a:effectLst>
                <a:latin typeface="Berlin Sans FB" panose="020E0602020502020306" pitchFamily="34" charset="0"/>
              </a:rPr>
              <a:t> be a universal judgment day at the end of time when all men will give an account of their lives and the material universe will come to an end.</a:t>
            </a:r>
          </a:p>
        </p:txBody>
      </p:sp>
      <p:sp>
        <p:nvSpPr>
          <p:cNvPr id="15" name="Text Box 15">
            <a:extLst>
              <a:ext uri="{FF2B5EF4-FFF2-40B4-BE49-F238E27FC236}">
                <a16:creationId xmlns:a16="http://schemas.microsoft.com/office/drawing/2014/main" id="{A89CC454-2823-4B76-BF8B-DBC68D1417CF}"/>
              </a:ext>
            </a:extLst>
          </p:cNvPr>
          <p:cNvSpPr txBox="1">
            <a:spLocks noChangeArrowheads="1"/>
          </p:cNvSpPr>
          <p:nvPr/>
        </p:nvSpPr>
        <p:spPr bwMode="auto">
          <a:xfrm>
            <a:off x="152400" y="5410200"/>
            <a:ext cx="87741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Did Jesus' come and the world ended almost 2,000 years ago?</a:t>
            </a:r>
          </a:p>
        </p:txBody>
      </p:sp>
      <p:sp>
        <p:nvSpPr>
          <p:cNvPr id="16" name="Text Box 15">
            <a:extLst>
              <a:ext uri="{FF2B5EF4-FFF2-40B4-BE49-F238E27FC236}">
                <a16:creationId xmlns:a16="http://schemas.microsoft.com/office/drawing/2014/main" id="{A1643DEC-66BD-45A0-AD29-84CC176DC3B9}"/>
              </a:ext>
            </a:extLst>
          </p:cNvPr>
          <p:cNvSpPr txBox="1">
            <a:spLocks noChangeArrowheads="1"/>
          </p:cNvSpPr>
          <p:nvPr/>
        </p:nvSpPr>
        <p:spPr bwMode="auto">
          <a:xfrm>
            <a:off x="152400" y="4582180"/>
            <a:ext cx="8774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Is this true?</a:t>
            </a:r>
          </a:p>
        </p:txBody>
      </p:sp>
      <p:pic>
        <p:nvPicPr>
          <p:cNvPr id="7" name="Picture 6">
            <a:extLst>
              <a:ext uri="{FF2B5EF4-FFF2-40B4-BE49-F238E27FC236}">
                <a16:creationId xmlns:a16="http://schemas.microsoft.com/office/drawing/2014/main" id="{46ED5970-0B00-4B40-81D8-D63D85DD8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05" y="-19878"/>
            <a:ext cx="3863180" cy="2699457"/>
          </a:xfrm>
          <a:prstGeom prst="rect">
            <a:avLst/>
          </a:prstGeom>
        </p:spPr>
      </p:pic>
      <p:sp>
        <p:nvSpPr>
          <p:cNvPr id="18" name="Rectangle: Rounded Corners 17">
            <a:extLst>
              <a:ext uri="{FF2B5EF4-FFF2-40B4-BE49-F238E27FC236}">
                <a16:creationId xmlns:a16="http://schemas.microsoft.com/office/drawing/2014/main" id="{7C4588C4-3E31-47A3-A49C-D35657AA6309}"/>
              </a:ext>
            </a:extLst>
          </p:cNvPr>
          <p:cNvSpPr/>
          <p:nvPr/>
        </p:nvSpPr>
        <p:spPr bwMode="auto">
          <a:xfrm>
            <a:off x="152400" y="1788026"/>
            <a:ext cx="8848344" cy="453657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4400" dirty="0">
                <a:latin typeface="Gill Sans MT" panose="020B0502020104020203" pitchFamily="34" charset="0"/>
              </a:rPr>
              <a:t>“It is taken as fact by many that God will someday bring everything to a grinding halt.  But this is not what the Bible says.”</a:t>
            </a:r>
          </a:p>
          <a:p>
            <a:pPr algn="just"/>
            <a:endParaRPr lang="en-US" dirty="0">
              <a:latin typeface="Gill Sans MT" panose="020B0502020104020203" pitchFamily="34" charset="0"/>
            </a:endParaRPr>
          </a:p>
          <a:p>
            <a:pPr algn="r"/>
            <a:r>
              <a:rPr lang="en-US" sz="4400" dirty="0">
                <a:solidFill>
                  <a:srgbClr val="FFCC66"/>
                </a:solidFill>
                <a:latin typeface="Gill Sans MT" panose="020B0502020104020203" pitchFamily="34" charset="0"/>
              </a:rPr>
              <a:t>King, SOP-2, p. 291</a:t>
            </a:r>
            <a:endParaRPr kumimoji="0" lang="en-US" sz="4400" i="0" u="none" strike="noStrike" cap="none" normalizeH="0" baseline="0" dirty="0">
              <a:ln>
                <a:noFill/>
              </a:ln>
              <a:solidFill>
                <a:srgbClr val="FFCC66"/>
              </a:solidFill>
              <a:effectLst/>
              <a:latin typeface="Gill Sans MT" panose="020B0502020104020203" pitchFamily="34" charset="0"/>
            </a:endParaRPr>
          </a:p>
        </p:txBody>
      </p:sp>
      <p:sp>
        <p:nvSpPr>
          <p:cNvPr id="14" name="Rectangle: Rounded Corners 13">
            <a:extLst>
              <a:ext uri="{FF2B5EF4-FFF2-40B4-BE49-F238E27FC236}">
                <a16:creationId xmlns:a16="http://schemas.microsoft.com/office/drawing/2014/main" id="{99D09971-FA0D-446B-B2A7-FBE65EBB0546}"/>
              </a:ext>
            </a:extLst>
          </p:cNvPr>
          <p:cNvSpPr/>
          <p:nvPr/>
        </p:nvSpPr>
        <p:spPr bwMode="auto">
          <a:xfrm>
            <a:off x="152400" y="1788026"/>
            <a:ext cx="8848344" cy="453657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3600" dirty="0">
                <a:latin typeface="Gill Sans MT" panose="020B0502020104020203" pitchFamily="34" charset="0"/>
              </a:rPr>
              <a:t>“Will this earth burn with fire someday?  Will it pass away with a great noise?  Just what is the destiny of the material universe that God created in the beginning?  The Bible actually has little to say about the destiny of the space-time universe.”</a:t>
            </a:r>
          </a:p>
          <a:p>
            <a:pPr algn="just"/>
            <a:endParaRPr lang="en-US" dirty="0">
              <a:latin typeface="Gill Sans MT" panose="020B0502020104020203" pitchFamily="34" charset="0"/>
            </a:endParaRPr>
          </a:p>
          <a:p>
            <a:pPr algn="r"/>
            <a:r>
              <a:rPr lang="en-US" sz="3600" dirty="0">
                <a:solidFill>
                  <a:srgbClr val="FFCC66"/>
                </a:solidFill>
                <a:latin typeface="Gill Sans MT" panose="020B0502020104020203" pitchFamily="34" charset="0"/>
              </a:rPr>
              <a:t>King, SOP-2, p. 293</a:t>
            </a:r>
            <a:endParaRPr kumimoji="0" lang="en-US" sz="3600" i="0" u="none" strike="noStrike" cap="none" normalizeH="0" baseline="0" dirty="0">
              <a:ln>
                <a:noFill/>
              </a:ln>
              <a:solidFill>
                <a:srgbClr val="FFCC66"/>
              </a:solidFill>
              <a:effectLst/>
              <a:latin typeface="Gill Sans MT" panose="020B0502020104020203" pitchFamily="34" charset="0"/>
            </a:endParaRPr>
          </a:p>
        </p:txBody>
      </p:sp>
      <p:sp>
        <p:nvSpPr>
          <p:cNvPr id="17" name="Rectangle: Rounded Corners 16">
            <a:extLst>
              <a:ext uri="{FF2B5EF4-FFF2-40B4-BE49-F238E27FC236}">
                <a16:creationId xmlns:a16="http://schemas.microsoft.com/office/drawing/2014/main" id="{CF35D6D8-BAC6-4B28-882F-2D8A5C6603C4}"/>
              </a:ext>
            </a:extLst>
          </p:cNvPr>
          <p:cNvSpPr/>
          <p:nvPr/>
        </p:nvSpPr>
        <p:spPr bwMode="auto">
          <a:xfrm>
            <a:off x="152400" y="1797170"/>
            <a:ext cx="8848344" cy="453657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3600" dirty="0">
                <a:latin typeface="Gill Sans MT" panose="020B0502020104020203" pitchFamily="34" charset="0"/>
              </a:rPr>
              <a:t>“To suggest that the fate of the temporal universe is not the topic of Scripture is not to deny the ‘end of the age’ in the end times.  The world or age that ended was the Old Covenant world.”</a:t>
            </a:r>
          </a:p>
          <a:p>
            <a:pPr algn="just"/>
            <a:endParaRPr lang="en-US" dirty="0">
              <a:latin typeface="Gill Sans MT" panose="020B0502020104020203" pitchFamily="34" charset="0"/>
            </a:endParaRPr>
          </a:p>
          <a:p>
            <a:pPr algn="r"/>
            <a:r>
              <a:rPr lang="en-US" sz="3600" dirty="0">
                <a:solidFill>
                  <a:srgbClr val="FFCC66"/>
                </a:solidFill>
                <a:latin typeface="Gill Sans MT" panose="020B0502020104020203" pitchFamily="34" charset="0"/>
              </a:rPr>
              <a:t>King, SOP-2, p. 293</a:t>
            </a:r>
            <a:endParaRPr kumimoji="0" lang="en-US" sz="3600" i="0" u="none" strike="noStrike" cap="none" normalizeH="0" baseline="0" dirty="0">
              <a:ln>
                <a:noFill/>
              </a:ln>
              <a:solidFill>
                <a:srgbClr val="FFCC66"/>
              </a:solidFill>
              <a:effectLst/>
              <a:latin typeface="Gill Sans MT" panose="020B0502020104020203" pitchFamily="34" charset="0"/>
            </a:endParaRPr>
          </a:p>
        </p:txBody>
      </p:sp>
      <p:sp>
        <p:nvSpPr>
          <p:cNvPr id="19" name="Rectangle: Rounded Corners 18">
            <a:extLst>
              <a:ext uri="{FF2B5EF4-FFF2-40B4-BE49-F238E27FC236}">
                <a16:creationId xmlns:a16="http://schemas.microsoft.com/office/drawing/2014/main" id="{27C6C63D-7F2D-4A18-8658-9B7930285FD0}"/>
              </a:ext>
            </a:extLst>
          </p:cNvPr>
          <p:cNvSpPr/>
          <p:nvPr/>
        </p:nvSpPr>
        <p:spPr bwMode="auto">
          <a:xfrm>
            <a:off x="152400" y="1788026"/>
            <a:ext cx="8848344" cy="4536574"/>
          </a:xfrm>
          <a:prstGeom prst="roundRect">
            <a:avLst/>
          </a:prstGeom>
          <a:solidFill>
            <a:srgbClr val="A50021"/>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3400" dirty="0">
                <a:latin typeface="Gill Sans MT" panose="020B0502020104020203" pitchFamily="34" charset="0"/>
              </a:rPr>
              <a:t>“The world marked for destruction in prophecy, the end of which involved the second coming of Christ and resulted in the true redemption of Israel, was the Jewish world.  Therefore it is the end of the Jewish world and not this material earth we live on today.”</a:t>
            </a:r>
          </a:p>
          <a:p>
            <a:pPr algn="r"/>
            <a:r>
              <a:rPr lang="en-US" sz="3400" dirty="0">
                <a:solidFill>
                  <a:srgbClr val="FFCC66"/>
                </a:solidFill>
                <a:latin typeface="Gill Sans MT" panose="020B0502020104020203" pitchFamily="34" charset="0"/>
              </a:rPr>
              <a:t>King, SOP-1, p. 83</a:t>
            </a:r>
            <a:endParaRPr kumimoji="0" lang="en-US" sz="3400" i="0" u="none" strike="noStrike" cap="none" normalizeH="0" baseline="0" dirty="0">
              <a:ln>
                <a:noFill/>
              </a:ln>
              <a:solidFill>
                <a:srgbClr val="FFCC66"/>
              </a:solidFill>
              <a:effectLst/>
              <a:latin typeface="Gill Sans MT" panose="020B0502020104020203" pitchFamily="34" charset="0"/>
            </a:endParaRPr>
          </a:p>
        </p:txBody>
      </p:sp>
    </p:spTree>
    <p:extLst>
      <p:ext uri="{BB962C8B-B14F-4D97-AF65-F5344CB8AC3E}">
        <p14:creationId xmlns:p14="http://schemas.microsoft.com/office/powerpoint/2010/main" val="2866394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par>
                                <p:cTn id="53" presetID="9" presetClass="entr"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0" nodeType="clickEffect">
                                  <p:stCondLst>
                                    <p:cond delay="0"/>
                                  </p:stCondLst>
                                  <p:childTnLst>
                                    <p:animEffect transition="out" filter="dissolv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3" grpId="0"/>
      <p:bldP spid="15" grpId="0"/>
      <p:bldP spid="16" grpId="0"/>
      <p:bldP spid="18" grpId="0" animBg="1"/>
      <p:bldP spid="18" grpId="1" animBg="1"/>
      <p:bldP spid="14" grpId="0" animBg="1"/>
      <p:bldP spid="14" grpId="1" animBg="1"/>
      <p:bldP spid="17" grpId="0" animBg="1"/>
      <p:bldP spid="17"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707886"/>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000" dirty="0">
                <a:solidFill>
                  <a:srgbClr val="FFFF00"/>
                </a:solidFill>
                <a:latin typeface="Berlin Sans FB Demi" panose="020E0802020502020306" pitchFamily="34" charset="0"/>
              </a:rPr>
              <a:t>End of the world past?</a:t>
            </a:r>
          </a:p>
        </p:txBody>
      </p: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5</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15">
            <a:extLst>
              <a:ext uri="{FF2B5EF4-FFF2-40B4-BE49-F238E27FC236}">
                <a16:creationId xmlns:a16="http://schemas.microsoft.com/office/drawing/2014/main" id="{C175AF58-54D5-4AF6-AF9E-88495E00D33E}"/>
              </a:ext>
            </a:extLst>
          </p:cNvPr>
          <p:cNvSpPr txBox="1">
            <a:spLocks noChangeArrowheads="1"/>
          </p:cNvSpPr>
          <p:nvPr/>
        </p:nvSpPr>
        <p:spPr bwMode="auto">
          <a:xfrm>
            <a:off x="143256" y="1676400"/>
            <a:ext cx="51145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600" dirty="0">
                <a:effectLst>
                  <a:outerShdw blurRad="38100" dist="38100" dir="2700000" algn="tl">
                    <a:srgbClr val="000000"/>
                  </a:outerShdw>
                </a:effectLst>
                <a:latin typeface="Berlin Sans FB" panose="020E0602020502020306" pitchFamily="34" charset="0"/>
              </a:rPr>
              <a:t>Redefinition of terms</a:t>
            </a:r>
            <a:endParaRPr lang="en-US" sz="3600"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05" y="-19878"/>
            <a:ext cx="3863180" cy="2699457"/>
          </a:xfrm>
          <a:prstGeom prst="rect">
            <a:avLst/>
          </a:prstGeom>
        </p:spPr>
      </p:pic>
      <p:sp>
        <p:nvSpPr>
          <p:cNvPr id="11" name="Text Box 15">
            <a:extLst>
              <a:ext uri="{FF2B5EF4-FFF2-40B4-BE49-F238E27FC236}">
                <a16:creationId xmlns:a16="http://schemas.microsoft.com/office/drawing/2014/main" id="{32267671-5153-4577-BA59-6841B351170A}"/>
              </a:ext>
            </a:extLst>
          </p:cNvPr>
          <p:cNvSpPr txBox="1">
            <a:spLocks noChangeArrowheads="1"/>
          </p:cNvSpPr>
          <p:nvPr/>
        </p:nvSpPr>
        <p:spPr bwMode="auto">
          <a:xfrm>
            <a:off x="524256" y="2779693"/>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In RE the word </a:t>
            </a:r>
            <a:r>
              <a:rPr lang="en-US" sz="2800" i="1" u="sng" dirty="0">
                <a:effectLst>
                  <a:outerShdw blurRad="38100" dist="38100" dir="2700000" algn="tl">
                    <a:srgbClr val="000000"/>
                  </a:outerShdw>
                </a:effectLst>
                <a:latin typeface="Berlin Sans FB" panose="020E0602020502020306" pitchFamily="34" charset="0"/>
              </a:rPr>
              <a:t>world</a:t>
            </a:r>
            <a:r>
              <a:rPr lang="en-US" sz="2800" dirty="0">
                <a:solidFill>
                  <a:srgbClr val="FFFF00"/>
                </a:solidFill>
                <a:effectLst>
                  <a:outerShdw blurRad="38100" dist="38100" dir="2700000" algn="tl">
                    <a:srgbClr val="000000"/>
                  </a:outerShdw>
                </a:effectLst>
                <a:latin typeface="Berlin Sans FB" panose="020E0602020502020306" pitchFamily="34" charset="0"/>
              </a:rPr>
              <a:t>  is almost always defined as </a:t>
            </a:r>
            <a:r>
              <a:rPr lang="en-US" sz="2800" i="1" u="sng" dirty="0">
                <a:effectLst>
                  <a:outerShdw blurRad="38100" dist="38100" dir="2700000" algn="tl">
                    <a:srgbClr val="000000"/>
                  </a:outerShdw>
                </a:effectLst>
                <a:latin typeface="Berlin Sans FB" panose="020E0602020502020306" pitchFamily="34" charset="0"/>
              </a:rPr>
              <a:t>Jewish/Mosaic age</a:t>
            </a:r>
            <a:r>
              <a:rPr lang="en-US" sz="2800" dirty="0">
                <a:solidFill>
                  <a:srgbClr val="FFFF00"/>
                </a:solidFill>
                <a:effectLst>
                  <a:outerShdw blurRad="38100" dist="38100" dir="2700000" algn="tl">
                    <a:srgbClr val="000000"/>
                  </a:outerShdw>
                </a:effectLst>
                <a:latin typeface="Berlin Sans FB" panose="020E0602020502020306" pitchFamily="34" charset="0"/>
              </a:rPr>
              <a:t> or </a:t>
            </a:r>
            <a:r>
              <a:rPr lang="en-US" sz="2800" i="1" u="sng" dirty="0">
                <a:effectLst>
                  <a:outerShdw blurRad="38100" dist="38100" dir="2700000" algn="tl">
                    <a:srgbClr val="000000"/>
                  </a:outerShdw>
                </a:effectLst>
                <a:latin typeface="Berlin Sans FB" panose="020E0602020502020306" pitchFamily="34" charset="0"/>
              </a:rPr>
              <a:t>Old Covenant</a:t>
            </a:r>
            <a:r>
              <a:rPr lang="en-US" sz="2800" dirty="0">
                <a:solidFill>
                  <a:srgbClr val="FFFF00"/>
                </a:solidFill>
                <a:effectLst>
                  <a:outerShdw blurRad="38100" dist="38100" dir="2700000" algn="tl">
                    <a:srgbClr val="000000"/>
                  </a:outerShdw>
                </a:effectLst>
                <a:latin typeface="Berlin Sans FB" panose="020E0602020502020306" pitchFamily="34" charset="0"/>
              </a:rPr>
              <a:t>.</a:t>
            </a:r>
          </a:p>
        </p:txBody>
      </p:sp>
      <p:sp>
        <p:nvSpPr>
          <p:cNvPr id="12" name="Text Box 15">
            <a:extLst>
              <a:ext uri="{FF2B5EF4-FFF2-40B4-BE49-F238E27FC236}">
                <a16:creationId xmlns:a16="http://schemas.microsoft.com/office/drawing/2014/main" id="{06320B98-9113-46B5-B1CD-F9E8F30AED19}"/>
              </a:ext>
            </a:extLst>
          </p:cNvPr>
          <p:cNvSpPr txBox="1">
            <a:spLocks noChangeArrowheads="1"/>
          </p:cNvSpPr>
          <p:nvPr/>
        </p:nvSpPr>
        <p:spPr bwMode="auto">
          <a:xfrm>
            <a:off x="533400" y="4025205"/>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So the </a:t>
            </a:r>
            <a:r>
              <a:rPr lang="en-US" sz="2800" i="1" u="sng" dirty="0">
                <a:effectLst>
                  <a:outerShdw blurRad="38100" dist="38100" dir="2700000" algn="tl">
                    <a:srgbClr val="000000"/>
                  </a:outerShdw>
                </a:effectLst>
                <a:latin typeface="Berlin Sans FB" panose="020E0602020502020306" pitchFamily="34" charset="0"/>
              </a:rPr>
              <a:t>world</a:t>
            </a:r>
            <a:r>
              <a:rPr lang="en-US" sz="2800" dirty="0">
                <a:solidFill>
                  <a:srgbClr val="FFFF00"/>
                </a:solidFill>
                <a:effectLst>
                  <a:outerShdw blurRad="38100" dist="38100" dir="2700000" algn="tl">
                    <a:srgbClr val="000000"/>
                  </a:outerShdw>
                </a:effectLst>
                <a:latin typeface="Berlin Sans FB" panose="020E0602020502020306" pitchFamily="34" charset="0"/>
              </a:rPr>
              <a:t>  ended in 70 </a:t>
            </a:r>
            <a:r>
              <a:rPr lang="en-US" sz="2800" cap="small" dirty="0">
                <a:solidFill>
                  <a:srgbClr val="FFFF00"/>
                </a:solidFill>
                <a:effectLst>
                  <a:outerShdw blurRad="38100" dist="38100" dir="2700000" algn="tl">
                    <a:srgbClr val="000000"/>
                  </a:outerShdw>
                </a:effectLst>
                <a:latin typeface="Berlin Sans FB" panose="020E0602020502020306" pitchFamily="34" charset="0"/>
              </a:rPr>
              <a:t>a.d</a:t>
            </a:r>
            <a:r>
              <a:rPr lang="en-US" sz="2800" dirty="0">
                <a:solidFill>
                  <a:srgbClr val="FFFF00"/>
                </a:solidFill>
                <a:effectLst>
                  <a:outerShdw blurRad="38100" dist="38100" dir="2700000" algn="tl">
                    <a:srgbClr val="000000"/>
                  </a:outerShdw>
                </a:effectLst>
                <a:latin typeface="Berlin Sans FB" panose="020E0602020502020306" pitchFamily="34" charset="0"/>
              </a:rPr>
              <a:t>., because the Law of Moses ended (end of </a:t>
            </a:r>
            <a:r>
              <a:rPr lang="en-US" sz="2800" i="1" u="sng" dirty="0">
                <a:effectLst>
                  <a:outerShdw blurRad="38100" dist="38100" dir="2700000" algn="tl">
                    <a:srgbClr val="000000"/>
                  </a:outerShdw>
                </a:effectLst>
                <a:latin typeface="Berlin Sans FB" panose="020E0602020502020306" pitchFamily="34" charset="0"/>
              </a:rPr>
              <a:t>eschaton</a:t>
            </a:r>
            <a:r>
              <a:rPr lang="en-US" sz="2800" dirty="0">
                <a:solidFill>
                  <a:srgbClr val="FFFF00"/>
                </a:solidFill>
                <a:effectLst>
                  <a:outerShdw blurRad="38100" dist="38100" dir="2700000" algn="tl">
                    <a:srgbClr val="000000"/>
                  </a:outerShdw>
                </a:effectLst>
                <a:latin typeface="Berlin Sans FB" panose="020E0602020502020306" pitchFamily="34" charset="0"/>
              </a:rPr>
              <a:t> ).</a:t>
            </a:r>
          </a:p>
        </p:txBody>
      </p:sp>
      <p:sp>
        <p:nvSpPr>
          <p:cNvPr id="13" name="Text Box 15">
            <a:extLst>
              <a:ext uri="{FF2B5EF4-FFF2-40B4-BE49-F238E27FC236}">
                <a16:creationId xmlns:a16="http://schemas.microsoft.com/office/drawing/2014/main" id="{141CF812-17B1-44E8-BCE8-6989E705AD02}"/>
              </a:ext>
            </a:extLst>
          </p:cNvPr>
          <p:cNvSpPr txBox="1">
            <a:spLocks noChangeArrowheads="1"/>
          </p:cNvSpPr>
          <p:nvPr/>
        </p:nvSpPr>
        <p:spPr bwMode="auto">
          <a:xfrm>
            <a:off x="533400" y="5218093"/>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Like most false doctrines RE advocates have a serious case of ‘tunnel vision.’</a:t>
            </a:r>
          </a:p>
        </p:txBody>
      </p:sp>
    </p:spTree>
    <p:extLst>
      <p:ext uri="{BB962C8B-B14F-4D97-AF65-F5344CB8AC3E}">
        <p14:creationId xmlns:p14="http://schemas.microsoft.com/office/powerpoint/2010/main" val="18218894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4"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6</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05"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76400"/>
            <a:ext cx="57241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End of the Old Covenant?</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7" name="Text Box 15">
            <a:extLst>
              <a:ext uri="{FF2B5EF4-FFF2-40B4-BE49-F238E27FC236}">
                <a16:creationId xmlns:a16="http://schemas.microsoft.com/office/drawing/2014/main" id="{45BAAB76-4C13-4D45-BEE0-5EB19207191D}"/>
              </a:ext>
            </a:extLst>
          </p:cNvPr>
          <p:cNvSpPr txBox="1">
            <a:spLocks noChangeArrowheads="1"/>
          </p:cNvSpPr>
          <p:nvPr/>
        </p:nvSpPr>
        <p:spPr bwMode="auto">
          <a:xfrm>
            <a:off x="152400" y="2539425"/>
            <a:ext cx="57241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End of the Law of Moses?</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377625"/>
            <a:ext cx="57241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End of the Jewish system?</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3253302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7</a:t>
            </a:fld>
            <a:endParaRPr lang="en-US" sz="1800" b="1" dirty="0">
              <a:effectLst/>
              <a:latin typeface="Gill Sans MT" panose="020B0502020104020203" pitchFamily="34" charset="0"/>
            </a:endParaRPr>
          </a:p>
        </p:txBody>
      </p:sp>
      <p:sp>
        <p:nvSpPr>
          <p:cNvPr id="15" name="Rectangle 14">
            <a:extLst>
              <a:ext uri="{FF2B5EF4-FFF2-40B4-BE49-F238E27FC236}">
                <a16:creationId xmlns:a16="http://schemas.microsoft.com/office/drawing/2014/main" id="{D3F2DFB2-73AF-4313-9F59-14D311C084C1}"/>
              </a:ext>
            </a:extLst>
          </p:cNvPr>
          <p:cNvSpPr/>
          <p:nvPr/>
        </p:nvSpPr>
        <p:spPr>
          <a:xfrm>
            <a:off x="152400" y="152400"/>
            <a:ext cx="8763000" cy="6555641"/>
          </a:xfrm>
          <a:prstGeom prst="rect">
            <a:avLst/>
          </a:prstGeom>
        </p:spPr>
        <p:txBody>
          <a:bodyPr wrap="square">
            <a:spAutoFit/>
          </a:bodyPr>
          <a:lstStyle/>
          <a:p>
            <a:pPr marR="0" algn="just">
              <a:spcBef>
                <a:spcPts val="0"/>
              </a:spcBef>
              <a:spcAft>
                <a:spcPts val="0"/>
              </a:spcAft>
            </a:pP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Matthew 13:24-30:</a:t>
            </a:r>
            <a:r>
              <a:rPr lang="en-US" sz="2800" dirty="0">
                <a:solidFill>
                  <a:srgbClr val="FFCC66"/>
                </a:solidFill>
                <a:latin typeface="Gill Sans MT" panose="020B0502020104020203" pitchFamily="34" charset="0"/>
                <a:ea typeface="Calibri" panose="020F0502020204030204" pitchFamily="34" charset="0"/>
                <a:cs typeface="Calibri" panose="020F0502020204030204" pitchFamily="34" charset="0"/>
              </a:rPr>
              <a:t>  </a:t>
            </a:r>
            <a:r>
              <a:rPr lang="en-US" sz="2800" i="1" dirty="0">
                <a:latin typeface="Gill Sans MT" panose="020B0502020104020203" pitchFamily="34" charset="0"/>
                <a:ea typeface="Calibri" panose="020F0502020204030204" pitchFamily="34" charset="0"/>
                <a:cs typeface="Calibri" panose="020F0502020204030204" pitchFamily="34" charset="0"/>
              </a:rPr>
              <a:t>“Another parable He put forth to them, saying:  ‘The kingdom of heaven is like a man who sowed good seed in his field; </a:t>
            </a:r>
            <a:r>
              <a:rPr lang="en-US" sz="2800" b="1" dirty="0">
                <a:solidFill>
                  <a:srgbClr val="FFCC66"/>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25</a:t>
            </a:r>
            <a:r>
              <a:rPr lang="en-US" sz="2800" i="1" dirty="0">
                <a:latin typeface="Gill Sans MT" panose="020B0502020104020203" pitchFamily="34" charset="0"/>
                <a:ea typeface="Calibri" panose="020F0502020204030204" pitchFamily="34" charset="0"/>
                <a:cs typeface="Calibri" panose="020F0502020204030204" pitchFamily="34" charset="0"/>
              </a:rPr>
              <a:t> but while men slept, his enemy came and sowed tares among the wheat and went his way.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26</a:t>
            </a:r>
            <a:r>
              <a:rPr lang="en-US" sz="2800" i="1" dirty="0">
                <a:latin typeface="Gill Sans MT" panose="020B0502020104020203" pitchFamily="34" charset="0"/>
                <a:ea typeface="Calibri" panose="020F0502020204030204" pitchFamily="34" charset="0"/>
                <a:cs typeface="Calibri" panose="020F0502020204030204" pitchFamily="34" charset="0"/>
              </a:rPr>
              <a:t> But when the grain had sprouted and produced a crop, then the tares also appeared.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27</a:t>
            </a:r>
            <a:r>
              <a:rPr lang="en-US" sz="2800" i="1" dirty="0">
                <a:latin typeface="Gill Sans MT" panose="020B0502020104020203" pitchFamily="34" charset="0"/>
                <a:ea typeface="Calibri" panose="020F0502020204030204" pitchFamily="34" charset="0"/>
                <a:cs typeface="Calibri" panose="020F0502020204030204" pitchFamily="34" charset="0"/>
              </a:rPr>
              <a:t> So the servants of the owner came and said to him, ‘Sir, did you not sow good seed in your field?  How then does it have tares?’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28</a:t>
            </a:r>
            <a:r>
              <a:rPr lang="en-US" sz="2800" i="1" dirty="0">
                <a:latin typeface="Gill Sans MT" panose="020B0502020104020203" pitchFamily="34" charset="0"/>
                <a:ea typeface="Calibri" panose="020F0502020204030204" pitchFamily="34" charset="0"/>
                <a:cs typeface="Calibri" panose="020F0502020204030204" pitchFamily="34" charset="0"/>
              </a:rPr>
              <a:t> He said to them, ‘An enemy has done this.’  The servants said to him, ‘Do you want us then to go and gather them up?’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29</a:t>
            </a:r>
            <a:r>
              <a:rPr lang="en-US" sz="2800" i="1" dirty="0">
                <a:latin typeface="Gill Sans MT" panose="020B0502020104020203" pitchFamily="34" charset="0"/>
                <a:ea typeface="Calibri" panose="020F0502020204030204" pitchFamily="34" charset="0"/>
                <a:cs typeface="Calibri" panose="020F0502020204030204" pitchFamily="34" charset="0"/>
              </a:rPr>
              <a:t> But he said, ‘No, lest while you gather up the tares you also uproot the wheat with them. </a:t>
            </a:r>
            <a:r>
              <a:rPr lang="en-US" sz="2800" b="1" dirty="0">
                <a:solidFill>
                  <a:srgbClr val="FFCC66"/>
                </a:solidFill>
                <a:latin typeface="Gill Sans MT" panose="020B0502020104020203" pitchFamily="34" charset="0"/>
                <a:ea typeface="Calibri" panose="020F0502020204030204" pitchFamily="34" charset="0"/>
                <a:cs typeface="Calibri" panose="020F0502020204030204" pitchFamily="34" charset="0"/>
              </a:rPr>
              <a:t>30</a:t>
            </a:r>
            <a:r>
              <a:rPr lang="en-US" sz="2800" i="1" dirty="0">
                <a:latin typeface="Gill Sans MT" panose="020B0502020104020203" pitchFamily="34" charset="0"/>
                <a:ea typeface="Calibri" panose="020F0502020204030204" pitchFamily="34" charset="0"/>
                <a:cs typeface="Calibri" panose="020F0502020204030204" pitchFamily="34" charset="0"/>
              </a:rPr>
              <a:t> Let both grow together until the harvest, and at the time of harvest I will say to the reapers, ‘First gather together the tares and bind them in bundles to burn them, but gather the wheat into my barn.’” </a:t>
            </a:r>
            <a:endParaRPr lang="en-US" sz="2800" dirty="0">
              <a:solidFill>
                <a:srgbClr val="FFCC66"/>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2304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8</a:t>
            </a:fld>
            <a:endParaRPr lang="en-US" sz="1800" b="1" dirty="0">
              <a:effectLst/>
              <a:latin typeface="Gill Sans MT" panose="020B0502020104020203" pitchFamily="34" charset="0"/>
            </a:endParaRPr>
          </a:p>
        </p:txBody>
      </p:sp>
      <p:sp>
        <p:nvSpPr>
          <p:cNvPr id="15" name="Rectangle 14">
            <a:extLst>
              <a:ext uri="{FF2B5EF4-FFF2-40B4-BE49-F238E27FC236}">
                <a16:creationId xmlns:a16="http://schemas.microsoft.com/office/drawing/2014/main" id="{D3F2DFB2-73AF-4313-9F59-14D311C084C1}"/>
              </a:ext>
            </a:extLst>
          </p:cNvPr>
          <p:cNvSpPr/>
          <p:nvPr/>
        </p:nvSpPr>
        <p:spPr>
          <a:xfrm>
            <a:off x="152400" y="152400"/>
            <a:ext cx="8763000" cy="6555641"/>
          </a:xfrm>
          <a:prstGeom prst="rect">
            <a:avLst/>
          </a:prstGeom>
        </p:spPr>
        <p:txBody>
          <a:bodyPr wrap="square">
            <a:spAutoFit/>
          </a:bodyPr>
          <a:lstStyle/>
          <a:p>
            <a:pPr marR="0" algn="just">
              <a:spcBef>
                <a:spcPts val="0"/>
              </a:spcBef>
              <a:spcAft>
                <a:spcPts val="0"/>
              </a:spcAft>
            </a:pP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Matthew 13:37-43:</a:t>
            </a:r>
            <a:r>
              <a:rPr lang="en-US" sz="3000" dirty="0">
                <a:solidFill>
                  <a:srgbClr val="FFCC66"/>
                </a:solidFill>
                <a:latin typeface="Gill Sans MT" panose="020B0502020104020203" pitchFamily="34" charset="0"/>
                <a:ea typeface="Calibri" panose="020F0502020204030204" pitchFamily="34" charset="0"/>
                <a:cs typeface="Calibri" panose="020F0502020204030204" pitchFamily="34" charset="0"/>
              </a:rPr>
              <a:t>  </a:t>
            </a:r>
            <a:r>
              <a:rPr lang="en-US" sz="3000" i="1" dirty="0">
                <a:latin typeface="Gill Sans MT" panose="020B0502020104020203" pitchFamily="34" charset="0"/>
                <a:ea typeface="Calibri" panose="020F0502020204030204" pitchFamily="34" charset="0"/>
                <a:cs typeface="Calibri" panose="020F0502020204030204" pitchFamily="34" charset="0"/>
              </a:rPr>
              <a:t>“He answered and said to them: ‘He who sows the good seed is the Son of Man. </a:t>
            </a: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38</a:t>
            </a:r>
            <a:r>
              <a:rPr lang="en-US" sz="3000" i="1" dirty="0">
                <a:latin typeface="Gill Sans MT" panose="020B0502020104020203" pitchFamily="34" charset="0"/>
                <a:ea typeface="Calibri" panose="020F0502020204030204" pitchFamily="34" charset="0"/>
                <a:cs typeface="Calibri" panose="020F0502020204030204" pitchFamily="34" charset="0"/>
              </a:rPr>
              <a:t> The field is the world, the good seeds are the sons of the kingdom, but the tares are the sons of the wicked one. </a:t>
            </a: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39</a:t>
            </a:r>
            <a:r>
              <a:rPr lang="en-US" sz="3000" i="1" dirty="0">
                <a:latin typeface="Gill Sans MT" panose="020B0502020104020203" pitchFamily="34" charset="0"/>
                <a:ea typeface="Calibri" panose="020F0502020204030204" pitchFamily="34" charset="0"/>
                <a:cs typeface="Calibri" panose="020F0502020204030204" pitchFamily="34" charset="0"/>
              </a:rPr>
              <a:t> The enemy who sowed them is the devil, the harvest is the end of the age, and the reapers are the angels. </a:t>
            </a: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40</a:t>
            </a:r>
            <a:r>
              <a:rPr lang="en-US" sz="3000" i="1" dirty="0">
                <a:latin typeface="Gill Sans MT" panose="020B0502020104020203" pitchFamily="34" charset="0"/>
                <a:ea typeface="Calibri" panose="020F0502020204030204" pitchFamily="34" charset="0"/>
                <a:cs typeface="Calibri" panose="020F0502020204030204" pitchFamily="34" charset="0"/>
              </a:rPr>
              <a:t> Therefore as the tares are gathered and burned in the fire, so it will be at the end of this age. </a:t>
            </a: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41</a:t>
            </a:r>
            <a:r>
              <a:rPr lang="en-US" sz="3000" i="1" dirty="0">
                <a:latin typeface="Gill Sans MT" panose="020B0502020104020203" pitchFamily="34" charset="0"/>
                <a:ea typeface="Calibri" panose="020F0502020204030204" pitchFamily="34" charset="0"/>
                <a:cs typeface="Calibri" panose="020F0502020204030204" pitchFamily="34" charset="0"/>
              </a:rPr>
              <a:t> The Son of Man will send out His angels, and they will gather out of His kingdom all things that offend, and those who practice lawlessness, </a:t>
            </a: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42</a:t>
            </a:r>
            <a:r>
              <a:rPr lang="en-US" sz="3000" i="1" dirty="0">
                <a:latin typeface="Gill Sans MT" panose="020B0502020104020203" pitchFamily="34" charset="0"/>
                <a:ea typeface="Calibri" panose="020F0502020204030204" pitchFamily="34" charset="0"/>
                <a:cs typeface="Calibri" panose="020F0502020204030204" pitchFamily="34" charset="0"/>
              </a:rPr>
              <a:t> and will cast them into the furnace of fire.  There will be wailing and gnashing of teeth. </a:t>
            </a:r>
            <a:r>
              <a:rPr lang="en-US" sz="3000" b="1" dirty="0">
                <a:solidFill>
                  <a:srgbClr val="FFCC66"/>
                </a:solidFill>
                <a:latin typeface="Gill Sans MT" panose="020B0502020104020203" pitchFamily="34" charset="0"/>
                <a:ea typeface="Calibri" panose="020F0502020204030204" pitchFamily="34" charset="0"/>
                <a:cs typeface="Calibri" panose="020F0502020204030204" pitchFamily="34" charset="0"/>
              </a:rPr>
              <a:t>43</a:t>
            </a:r>
            <a:r>
              <a:rPr lang="en-US" sz="3000" i="1" dirty="0">
                <a:latin typeface="Gill Sans MT" panose="020B0502020104020203" pitchFamily="34" charset="0"/>
                <a:ea typeface="Calibri" panose="020F0502020204030204" pitchFamily="34" charset="0"/>
                <a:cs typeface="Calibri" panose="020F0502020204030204" pitchFamily="34" charset="0"/>
              </a:rPr>
              <a:t> Then the righteous will shine forth as the sun in the kingdom of their Father.  He who has ears to hear, let him hear!”</a:t>
            </a:r>
            <a:endParaRPr lang="en-US" sz="3000" dirty="0">
              <a:solidFill>
                <a:srgbClr val="FFCC66"/>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4841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819400" y="6492875"/>
            <a:ext cx="35052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eaLnBrk="1" hangingPunct="1"/>
            <a:r>
              <a:rPr lang="en-US" sz="1600" b="1" dirty="0">
                <a:solidFill>
                  <a:schemeClr val="folHlink"/>
                </a:solidFill>
              </a:rPr>
              <a:t>Examining Realized Eschatology</a:t>
            </a:r>
          </a:p>
        </p:txBody>
      </p:sp>
      <p:sp>
        <p:nvSpPr>
          <p:cNvPr id="56329" name="Text Box 9"/>
          <p:cNvSpPr txBox="1">
            <a:spLocks noChangeArrowheads="1"/>
          </p:cNvSpPr>
          <p:nvPr/>
        </p:nvSpPr>
        <p:spPr bwMode="auto">
          <a:xfrm>
            <a:off x="76200" y="297359"/>
            <a:ext cx="6333744" cy="830997"/>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800" dirty="0">
                <a:solidFill>
                  <a:srgbClr val="FFFF00"/>
                </a:solidFill>
                <a:latin typeface="Berlin Sans FB Demi" panose="020E0802020502020306" pitchFamily="34" charset="0"/>
              </a:rPr>
              <a:t>End of what?</a:t>
            </a:r>
          </a:p>
        </p:txBody>
      </p: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9</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2BF8792B-6789-4E76-9A08-0452A6D3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305" y="-19878"/>
            <a:ext cx="3863180" cy="2699457"/>
          </a:xfrm>
          <a:prstGeom prst="rect">
            <a:avLst/>
          </a:prstGeom>
        </p:spPr>
      </p:pic>
      <p:sp>
        <p:nvSpPr>
          <p:cNvPr id="16" name="Text Box 15">
            <a:extLst>
              <a:ext uri="{FF2B5EF4-FFF2-40B4-BE49-F238E27FC236}">
                <a16:creationId xmlns:a16="http://schemas.microsoft.com/office/drawing/2014/main" id="{DFDBBC35-3A7E-40FB-B1E0-89FA3D549FFA}"/>
              </a:ext>
            </a:extLst>
          </p:cNvPr>
          <p:cNvSpPr txBox="1">
            <a:spLocks noChangeArrowheads="1"/>
          </p:cNvSpPr>
          <p:nvPr/>
        </p:nvSpPr>
        <p:spPr bwMode="auto">
          <a:xfrm>
            <a:off x="143256" y="1600200"/>
            <a:ext cx="5343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Sower of </a:t>
            </a:r>
            <a:r>
              <a:rPr lang="en-US" sz="2800" i="1" dirty="0">
                <a:solidFill>
                  <a:srgbClr val="FFFF00"/>
                </a:solidFill>
                <a:effectLst>
                  <a:outerShdw blurRad="38100" dist="38100" dir="2700000" algn="tl">
                    <a:srgbClr val="000000"/>
                  </a:outerShdw>
                </a:effectLst>
                <a:latin typeface="Berlin Sans FB" panose="020E0602020502020306" pitchFamily="34" charset="0"/>
              </a:rPr>
              <a:t>“the good seed”  </a:t>
            </a:r>
            <a:r>
              <a:rPr lang="en-US" sz="2800" dirty="0">
                <a:effectLst>
                  <a:outerShdw blurRad="38100" dist="38100" dir="2700000" algn="tl">
                    <a:srgbClr val="000000"/>
                  </a:outerShdw>
                </a:effectLst>
                <a:latin typeface="Berlin Sans FB" panose="020E0602020502020306" pitchFamily="34" charset="0"/>
              </a:rPr>
              <a:t>is Jesus; </a:t>
            </a:r>
            <a:r>
              <a:rPr lang="en-US" sz="2800" dirty="0">
                <a:solidFill>
                  <a:srgbClr val="FFCC66"/>
                </a:solidFill>
                <a:effectLst>
                  <a:outerShdw blurRad="38100" dist="38100" dir="2700000" algn="tl">
                    <a:srgbClr val="000000"/>
                  </a:outerShdw>
                </a:effectLst>
                <a:latin typeface="Berlin Sans FB" panose="020E0602020502020306" pitchFamily="34" charset="0"/>
              </a:rPr>
              <a:t>v. 37</a:t>
            </a:r>
          </a:p>
        </p:txBody>
      </p:sp>
      <p:sp>
        <p:nvSpPr>
          <p:cNvPr id="17" name="Text Box 15">
            <a:extLst>
              <a:ext uri="{FF2B5EF4-FFF2-40B4-BE49-F238E27FC236}">
                <a16:creationId xmlns:a16="http://schemas.microsoft.com/office/drawing/2014/main" id="{45BAAB76-4C13-4D45-BEE0-5EB19207191D}"/>
              </a:ext>
            </a:extLst>
          </p:cNvPr>
          <p:cNvSpPr txBox="1">
            <a:spLocks noChangeArrowheads="1"/>
          </p:cNvSpPr>
          <p:nvPr/>
        </p:nvSpPr>
        <p:spPr bwMode="auto">
          <a:xfrm>
            <a:off x="152400" y="27432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“field is the world”</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38</a:t>
            </a:r>
          </a:p>
        </p:txBody>
      </p:sp>
      <p:sp>
        <p:nvSpPr>
          <p:cNvPr id="18" name="Text Box 15">
            <a:extLst>
              <a:ext uri="{FF2B5EF4-FFF2-40B4-BE49-F238E27FC236}">
                <a16:creationId xmlns:a16="http://schemas.microsoft.com/office/drawing/2014/main" id="{0EF00541-DB8E-42D8-891C-C05189E073D0}"/>
              </a:ext>
            </a:extLst>
          </p:cNvPr>
          <p:cNvSpPr txBox="1">
            <a:spLocks noChangeArrowheads="1"/>
          </p:cNvSpPr>
          <p:nvPr/>
        </p:nvSpPr>
        <p:spPr bwMode="auto">
          <a:xfrm>
            <a:off x="152400" y="3408419"/>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“good seed”</a:t>
            </a:r>
            <a:r>
              <a:rPr lang="en-US" sz="2800" dirty="0">
                <a:effectLst>
                  <a:outerShdw blurRad="38100" dist="38100" dir="2700000" algn="tl">
                    <a:srgbClr val="000000"/>
                  </a:outerShdw>
                </a:effectLst>
                <a:latin typeface="Berlin Sans FB" panose="020E0602020502020306" pitchFamily="34" charset="0"/>
              </a:rPr>
              <a:t> are the righteous; </a:t>
            </a:r>
            <a:r>
              <a:rPr lang="en-US" sz="2800" dirty="0">
                <a:solidFill>
                  <a:srgbClr val="FFCC66"/>
                </a:solidFill>
                <a:effectLst>
                  <a:outerShdw blurRad="38100" dist="38100" dir="2700000" algn="tl">
                    <a:srgbClr val="000000"/>
                  </a:outerShdw>
                </a:effectLst>
                <a:latin typeface="Berlin Sans FB" panose="020E0602020502020306" pitchFamily="34" charset="0"/>
              </a:rPr>
              <a:t>v. 38</a:t>
            </a:r>
          </a:p>
        </p:txBody>
      </p:sp>
      <p:sp>
        <p:nvSpPr>
          <p:cNvPr id="11" name="Text Box 15">
            <a:extLst>
              <a:ext uri="{FF2B5EF4-FFF2-40B4-BE49-F238E27FC236}">
                <a16:creationId xmlns:a16="http://schemas.microsoft.com/office/drawing/2014/main" id="{5778FB05-EAB2-4A8B-8A1F-45A992196B75}"/>
              </a:ext>
            </a:extLst>
          </p:cNvPr>
          <p:cNvSpPr txBox="1">
            <a:spLocks noChangeArrowheads="1"/>
          </p:cNvSpPr>
          <p:nvPr/>
        </p:nvSpPr>
        <p:spPr bwMode="auto">
          <a:xfrm>
            <a:off x="152400" y="4098464"/>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“tares”</a:t>
            </a:r>
            <a:r>
              <a:rPr lang="en-US" sz="2800" dirty="0">
                <a:effectLst>
                  <a:outerShdw blurRad="38100" dist="38100" dir="2700000" algn="tl">
                    <a:srgbClr val="000000"/>
                  </a:outerShdw>
                </a:effectLst>
                <a:latin typeface="Berlin Sans FB" panose="020E0602020502020306" pitchFamily="34" charset="0"/>
              </a:rPr>
              <a:t> are the unrighteous; </a:t>
            </a:r>
            <a:r>
              <a:rPr lang="en-US" sz="2800" dirty="0">
                <a:solidFill>
                  <a:srgbClr val="FFCC66"/>
                </a:solidFill>
                <a:effectLst>
                  <a:outerShdw blurRad="38100" dist="38100" dir="2700000" algn="tl">
                    <a:srgbClr val="000000"/>
                  </a:outerShdw>
                </a:effectLst>
                <a:latin typeface="Berlin Sans FB" panose="020E0602020502020306" pitchFamily="34" charset="0"/>
              </a:rPr>
              <a:t>v. 38</a:t>
            </a:r>
          </a:p>
        </p:txBody>
      </p:sp>
      <p:sp>
        <p:nvSpPr>
          <p:cNvPr id="12" name="Text Box 15">
            <a:extLst>
              <a:ext uri="{FF2B5EF4-FFF2-40B4-BE49-F238E27FC236}">
                <a16:creationId xmlns:a16="http://schemas.microsoft.com/office/drawing/2014/main" id="{5E097ACC-7E05-449A-8349-CF2CF58A4600}"/>
              </a:ext>
            </a:extLst>
          </p:cNvPr>
          <p:cNvSpPr txBox="1">
            <a:spLocks noChangeArrowheads="1"/>
          </p:cNvSpPr>
          <p:nvPr/>
        </p:nvSpPr>
        <p:spPr bwMode="auto">
          <a:xfrm>
            <a:off x="152400" y="4749225"/>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“enemy that sowed”</a:t>
            </a:r>
            <a:r>
              <a:rPr lang="en-US" sz="2800" dirty="0">
                <a:effectLst>
                  <a:outerShdw blurRad="38100" dist="38100" dir="2700000" algn="tl">
                    <a:srgbClr val="000000"/>
                  </a:outerShdw>
                </a:effectLst>
                <a:latin typeface="Berlin Sans FB" panose="020E0602020502020306" pitchFamily="34" charset="0"/>
              </a:rPr>
              <a:t>  the </a:t>
            </a:r>
            <a:r>
              <a:rPr lang="en-US" sz="2800" i="1" dirty="0">
                <a:solidFill>
                  <a:srgbClr val="FFFF00"/>
                </a:solidFill>
                <a:effectLst>
                  <a:outerShdw blurRad="38100" dist="38100" dir="2700000" algn="tl">
                    <a:srgbClr val="000000"/>
                  </a:outerShdw>
                </a:effectLst>
                <a:latin typeface="Berlin Sans FB" panose="020E0602020502020306" pitchFamily="34" charset="0"/>
              </a:rPr>
              <a:t>“tares”  </a:t>
            </a:r>
            <a:r>
              <a:rPr lang="en-US" sz="2800" dirty="0">
                <a:effectLst>
                  <a:outerShdw blurRad="38100" dist="38100" dir="2700000" algn="tl">
                    <a:srgbClr val="000000"/>
                  </a:outerShdw>
                </a:effectLst>
                <a:latin typeface="Berlin Sans FB" panose="020E0602020502020306" pitchFamily="34" charset="0"/>
              </a:rPr>
              <a:t>is </a:t>
            </a:r>
            <a:r>
              <a:rPr lang="en-US" sz="2800" i="1" dirty="0">
                <a:solidFill>
                  <a:srgbClr val="FFFF00"/>
                </a:solidFill>
                <a:effectLst>
                  <a:outerShdw blurRad="38100" dist="38100" dir="2700000" algn="tl">
                    <a:srgbClr val="000000"/>
                  </a:outerShdw>
                </a:effectLst>
                <a:latin typeface="Berlin Sans FB" panose="020E0602020502020306" pitchFamily="34" charset="0"/>
              </a:rPr>
              <a:t>“the devil”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38</a:t>
            </a:r>
          </a:p>
        </p:txBody>
      </p:sp>
      <p:sp>
        <p:nvSpPr>
          <p:cNvPr id="13" name="Text Box 15">
            <a:extLst>
              <a:ext uri="{FF2B5EF4-FFF2-40B4-BE49-F238E27FC236}">
                <a16:creationId xmlns:a16="http://schemas.microsoft.com/office/drawing/2014/main" id="{75EE3772-51B5-453F-A347-12A8B8DCB6BF}"/>
              </a:ext>
            </a:extLst>
          </p:cNvPr>
          <p:cNvSpPr txBox="1">
            <a:spLocks noChangeArrowheads="1"/>
          </p:cNvSpPr>
          <p:nvPr/>
        </p:nvSpPr>
        <p:spPr bwMode="auto">
          <a:xfrm>
            <a:off x="152400" y="53340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 </a:t>
            </a:r>
            <a:r>
              <a:rPr lang="en-US" sz="2800" i="1" dirty="0">
                <a:solidFill>
                  <a:srgbClr val="FFFF00"/>
                </a:solidFill>
                <a:effectLst>
                  <a:outerShdw blurRad="38100" dist="38100" dir="2700000" algn="tl">
                    <a:srgbClr val="000000"/>
                  </a:outerShdw>
                </a:effectLst>
                <a:latin typeface="Berlin Sans FB" panose="020E0602020502020306" pitchFamily="34" charset="0"/>
              </a:rPr>
              <a:t>“harvest is the end of the world”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39</a:t>
            </a:r>
          </a:p>
        </p:txBody>
      </p:sp>
      <p:sp>
        <p:nvSpPr>
          <p:cNvPr id="14" name="Text Box 15">
            <a:extLst>
              <a:ext uri="{FF2B5EF4-FFF2-40B4-BE49-F238E27FC236}">
                <a16:creationId xmlns:a16="http://schemas.microsoft.com/office/drawing/2014/main" id="{A212F83C-9DBB-42EA-9849-FED46B19E96C}"/>
              </a:ext>
            </a:extLst>
          </p:cNvPr>
          <p:cNvSpPr txBox="1">
            <a:spLocks noChangeArrowheads="1"/>
          </p:cNvSpPr>
          <p:nvPr/>
        </p:nvSpPr>
        <p:spPr bwMode="auto">
          <a:xfrm>
            <a:off x="152400" y="595378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i="1" dirty="0">
                <a:solidFill>
                  <a:srgbClr val="FFFF00"/>
                </a:solidFill>
                <a:effectLst>
                  <a:outerShdw blurRad="38100" dist="38100" dir="2700000" algn="tl">
                    <a:srgbClr val="000000"/>
                  </a:outerShdw>
                </a:effectLst>
                <a:latin typeface="Berlin Sans FB" panose="020E0602020502020306" pitchFamily="34" charset="0"/>
              </a:rPr>
              <a:t>“and the reapers are the angels”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66"/>
                </a:solidFill>
                <a:effectLst>
                  <a:outerShdw blurRad="38100" dist="38100" dir="2700000" algn="tl">
                    <a:srgbClr val="000000"/>
                  </a:outerShdw>
                </a:effectLst>
                <a:latin typeface="Berlin Sans FB" panose="020E0602020502020306" pitchFamily="34" charset="0"/>
              </a:rPr>
              <a:t>v. 39</a:t>
            </a:r>
          </a:p>
        </p:txBody>
      </p:sp>
    </p:spTree>
    <p:extLst>
      <p:ext uri="{BB962C8B-B14F-4D97-AF65-F5344CB8AC3E}">
        <p14:creationId xmlns:p14="http://schemas.microsoft.com/office/powerpoint/2010/main" val="17403900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6" grpId="0"/>
      <p:bldP spid="17" grpId="0"/>
      <p:bldP spid="18" grpId="0"/>
      <p:bldP spid="11" grpId="0"/>
      <p:bldP spid="12" grpId="0"/>
      <p:bldP spid="13" grpId="0"/>
      <p:bldP spid="14"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5950</TotalTime>
  <Words>4773</Words>
  <Application>Microsoft Office PowerPoint</Application>
  <PresentationFormat>On-screen Show (4:3)</PresentationFormat>
  <Paragraphs>252</Paragraphs>
  <Slides>38</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Berlin Sans FB</vt:lpstr>
      <vt:lpstr>Berlin Sans FB Demi</vt:lpstr>
      <vt:lpstr>Calibri</vt:lpstr>
      <vt:lpstr>Cambria</vt:lpstr>
      <vt:lpstr>Eras Bold ITC</vt:lpstr>
      <vt:lpstr>Gill Sans MT</vt:lpstr>
      <vt:lpstr>Nyala</vt:lpstr>
      <vt:lpstr>Tahoma</vt:lpstr>
      <vt:lpstr>Times New Roman</vt:lpstr>
      <vt:lpstr>Wingdings</vt:lpstr>
      <vt:lpstr>Wingdings 2</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Realized Eschatology:  Part 4  The End of the World</dc:title>
  <dc:creator>Craig Thomas</dc:creator>
  <dc:description>Westside:  06/17/2018 PM</dc:description>
  <cp:lastModifiedBy>Craig Thomas</cp:lastModifiedBy>
  <cp:revision>276</cp:revision>
  <dcterms:created xsi:type="dcterms:W3CDTF">2003-10-05T01:10:12Z</dcterms:created>
  <dcterms:modified xsi:type="dcterms:W3CDTF">2018-07-01T18:07:53Z</dcterms:modified>
</cp:coreProperties>
</file>