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9"/>
  </p:notesMasterIdLst>
  <p:sldIdLst>
    <p:sldId id="293" r:id="rId2"/>
    <p:sldId id="321" r:id="rId3"/>
    <p:sldId id="256" r:id="rId4"/>
    <p:sldId id="323" r:id="rId5"/>
    <p:sldId id="424" r:id="rId6"/>
    <p:sldId id="425" r:id="rId7"/>
    <p:sldId id="334" r:id="rId8"/>
  </p:sldIdLst>
  <p:sldSz cx="9144000" cy="6858000" type="screen4x3"/>
  <p:notesSz cx="6858000" cy="9144000"/>
  <p:embeddedFontLst>
    <p:embeddedFont>
      <p:font typeface="Andalus" panose="020B0604020202020204" charset="-78"/>
      <p:regular r:id="rId10"/>
    </p:embeddedFont>
    <p:embeddedFont>
      <p:font typeface="Berlin Sans FB" panose="020E0602020502020306" pitchFamily="34" charset="0"/>
      <p:regular r:id="rId11"/>
      <p:bold r:id="rId12"/>
    </p:embeddedFont>
    <p:embeddedFont>
      <p:font typeface="Berlin Sans FB Demi" panose="020E0802020502020306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Nyala" panose="02000504070300020003" pitchFamily="2" charset="0"/>
      <p:regular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000066"/>
    <a:srgbClr val="0000CC"/>
    <a:srgbClr val="CC3300"/>
    <a:srgbClr val="00FF00"/>
    <a:srgbClr val="00FFFF"/>
    <a:srgbClr val="FF3300"/>
    <a:srgbClr val="48581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7FCEBD57-E1AC-4699-97D3-FD8730316982}"/>
    <pc:docChg chg="undo custSel addSld delSld modSld">
      <pc:chgData name="Craig Thomas" userId="00ea655f176af39b" providerId="LiveId" clId="{7FCEBD57-E1AC-4699-97D3-FD8730316982}" dt="2018-05-06T11:34:37.696" v="9667" actId="207"/>
      <pc:docMkLst>
        <pc:docMk/>
      </pc:docMkLst>
      <pc:sldChg chg="modSp">
        <pc:chgData name="Craig Thomas" userId="00ea655f176af39b" providerId="LiveId" clId="{7FCEBD57-E1AC-4699-97D3-FD8730316982}" dt="2018-05-01T19:05:09.018" v="76" actId="6549"/>
        <pc:sldMkLst>
          <pc:docMk/>
          <pc:sldMk cId="0" sldId="256"/>
        </pc:sldMkLst>
        <pc:spChg chg="mod">
          <ac:chgData name="Craig Thomas" userId="00ea655f176af39b" providerId="LiveId" clId="{7FCEBD57-E1AC-4699-97D3-FD8730316982}" dt="2018-05-01T19:05:09.018" v="76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Anim modAnim">
        <pc:chgData name="Craig Thomas" userId="00ea655f176af39b" providerId="LiveId" clId="{7FCEBD57-E1AC-4699-97D3-FD8730316982}" dt="2018-05-06T11:11:39.397" v="9666" actId="20577"/>
        <pc:sldMkLst>
          <pc:docMk/>
          <pc:sldMk cId="3300328928" sldId="321"/>
        </pc:sldMkLst>
        <pc:spChg chg="del">
          <ac:chgData name="Craig Thomas" userId="00ea655f176af39b" providerId="LiveId" clId="{7FCEBD57-E1AC-4699-97D3-FD8730316982}" dt="2018-05-04T20:06:16.468" v="353" actId="478"/>
          <ac:spMkLst>
            <pc:docMk/>
            <pc:sldMk cId="3300328928" sldId="321"/>
            <ac:spMk id="4" creationId="{DF5DA71E-231A-41BA-8275-BAAA0AEB5B7B}"/>
          </ac:spMkLst>
        </pc:spChg>
        <pc:spChg chg="add del mod">
          <ac:chgData name="Craig Thomas" userId="00ea655f176af39b" providerId="LiveId" clId="{7FCEBD57-E1AC-4699-97D3-FD8730316982}" dt="2018-05-04T20:16:59.190" v="1014" actId="478"/>
          <ac:spMkLst>
            <pc:docMk/>
            <pc:sldMk cId="3300328928" sldId="321"/>
            <ac:spMk id="5" creationId="{333A1D86-3E57-4862-978E-A142AB422583}"/>
          </ac:spMkLst>
        </pc:spChg>
        <pc:spChg chg="add mod ord">
          <ac:chgData name="Craig Thomas" userId="00ea655f176af39b" providerId="LiveId" clId="{7FCEBD57-E1AC-4699-97D3-FD8730316982}" dt="2018-05-06T11:03:17.484" v="9654" actId="1036"/>
          <ac:spMkLst>
            <pc:docMk/>
            <pc:sldMk cId="3300328928" sldId="321"/>
            <ac:spMk id="6" creationId="{6F08A9DB-1E35-4893-B46E-0CC148867A98}"/>
          </ac:spMkLst>
        </pc:spChg>
        <pc:spChg chg="mod">
          <ac:chgData name="Craig Thomas" userId="00ea655f176af39b" providerId="LiveId" clId="{7FCEBD57-E1AC-4699-97D3-FD8730316982}" dt="2018-05-04T20:20:47.081" v="1512" actId="14100"/>
          <ac:spMkLst>
            <pc:docMk/>
            <pc:sldMk cId="3300328928" sldId="321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4T20:20:50.353" v="1513" actId="14100"/>
          <ac:spMkLst>
            <pc:docMk/>
            <pc:sldMk cId="3300328928" sldId="321"/>
            <ac:spMk id="11" creationId="{4D23E7E2-BE8F-4507-B51F-4A77E61634CC}"/>
          </ac:spMkLst>
        </pc:spChg>
        <pc:spChg chg="add mod">
          <ac:chgData name="Craig Thomas" userId="00ea655f176af39b" providerId="LiveId" clId="{7FCEBD57-E1AC-4699-97D3-FD8730316982}" dt="2018-05-04T20:20:53.323" v="1514" actId="14100"/>
          <ac:spMkLst>
            <pc:docMk/>
            <pc:sldMk cId="3300328928" sldId="321"/>
            <ac:spMk id="12" creationId="{624C9C4A-D113-42F9-9514-E40BFDB9A590}"/>
          </ac:spMkLst>
        </pc:spChg>
        <pc:spChg chg="del">
          <ac:chgData name="Craig Thomas" userId="00ea655f176af39b" providerId="LiveId" clId="{7FCEBD57-E1AC-4699-97D3-FD8730316982}" dt="2018-05-04T20:06:13.012" v="352" actId="478"/>
          <ac:spMkLst>
            <pc:docMk/>
            <pc:sldMk cId="3300328928" sldId="321"/>
            <ac:spMk id="13" creationId="{1F435910-28E0-4CFB-B4DB-2765BD291CAC}"/>
          </ac:spMkLst>
        </pc:spChg>
        <pc:spChg chg="mod">
          <ac:chgData name="Craig Thomas" userId="00ea655f176af39b" providerId="LiveId" clId="{7FCEBD57-E1AC-4699-97D3-FD8730316982}" dt="2018-05-04T20:20:59.581" v="1516" actId="14100"/>
          <ac:spMkLst>
            <pc:docMk/>
            <pc:sldMk cId="3300328928" sldId="321"/>
            <ac:spMk id="14" creationId="{D3AE0A05-4EE5-4C3F-B33F-D186E3B2F1AB}"/>
          </ac:spMkLst>
        </pc:spChg>
        <pc:spChg chg="add mod">
          <ac:chgData name="Craig Thomas" userId="00ea655f176af39b" providerId="LiveId" clId="{7FCEBD57-E1AC-4699-97D3-FD8730316982}" dt="2018-05-04T20:20:56.222" v="1515" actId="14100"/>
          <ac:spMkLst>
            <pc:docMk/>
            <pc:sldMk cId="3300328928" sldId="321"/>
            <ac:spMk id="15" creationId="{17F8B580-FA6F-485B-BD66-87ECDF6FA8D9}"/>
          </ac:spMkLst>
        </pc:spChg>
        <pc:spChg chg="add mod">
          <ac:chgData name="Craig Thomas" userId="00ea655f176af39b" providerId="LiveId" clId="{7FCEBD57-E1AC-4699-97D3-FD8730316982}" dt="2018-05-04T20:21:06.706" v="1518" actId="1035"/>
          <ac:spMkLst>
            <pc:docMk/>
            <pc:sldMk cId="3300328928" sldId="321"/>
            <ac:spMk id="16" creationId="{8C29F85D-491F-413D-BD67-AC47D5291A21}"/>
          </ac:spMkLst>
        </pc:spChg>
        <pc:spChg chg="add mod">
          <ac:chgData name="Craig Thomas" userId="00ea655f176af39b" providerId="LiveId" clId="{7FCEBD57-E1AC-4699-97D3-FD8730316982}" dt="2018-05-06T11:11:39.397" v="9666" actId="20577"/>
          <ac:spMkLst>
            <pc:docMk/>
            <pc:sldMk cId="3300328928" sldId="321"/>
            <ac:spMk id="17" creationId="{C8BDB8BA-6525-4666-B011-365BFF681E29}"/>
          </ac:spMkLst>
        </pc:spChg>
      </pc:sldChg>
      <pc:sldChg chg="addSp delSp modSp delAnim modAnim">
        <pc:chgData name="Craig Thomas" userId="00ea655f176af39b" providerId="LiveId" clId="{7FCEBD57-E1AC-4699-97D3-FD8730316982}" dt="2018-05-05T19:43:38.010" v="9547" actId="179"/>
        <pc:sldMkLst>
          <pc:docMk/>
          <pc:sldMk cId="420027758" sldId="323"/>
        </pc:sldMkLst>
        <pc:spChg chg="mod">
          <ac:chgData name="Craig Thomas" userId="00ea655f176af39b" providerId="LiveId" clId="{7FCEBD57-E1AC-4699-97D3-FD8730316982}" dt="2018-05-01T19:05:53.443" v="105" actId="403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30.929" v="9543" actId="179"/>
          <ac:spMkLst>
            <pc:docMk/>
            <pc:sldMk cId="420027758" sldId="323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5T19:43:34.306" v="9544" actId="179"/>
          <ac:spMkLst>
            <pc:docMk/>
            <pc:sldMk cId="420027758" sldId="323"/>
            <ac:spMk id="12" creationId="{5A5A4805-1B78-4E13-8E2E-25146B4D9A9F}"/>
          </ac:spMkLst>
        </pc:spChg>
        <pc:spChg chg="mod">
          <ac:chgData name="Craig Thomas" userId="00ea655f176af39b" providerId="LiveId" clId="{7FCEBD57-E1AC-4699-97D3-FD8730316982}" dt="2018-05-04T21:11:39.516" v="2617" actId="1037"/>
          <ac:spMkLst>
            <pc:docMk/>
            <pc:sldMk cId="420027758" sldId="323"/>
            <ac:spMk id="13" creationId="{00000000-0000-0000-0000-000000000000}"/>
          </ac:spMkLst>
        </pc:spChg>
        <pc:spChg chg="del mod">
          <ac:chgData name="Craig Thomas" userId="00ea655f176af39b" providerId="LiveId" clId="{7FCEBD57-E1AC-4699-97D3-FD8730316982}" dt="2018-05-04T20:56:20.421" v="1938" actId="478"/>
          <ac:spMkLst>
            <pc:docMk/>
            <pc:sldMk cId="420027758" sldId="323"/>
            <ac:spMk id="15" creationId="{2DB2F335-4BF1-4BA8-A982-18940C0AB547}"/>
          </ac:spMkLst>
        </pc:spChg>
        <pc:spChg chg="del">
          <ac:chgData name="Craig Thomas" userId="00ea655f176af39b" providerId="LiveId" clId="{7FCEBD57-E1AC-4699-97D3-FD8730316982}" dt="2018-05-04T20:56:15.904" v="1937" actId="478"/>
          <ac:spMkLst>
            <pc:docMk/>
            <pc:sldMk cId="420027758" sldId="323"/>
            <ac:spMk id="16" creationId="{5B5568A9-D056-4DF1-9438-AF7E5D60E9BA}"/>
          </ac:spMkLst>
        </pc:spChg>
        <pc:spChg chg="del">
          <ac:chgData name="Craig Thomas" userId="00ea655f176af39b" providerId="LiveId" clId="{7FCEBD57-E1AC-4699-97D3-FD8730316982}" dt="2018-05-04T20:56:23.645" v="1939" actId="478"/>
          <ac:spMkLst>
            <pc:docMk/>
            <pc:sldMk cId="420027758" sldId="323"/>
            <ac:spMk id="17" creationId="{C5688BC1-515B-4C68-83A8-6C97E9AA6EDA}"/>
          </ac:spMkLst>
        </pc:spChg>
        <pc:spChg chg="add mod">
          <ac:chgData name="Craig Thomas" userId="00ea655f176af39b" providerId="LiveId" clId="{7FCEBD57-E1AC-4699-97D3-FD8730316982}" dt="2018-05-05T19:43:35.634" v="9545" actId="179"/>
          <ac:spMkLst>
            <pc:docMk/>
            <pc:sldMk cId="420027758" sldId="323"/>
            <ac:spMk id="19" creationId="{956801D1-0145-4CE7-8E7A-F48874D4DAD8}"/>
          </ac:spMkLst>
        </pc:spChg>
        <pc:spChg chg="add mod">
          <ac:chgData name="Craig Thomas" userId="00ea655f176af39b" providerId="LiveId" clId="{7FCEBD57-E1AC-4699-97D3-FD8730316982}" dt="2018-05-05T19:43:36.948" v="9546" actId="179"/>
          <ac:spMkLst>
            <pc:docMk/>
            <pc:sldMk cId="420027758" sldId="323"/>
            <ac:spMk id="20" creationId="{EB8E7469-CC18-4F64-B814-781DCBEF68D4}"/>
          </ac:spMkLst>
        </pc:spChg>
        <pc:spChg chg="add mod">
          <ac:chgData name="Craig Thomas" userId="00ea655f176af39b" providerId="LiveId" clId="{7FCEBD57-E1AC-4699-97D3-FD8730316982}" dt="2018-05-05T19:43:38.010" v="9547" actId="179"/>
          <ac:spMkLst>
            <pc:docMk/>
            <pc:sldMk cId="420027758" sldId="323"/>
            <ac:spMk id="21" creationId="{1839905B-291D-4719-B349-2F4FC0D46D41}"/>
          </ac:spMkLst>
        </pc:spChg>
        <pc:picChg chg="add del mod">
          <ac:chgData name="Craig Thomas" userId="00ea655f176af39b" providerId="LiveId" clId="{7FCEBD57-E1AC-4699-97D3-FD8730316982}" dt="2018-05-04T21:17:21.120" v="2660" actId="478"/>
          <ac:picMkLst>
            <pc:docMk/>
            <pc:sldMk cId="420027758" sldId="323"/>
            <ac:picMk id="4" creationId="{89E2B2E1-0927-4B26-8D61-A2FA56E14B88}"/>
          </ac:picMkLst>
        </pc:picChg>
        <pc:picChg chg="add del mod">
          <ac:chgData name="Craig Thomas" userId="00ea655f176af39b" providerId="LiveId" clId="{7FCEBD57-E1AC-4699-97D3-FD8730316982}" dt="2018-05-04T21:17:20.130" v="2659" actId="478"/>
          <ac:picMkLst>
            <pc:docMk/>
            <pc:sldMk cId="420027758" sldId="323"/>
            <ac:picMk id="6" creationId="{E6E7E324-BADA-4AFF-BABB-29D6A63352AF}"/>
          </ac:picMkLst>
        </pc:picChg>
        <pc:picChg chg="add mod">
          <ac:chgData name="Craig Thomas" userId="00ea655f176af39b" providerId="LiveId" clId="{7FCEBD57-E1AC-4699-97D3-FD8730316982}" dt="2018-05-04T21:17:42.600" v="2672" actId="1035"/>
          <ac:picMkLst>
            <pc:docMk/>
            <pc:sldMk cId="420027758" sldId="323"/>
            <ac:picMk id="10" creationId="{3386BF83-A3C9-487D-AAD4-2CF03FF02CE4}"/>
          </ac:picMkLst>
        </pc:picChg>
        <pc:picChg chg="del">
          <ac:chgData name="Craig Thomas" userId="00ea655f176af39b" providerId="LiveId" clId="{7FCEBD57-E1AC-4699-97D3-FD8730316982}" dt="2018-05-04T21:13:13.816" v="2619" actId="478"/>
          <ac:picMkLst>
            <pc:docMk/>
            <pc:sldMk cId="420027758" sldId="323"/>
            <ac:picMk id="11266" creationId="{00000000-0000-0000-0000-000000000000}"/>
          </ac:picMkLst>
        </pc:picChg>
      </pc:sldChg>
      <pc:sldChg chg="addSp delSp modSp delAnim modAnim">
        <pc:chgData name="Craig Thomas" userId="00ea655f176af39b" providerId="LiveId" clId="{7FCEBD57-E1AC-4699-97D3-FD8730316982}" dt="2018-05-06T11:34:37.696" v="9667" actId="207"/>
        <pc:sldMkLst>
          <pc:docMk/>
          <pc:sldMk cId="2011269658" sldId="334"/>
        </pc:sldMkLst>
        <pc:spChg chg="add del mod">
          <ac:chgData name="Craig Thomas" userId="00ea655f176af39b" providerId="LiveId" clId="{7FCEBD57-E1AC-4699-97D3-FD8730316982}" dt="2018-05-04T23:02:22.688" v="8434" actId="478"/>
          <ac:spMkLst>
            <pc:docMk/>
            <pc:sldMk cId="2011269658" sldId="334"/>
            <ac:spMk id="5" creationId="{65425292-0900-4953-8998-A879CF5113C8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8" creationId="{00000000-0000-0000-0000-00000000000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3" creationId="{F7B8AC78-887C-4726-ADF4-8014FEF40A4C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4" creationId="{CF503C17-3D4E-4100-98A0-B84B61CFE8E7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17" creationId="{5DB4B095-779D-4B65-BC64-AEF570501B0B}"/>
          </ac:spMkLst>
        </pc:spChg>
        <pc:spChg chg="del">
          <ac:chgData name="Craig Thomas" userId="00ea655f176af39b" providerId="LiveId" clId="{7FCEBD57-E1AC-4699-97D3-FD8730316982}" dt="2018-05-04T23:02:34.993" v="8436" actId="478"/>
          <ac:spMkLst>
            <pc:docMk/>
            <pc:sldMk cId="2011269658" sldId="334"/>
            <ac:spMk id="19" creationId="{85BA3CCF-5666-40B4-8C10-8E461B7348E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0" creationId="{D181FC6C-28A1-4E9E-B2E6-5CB0DA8E27B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1" creationId="{7FB57579-8C38-4F80-97BB-24E29B2B071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2" creationId="{93CF5A87-49BE-4B31-8D60-F1AF81D72A5A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3" creationId="{585FE41E-08CD-4B99-90B7-52B502A6B972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4" creationId="{72D75306-D6FD-415A-B265-32B2FB60E5F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5" creationId="{529BC641-0B00-4546-A688-0C4614ACEA9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6" creationId="{EA852C68-5330-4A34-9B17-252993F45DA4}"/>
          </ac:spMkLst>
        </pc:spChg>
        <pc:spChg chg="add mod">
          <ac:chgData name="Craig Thomas" userId="00ea655f176af39b" providerId="LiveId" clId="{7FCEBD57-E1AC-4699-97D3-FD8730316982}" dt="2018-05-05T19:44:17.879" v="9562" actId="179"/>
          <ac:spMkLst>
            <pc:docMk/>
            <pc:sldMk cId="2011269658" sldId="334"/>
            <ac:spMk id="27" creationId="{406193B5-9DA3-4185-8CB0-A086994808AF}"/>
          </ac:spMkLst>
        </pc:spChg>
        <pc:spChg chg="add mod">
          <ac:chgData name="Craig Thomas" userId="00ea655f176af39b" providerId="LiveId" clId="{7FCEBD57-E1AC-4699-97D3-FD8730316982}" dt="2018-05-05T19:44:19.645" v="9563" actId="179"/>
          <ac:spMkLst>
            <pc:docMk/>
            <pc:sldMk cId="2011269658" sldId="334"/>
            <ac:spMk id="28" creationId="{164289A4-5857-463C-906C-6A50A54474B4}"/>
          </ac:spMkLst>
        </pc:spChg>
        <pc:spChg chg="add mod">
          <ac:chgData name="Craig Thomas" userId="00ea655f176af39b" providerId="LiveId" clId="{7FCEBD57-E1AC-4699-97D3-FD8730316982}" dt="2018-05-06T11:34:37.696" v="9667" actId="207"/>
          <ac:spMkLst>
            <pc:docMk/>
            <pc:sldMk cId="2011269658" sldId="334"/>
            <ac:spMk id="29" creationId="{E0448F70-FEE6-42D9-89BA-4F5280C9E1A0}"/>
          </ac:spMkLst>
        </pc:spChg>
        <pc:spChg chg="add mod">
          <ac:chgData name="Craig Thomas" userId="00ea655f176af39b" providerId="LiveId" clId="{7FCEBD57-E1AC-4699-97D3-FD8730316982}" dt="2018-05-05T19:44:22.897" v="9565" actId="179"/>
          <ac:spMkLst>
            <pc:docMk/>
            <pc:sldMk cId="2011269658" sldId="334"/>
            <ac:spMk id="30" creationId="{41CED821-AB69-48A5-BC6C-92AB243C1C2D}"/>
          </ac:spMkLst>
        </pc:spChg>
      </pc:sldChg>
    </pc:docChg>
  </pc:docChgLst>
  <pc:docChgLst>
    <pc:chgData name="Craig Thomas" userId="00ea655f176af39b" providerId="LiveId" clId="{F9208A97-A13F-4100-86FF-7614FF3C3396}"/>
    <pc:docChg chg="undo modSld">
      <pc:chgData name="Craig Thomas" userId="00ea655f176af39b" providerId="LiveId" clId="{F9208A97-A13F-4100-86FF-7614FF3C3396}" dt="2018-04-25T13:54:22.808" v="490"/>
      <pc:docMkLst>
        <pc:docMk/>
      </pc:docMkLst>
      <pc:sldChg chg="modSp">
        <pc:chgData name="Craig Thomas" userId="00ea655f176af39b" providerId="LiveId" clId="{F9208A97-A13F-4100-86FF-7614FF3C3396}" dt="2018-04-25T12:33:15.836" v="0" actId="1035"/>
        <pc:sldMkLst>
          <pc:docMk/>
          <pc:sldMk cId="3300328928" sldId="321"/>
        </pc:sldMkLst>
        <pc:spChg chg="mod">
          <ac:chgData name="Craig Thomas" userId="00ea655f176af39b" providerId="LiveId" clId="{F9208A97-A13F-4100-86FF-7614FF3C3396}" dt="2018-04-25T12:33:15.836" v="0" actId="1035"/>
          <ac:spMkLst>
            <pc:docMk/>
            <pc:sldMk cId="3300328928" sldId="321"/>
            <ac:spMk id="4" creationId="{DF5DA71E-231A-41BA-8275-BAAA0AEB5B7B}"/>
          </ac:spMkLst>
        </pc:spChg>
      </pc:sldChg>
      <pc:sldChg chg="modSp">
        <pc:chgData name="Craig Thomas" userId="00ea655f176af39b" providerId="LiveId" clId="{F9208A97-A13F-4100-86FF-7614FF3C3396}" dt="2018-04-25T12:52:42.616" v="90" actId="6549"/>
        <pc:sldMkLst>
          <pc:docMk/>
          <pc:sldMk cId="420027758" sldId="323"/>
        </pc:sldMkLst>
        <pc:spChg chg="mod">
          <ac:chgData name="Craig Thomas" userId="00ea655f176af39b" providerId="LiveId" clId="{F9208A97-A13F-4100-86FF-7614FF3C3396}" dt="2018-04-25T12:52:42.616" v="90" actId="6549"/>
          <ac:spMkLst>
            <pc:docMk/>
            <pc:sldMk cId="420027758" sldId="323"/>
            <ac:spMk id="15" creationId="{2DB2F335-4BF1-4BA8-A982-18940C0AB547}"/>
          </ac:spMkLst>
        </pc:spChg>
      </pc:sldChg>
      <pc:sldChg chg="modAnim">
        <pc:chgData name="Craig Thomas" userId="00ea655f176af39b" providerId="LiveId" clId="{F9208A97-A13F-4100-86FF-7614FF3C3396}" dt="2018-04-25T13:54:22.808" v="490"/>
        <pc:sldMkLst>
          <pc:docMk/>
          <pc:sldMk cId="2011269658" sldId="334"/>
        </pc:sldMkLst>
      </pc:sldChg>
    </pc:docChg>
  </pc:docChgLst>
  <pc:docChgLst>
    <pc:chgData name="Craig Thomas" userId="00ea655f176af39b" providerId="LiveId" clId="{EB18B3FA-FC14-4CF2-A51E-4B97044C2B8D}"/>
    <pc:docChg chg="undo custSel addSld delSld modSld sldOrd">
      <pc:chgData name="Craig Thomas" userId="00ea655f176af39b" providerId="LiveId" clId="{EB18B3FA-FC14-4CF2-A51E-4B97044C2B8D}" dt="2018-05-20T11:31:21.124" v="16826" actId="20577"/>
      <pc:docMkLst>
        <pc:docMk/>
      </pc:docMkLst>
      <pc:sldChg chg="modSp">
        <pc:chgData name="Craig Thomas" userId="00ea655f176af39b" providerId="LiveId" clId="{EB18B3FA-FC14-4CF2-A51E-4B97044C2B8D}" dt="2018-05-19T14:49:25.930" v="16459" actId="6549"/>
        <pc:sldMkLst>
          <pc:docMk/>
          <pc:sldMk cId="0" sldId="256"/>
        </pc:sldMkLst>
        <pc:spChg chg="mod">
          <ac:chgData name="Craig Thomas" userId="00ea655f176af39b" providerId="LiveId" clId="{EB18B3FA-FC14-4CF2-A51E-4B97044C2B8D}" dt="2018-05-19T14:49:25.930" v="16459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Anim modAnim">
        <pc:chgData name="Craig Thomas" userId="00ea655f176af39b" providerId="LiveId" clId="{EB18B3FA-FC14-4CF2-A51E-4B97044C2B8D}" dt="2018-05-19T14:44:52.915" v="16428" actId="20577"/>
        <pc:sldMkLst>
          <pc:docMk/>
          <pc:sldMk cId="3300328928" sldId="321"/>
        </pc:sldMkLst>
        <pc:spChg chg="del mod">
          <ac:chgData name="Craig Thomas" userId="00ea655f176af39b" providerId="LiveId" clId="{EB18B3FA-FC14-4CF2-A51E-4B97044C2B8D}" dt="2018-05-15T19:52:17.920" v="809" actId="478"/>
          <ac:spMkLst>
            <pc:docMk/>
            <pc:sldMk cId="3300328928" sldId="321"/>
            <ac:spMk id="6" creationId="{6F08A9DB-1E35-4893-B46E-0CC148867A98}"/>
          </ac:spMkLst>
        </pc:spChg>
        <pc:spChg chg="mod">
          <ac:chgData name="Craig Thomas" userId="00ea655f176af39b" providerId="LiveId" clId="{EB18B3FA-FC14-4CF2-A51E-4B97044C2B8D}" dt="2018-05-15T19:50:37.689" v="778" actId="255"/>
          <ac:spMkLst>
            <pc:docMk/>
            <pc:sldMk cId="3300328928" sldId="321"/>
            <ac:spMk id="8" creationId="{00000000-0000-0000-0000-000000000000}"/>
          </ac:spMkLst>
        </pc:spChg>
        <pc:spChg chg="del mod">
          <ac:chgData name="Craig Thomas" userId="00ea655f176af39b" providerId="LiveId" clId="{EB18B3FA-FC14-4CF2-A51E-4B97044C2B8D}" dt="2018-05-15T19:46:25.026" v="252" actId="478"/>
          <ac:spMkLst>
            <pc:docMk/>
            <pc:sldMk cId="3300328928" sldId="321"/>
            <ac:spMk id="11" creationId="{4D23E7E2-BE8F-4507-B51F-4A77E61634CC}"/>
          </ac:spMkLst>
        </pc:spChg>
        <pc:spChg chg="del">
          <ac:chgData name="Craig Thomas" userId="00ea655f176af39b" providerId="LiveId" clId="{EB18B3FA-FC14-4CF2-A51E-4B97044C2B8D}" dt="2018-05-15T19:46:25.026" v="252" actId="478"/>
          <ac:spMkLst>
            <pc:docMk/>
            <pc:sldMk cId="3300328928" sldId="321"/>
            <ac:spMk id="12" creationId="{624C9C4A-D113-42F9-9514-E40BFDB9A590}"/>
          </ac:spMkLst>
        </pc:spChg>
        <pc:spChg chg="mod">
          <ac:chgData name="Craig Thomas" userId="00ea655f176af39b" providerId="LiveId" clId="{EB18B3FA-FC14-4CF2-A51E-4B97044C2B8D}" dt="2018-05-15T19:50:59.045" v="791" actId="1036"/>
          <ac:spMkLst>
            <pc:docMk/>
            <pc:sldMk cId="3300328928" sldId="321"/>
            <ac:spMk id="14" creationId="{D3AE0A05-4EE5-4C3F-B33F-D186E3B2F1AB}"/>
          </ac:spMkLst>
        </pc:spChg>
        <pc:spChg chg="mod">
          <ac:chgData name="Craig Thomas" userId="00ea655f176af39b" providerId="LiveId" clId="{EB18B3FA-FC14-4CF2-A51E-4B97044C2B8D}" dt="2018-05-19T14:44:52.915" v="16428" actId="20577"/>
          <ac:spMkLst>
            <pc:docMk/>
            <pc:sldMk cId="3300328928" sldId="321"/>
            <ac:spMk id="15" creationId="{17F8B580-FA6F-485B-BD66-87ECDF6FA8D9}"/>
          </ac:spMkLst>
        </pc:spChg>
        <pc:spChg chg="mod">
          <ac:chgData name="Craig Thomas" userId="00ea655f176af39b" providerId="LiveId" clId="{EB18B3FA-FC14-4CF2-A51E-4B97044C2B8D}" dt="2018-05-15T19:50:53.182" v="787" actId="1036"/>
          <ac:spMkLst>
            <pc:docMk/>
            <pc:sldMk cId="3300328928" sldId="321"/>
            <ac:spMk id="16" creationId="{8C29F85D-491F-413D-BD67-AC47D5291A21}"/>
          </ac:spMkLst>
        </pc:spChg>
        <pc:spChg chg="del">
          <ac:chgData name="Craig Thomas" userId="00ea655f176af39b" providerId="LiveId" clId="{EB18B3FA-FC14-4CF2-A51E-4B97044C2B8D}" dt="2018-05-15T19:50:17.882" v="776" actId="478"/>
          <ac:spMkLst>
            <pc:docMk/>
            <pc:sldMk cId="3300328928" sldId="321"/>
            <ac:spMk id="17" creationId="{C8BDB8BA-6525-4666-B011-365BFF681E29}"/>
          </ac:spMkLst>
        </pc:spChg>
        <pc:spChg chg="add mod">
          <ac:chgData name="Craig Thomas" userId="00ea655f176af39b" providerId="LiveId" clId="{EB18B3FA-FC14-4CF2-A51E-4B97044C2B8D}" dt="2018-05-19T14:43:22.478" v="16416" actId="20577"/>
          <ac:spMkLst>
            <pc:docMk/>
            <pc:sldMk cId="3300328928" sldId="321"/>
            <ac:spMk id="19" creationId="{85FB0F48-3E17-49D6-B9DA-6A585E9A9F8C}"/>
          </ac:spMkLst>
        </pc:spChg>
      </pc:sldChg>
      <pc:sldChg chg="addSp delSp modSp delAnim modAnim">
        <pc:chgData name="Craig Thomas" userId="00ea655f176af39b" providerId="LiveId" clId="{EB18B3FA-FC14-4CF2-A51E-4B97044C2B8D}" dt="2018-05-19T14:55:20.169" v="16640" actId="1035"/>
        <pc:sldMkLst>
          <pc:docMk/>
          <pc:sldMk cId="420027758" sldId="323"/>
        </pc:sldMkLst>
        <pc:spChg chg="mod">
          <ac:chgData name="Craig Thomas" userId="00ea655f176af39b" providerId="LiveId" clId="{EB18B3FA-FC14-4CF2-A51E-4B97044C2B8D}" dt="2018-05-15T20:14:38.275" v="873" actId="404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9T14:53:35.403" v="16460" actId="404"/>
          <ac:spMkLst>
            <pc:docMk/>
            <pc:sldMk cId="420027758" sldId="323"/>
            <ac:spMk id="8" creationId="{00000000-0000-0000-0000-000000000000}"/>
          </ac:spMkLst>
        </pc:spChg>
        <pc:spChg chg="del">
          <ac:chgData name="Craig Thomas" userId="00ea655f176af39b" providerId="LiveId" clId="{EB18B3FA-FC14-4CF2-A51E-4B97044C2B8D}" dt="2018-05-15T20:16:21.679" v="1016" actId="478"/>
          <ac:spMkLst>
            <pc:docMk/>
            <pc:sldMk cId="420027758" sldId="323"/>
            <ac:spMk id="12" creationId="{5A5A4805-1B78-4E13-8E2E-25146B4D9A9F}"/>
          </ac:spMkLst>
        </pc:spChg>
        <pc:spChg chg="mod">
          <ac:chgData name="Craig Thomas" userId="00ea655f176af39b" providerId="LiveId" clId="{EB18B3FA-FC14-4CF2-A51E-4B97044C2B8D}" dt="2018-05-15T20:28:32.593" v="1677" actId="1038"/>
          <ac:spMkLst>
            <pc:docMk/>
            <pc:sldMk cId="420027758" sldId="323"/>
            <ac:spMk id="13" creationId="{00000000-0000-0000-0000-000000000000}"/>
          </ac:spMkLst>
        </pc:spChg>
        <pc:spChg chg="add mod">
          <ac:chgData name="Craig Thomas" userId="00ea655f176af39b" providerId="LiveId" clId="{EB18B3FA-FC14-4CF2-A51E-4B97044C2B8D}" dt="2018-05-19T14:54:52.385" v="16619" actId="1035"/>
          <ac:spMkLst>
            <pc:docMk/>
            <pc:sldMk cId="420027758" sldId="323"/>
            <ac:spMk id="15" creationId="{5FF7B963-510B-4D37-8CEF-13F3EE50FA6A}"/>
          </ac:spMkLst>
        </pc:spChg>
        <pc:spChg chg="add mod">
          <ac:chgData name="Craig Thomas" userId="00ea655f176af39b" providerId="LiveId" clId="{EB18B3FA-FC14-4CF2-A51E-4B97044C2B8D}" dt="2018-05-19T14:54:59.196" v="16622" actId="1035"/>
          <ac:spMkLst>
            <pc:docMk/>
            <pc:sldMk cId="420027758" sldId="323"/>
            <ac:spMk id="16" creationId="{A1880CAF-588D-41B3-B097-7811CD133BE2}"/>
          </ac:spMkLst>
        </pc:spChg>
        <pc:spChg chg="add mod">
          <ac:chgData name="Craig Thomas" userId="00ea655f176af39b" providerId="LiveId" clId="{EB18B3FA-FC14-4CF2-A51E-4B97044C2B8D}" dt="2018-05-19T14:55:04.838" v="16626" actId="1035"/>
          <ac:spMkLst>
            <pc:docMk/>
            <pc:sldMk cId="420027758" sldId="323"/>
            <ac:spMk id="17" creationId="{2B0EB7DE-2DA9-47F6-89DC-FF3276FC0E2D}"/>
          </ac:spMkLst>
        </pc:spChg>
        <pc:spChg chg="mod">
          <ac:chgData name="Craig Thomas" userId="00ea655f176af39b" providerId="LiveId" clId="{EB18B3FA-FC14-4CF2-A51E-4B97044C2B8D}" dt="2018-05-19T14:53:51.899" v="16468" actId="1035"/>
          <ac:spMkLst>
            <pc:docMk/>
            <pc:sldMk cId="420027758" sldId="323"/>
            <ac:spMk id="19" creationId="{956801D1-0145-4CE7-8E7A-F48874D4DAD8}"/>
          </ac:spMkLst>
        </pc:spChg>
        <pc:spChg chg="del">
          <ac:chgData name="Craig Thomas" userId="00ea655f176af39b" providerId="LiveId" clId="{EB18B3FA-FC14-4CF2-A51E-4B97044C2B8D}" dt="2018-05-15T20:17:42.475" v="1201" actId="478"/>
          <ac:spMkLst>
            <pc:docMk/>
            <pc:sldMk cId="420027758" sldId="323"/>
            <ac:spMk id="20" creationId="{EB8E7469-CC18-4F64-B814-781DCBEF68D4}"/>
          </ac:spMkLst>
        </pc:spChg>
        <pc:spChg chg="add mod">
          <ac:chgData name="Craig Thomas" userId="00ea655f176af39b" providerId="LiveId" clId="{EB18B3FA-FC14-4CF2-A51E-4B97044C2B8D}" dt="2018-05-19T14:55:20.169" v="16640" actId="1035"/>
          <ac:spMkLst>
            <pc:docMk/>
            <pc:sldMk cId="420027758" sldId="323"/>
            <ac:spMk id="20" creationId="{817AAF34-7C26-429A-9924-6E0F1A506978}"/>
          </ac:spMkLst>
        </pc:spChg>
        <pc:spChg chg="del">
          <ac:chgData name="Craig Thomas" userId="00ea655f176af39b" providerId="LiveId" clId="{EB18B3FA-FC14-4CF2-A51E-4B97044C2B8D}" dt="2018-05-15T20:17:42.475" v="1201" actId="478"/>
          <ac:spMkLst>
            <pc:docMk/>
            <pc:sldMk cId="420027758" sldId="323"/>
            <ac:spMk id="21" creationId="{1839905B-291D-4719-B349-2F4FC0D46D41}"/>
          </ac:spMkLst>
        </pc:spChg>
        <pc:spChg chg="add mod">
          <ac:chgData name="Craig Thomas" userId="00ea655f176af39b" providerId="LiveId" clId="{EB18B3FA-FC14-4CF2-A51E-4B97044C2B8D}" dt="2018-05-19T14:55:14.036" v="16634" actId="1036"/>
          <ac:spMkLst>
            <pc:docMk/>
            <pc:sldMk cId="420027758" sldId="323"/>
            <ac:spMk id="22" creationId="{54D84C83-67CD-4647-B33E-3DB495A1A8CC}"/>
          </ac:spMkLst>
        </pc:spChg>
        <pc:spChg chg="add mod">
          <ac:chgData name="Craig Thomas" userId="00ea655f176af39b" providerId="LiveId" clId="{EB18B3FA-FC14-4CF2-A51E-4B97044C2B8D}" dt="2018-05-19T14:54:52.385" v="16619" actId="1035"/>
          <ac:spMkLst>
            <pc:docMk/>
            <pc:sldMk cId="420027758" sldId="323"/>
            <ac:spMk id="23" creationId="{41C43ECA-ED43-4A12-ADDD-A835253A2ADD}"/>
          </ac:spMkLst>
        </pc:spChg>
        <pc:spChg chg="add mod">
          <ac:chgData name="Craig Thomas" userId="00ea655f176af39b" providerId="LiveId" clId="{EB18B3FA-FC14-4CF2-A51E-4B97044C2B8D}" dt="2018-05-19T14:54:59.196" v="16622" actId="1035"/>
          <ac:spMkLst>
            <pc:docMk/>
            <pc:sldMk cId="420027758" sldId="323"/>
            <ac:spMk id="24" creationId="{5203728D-E2A9-4F9C-82C7-9BDC96A9C88F}"/>
          </ac:spMkLst>
        </pc:spChg>
        <pc:spChg chg="add mod">
          <ac:chgData name="Craig Thomas" userId="00ea655f176af39b" providerId="LiveId" clId="{EB18B3FA-FC14-4CF2-A51E-4B97044C2B8D}" dt="2018-05-19T14:55:04.838" v="16626" actId="1035"/>
          <ac:spMkLst>
            <pc:docMk/>
            <pc:sldMk cId="420027758" sldId="323"/>
            <ac:spMk id="25" creationId="{B05F15A6-A921-4B6A-8853-1E4EA8C45433}"/>
          </ac:spMkLst>
        </pc:spChg>
        <pc:picChg chg="add mod">
          <ac:chgData name="Craig Thomas" userId="00ea655f176af39b" providerId="LiveId" clId="{EB18B3FA-FC14-4CF2-A51E-4B97044C2B8D}" dt="2018-05-15T20:14:51.925" v="877" actId="1036"/>
          <ac:picMkLst>
            <pc:docMk/>
            <pc:sldMk cId="420027758" sldId="323"/>
            <ac:picMk id="4" creationId="{D1894CBD-AA3E-4BD4-892F-0053F7107413}"/>
          </ac:picMkLst>
        </pc:picChg>
        <pc:picChg chg="del">
          <ac:chgData name="Craig Thomas" userId="00ea655f176af39b" providerId="LiveId" clId="{EB18B3FA-FC14-4CF2-A51E-4B97044C2B8D}" dt="2018-05-15T20:12:47.257" v="869" actId="478"/>
          <ac:picMkLst>
            <pc:docMk/>
            <pc:sldMk cId="420027758" sldId="323"/>
            <ac:picMk id="10" creationId="{3386BF83-A3C9-487D-AAD4-2CF03FF02CE4}"/>
          </ac:picMkLst>
        </pc:picChg>
      </pc:sldChg>
      <pc:sldChg chg="addSp delSp modSp delAnim modAnim">
        <pc:chgData name="Craig Thomas" userId="00ea655f176af39b" providerId="LiveId" clId="{EB18B3FA-FC14-4CF2-A51E-4B97044C2B8D}" dt="2018-05-18T00:31:44.823" v="16375" actId="14100"/>
        <pc:sldMkLst>
          <pc:docMk/>
          <pc:sldMk cId="2011269658" sldId="334"/>
        </pc:sldMkLst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1" creationId="{FE2EE4D3-BCB3-4309-B19E-D2CDA53EDCD5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2" creationId="{F02F20BD-3658-4C0F-A7CC-D0162DECC44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3" creationId="{D808DD9D-6E61-4912-BFAF-12CC9C81CE36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4" creationId="{C11B0A31-C0B2-4DF8-A69E-DB868326A9FF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5" creationId="{321F454D-FD41-4852-ABD2-055B9C534F79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6" creationId="{CC363B82-3A2C-44DC-AF35-401824CBF6F1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7" creationId="{C6F74868-44BE-4337-B996-651C66E735C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9" creationId="{922FE24A-50F1-43D0-983F-D3A3979F247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0" creationId="{4FF04FD5-6A53-48F8-BBBF-85BA6D9B4CE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1" creationId="{302AFA5F-72F0-44FE-89E3-36DBB8841EE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2" creationId="{EB5A6E17-921A-4EF9-B0A5-8E8BC2791F6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3" creationId="{4DB9BCA2-E27B-4407-8978-9FAFA64B6BBD}"/>
          </ac:spMkLst>
        </pc:spChg>
        <pc:spChg chg="add mod">
          <ac:chgData name="Craig Thomas" userId="00ea655f176af39b" providerId="LiveId" clId="{EB18B3FA-FC14-4CF2-A51E-4B97044C2B8D}" dt="2018-05-18T00:31:27.097" v="16371" actId="1036"/>
          <ac:spMkLst>
            <pc:docMk/>
            <pc:sldMk cId="2011269658" sldId="334"/>
            <ac:spMk id="24" creationId="{89512862-48B9-4A3D-A874-670D7072AC24}"/>
          </ac:spMkLst>
        </pc:spChg>
        <pc:spChg chg="mod">
          <ac:chgData name="Craig Thomas" userId="00ea655f176af39b" providerId="LiveId" clId="{EB18B3FA-FC14-4CF2-A51E-4B97044C2B8D}" dt="2018-05-18T00:28:10.430" v="15733" actId="6549"/>
          <ac:spMkLst>
            <pc:docMk/>
            <pc:sldMk cId="2011269658" sldId="334"/>
            <ac:spMk id="27" creationId="{406193B5-9DA3-4185-8CB0-A086994808AF}"/>
          </ac:spMkLst>
        </pc:spChg>
        <pc:spChg chg="del">
          <ac:chgData name="Craig Thomas" userId="00ea655f176af39b" providerId="LiveId" clId="{EB18B3FA-FC14-4CF2-A51E-4B97044C2B8D}" dt="2018-05-18T00:26:05.977" v="15345" actId="478"/>
          <ac:spMkLst>
            <pc:docMk/>
            <pc:sldMk cId="2011269658" sldId="334"/>
            <ac:spMk id="28" creationId="{164289A4-5857-463C-906C-6A50A54474B4}"/>
          </ac:spMkLst>
        </pc:spChg>
        <pc:spChg chg="del">
          <ac:chgData name="Craig Thomas" userId="00ea655f176af39b" providerId="LiveId" clId="{EB18B3FA-FC14-4CF2-A51E-4B97044C2B8D}" dt="2018-05-18T00:26:05.977" v="15345" actId="478"/>
          <ac:spMkLst>
            <pc:docMk/>
            <pc:sldMk cId="2011269658" sldId="334"/>
            <ac:spMk id="29" creationId="{E0448F70-FEE6-42D9-89BA-4F5280C9E1A0}"/>
          </ac:spMkLst>
        </pc:spChg>
        <pc:spChg chg="del mod">
          <ac:chgData name="Craig Thomas" userId="00ea655f176af39b" providerId="LiveId" clId="{EB18B3FA-FC14-4CF2-A51E-4B97044C2B8D}" dt="2018-05-18T00:26:11.121" v="15346" actId="478"/>
          <ac:spMkLst>
            <pc:docMk/>
            <pc:sldMk cId="2011269658" sldId="334"/>
            <ac:spMk id="30" creationId="{41CED821-AB69-48A5-BC6C-92AB243C1C2D}"/>
          </ac:spMkLst>
        </pc:spChg>
      </pc:sldChg>
    </pc:docChg>
  </pc:docChgLst>
  <pc:docChgLst>
    <pc:chgData name="Craig Thomas" userId="00ea655f176af39b" providerId="LiveId" clId="{D141E670-3A06-4FAC-8CE9-7E6CDBDC3DC5}"/>
    <pc:docChg chg="modSld">
      <pc:chgData name="Craig Thomas" userId="00ea655f176af39b" providerId="LiveId" clId="{D141E670-3A06-4FAC-8CE9-7E6CDBDC3DC5}" dt="2018-04-29T11:47:53.499" v="919" actId="1036"/>
      <pc:docMkLst>
        <pc:docMk/>
      </pc:docMkLst>
      <pc:sldChg chg="modSp modAnim">
        <pc:chgData name="Craig Thomas" userId="00ea655f176af39b" providerId="LiveId" clId="{D141E670-3A06-4FAC-8CE9-7E6CDBDC3DC5}" dt="2018-04-29T11:18:58.070" v="850" actId="1036"/>
        <pc:sldMkLst>
          <pc:docMk/>
          <pc:sldMk cId="3300328928" sldId="321"/>
        </pc:sldMkLst>
        <pc:spChg chg="mod">
          <ac:chgData name="Craig Thomas" userId="00ea655f176af39b" providerId="LiveId" clId="{D141E670-3A06-4FAC-8CE9-7E6CDBDC3DC5}" dt="2018-04-28T14:43:48.984" v="670" actId="1035"/>
          <ac:spMkLst>
            <pc:docMk/>
            <pc:sldMk cId="3300328928" sldId="321"/>
            <ac:spMk id="4" creationId="{DF5DA71E-231A-41BA-8275-BAAA0AEB5B7B}"/>
          </ac:spMkLst>
        </pc:spChg>
        <pc:spChg chg="mod">
          <ac:chgData name="Craig Thomas" userId="00ea655f176af39b" providerId="LiveId" clId="{D141E670-3A06-4FAC-8CE9-7E6CDBDC3DC5}" dt="2018-04-28T12:15:35.514" v="3" actId="6549"/>
          <ac:spMkLst>
            <pc:docMk/>
            <pc:sldMk cId="3300328928" sldId="321"/>
            <ac:spMk id="13" creationId="{1F435910-28E0-4CFB-B4DB-2765BD291CAC}"/>
          </ac:spMkLst>
        </pc:spChg>
      </pc:sldChg>
      <pc:sldChg chg="modSp">
        <pc:chgData name="Craig Thomas" userId="00ea655f176af39b" providerId="LiveId" clId="{D141E670-3A06-4FAC-8CE9-7E6CDBDC3DC5}" dt="2018-04-28T14:46:50.199" v="684" actId="20577"/>
        <pc:sldMkLst>
          <pc:docMk/>
          <pc:sldMk cId="420027758" sldId="323"/>
        </pc:sldMkLst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5" creationId="{2DB2F335-4BF1-4BA8-A982-18940C0AB547}"/>
          </ac:spMkLst>
        </pc:spChg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6" creationId="{5B5568A9-D056-4DF1-9438-AF7E5D60E9BA}"/>
          </ac:spMkLst>
        </pc:spChg>
        <pc:spChg chg="mod">
          <ac:chgData name="Craig Thomas" userId="00ea655f176af39b" providerId="LiveId" clId="{D141E670-3A06-4FAC-8CE9-7E6CDBDC3DC5}" dt="2018-04-28T14:46:50.199" v="684" actId="20577"/>
          <ac:spMkLst>
            <pc:docMk/>
            <pc:sldMk cId="420027758" sldId="323"/>
            <ac:spMk id="17" creationId="{C5688BC1-515B-4C68-83A8-6C97E9AA6EDA}"/>
          </ac:spMkLst>
        </pc:spChg>
      </pc:sldChg>
    </pc:docChg>
  </pc:docChgLst>
  <pc:docChgLst>
    <pc:chgData name="Craig Thomas" userId="00ea655f176af39b" providerId="LiveId" clId="{6086AC0E-7263-4674-9DD8-38699530FC40}"/>
    <pc:docChg chg="undo custSel addSld delSld modSld">
      <pc:chgData name="Craig Thomas" userId="00ea655f176af39b" providerId="LiveId" clId="{6086AC0E-7263-4674-9DD8-38699530FC40}" dt="2018-06-03T11:43:53.608" v="5111" actId="1036"/>
      <pc:docMkLst>
        <pc:docMk/>
      </pc:docMkLst>
      <pc:sldChg chg="modSp">
        <pc:chgData name="Craig Thomas" userId="00ea655f176af39b" providerId="LiveId" clId="{6086AC0E-7263-4674-9DD8-38699530FC40}" dt="2018-05-29T19:10:05.559" v="62" actId="6549"/>
        <pc:sldMkLst>
          <pc:docMk/>
          <pc:sldMk cId="0" sldId="256"/>
        </pc:sldMkLst>
        <pc:spChg chg="mod">
          <ac:chgData name="Craig Thomas" userId="00ea655f176af39b" providerId="LiveId" clId="{6086AC0E-7263-4674-9DD8-38699530FC40}" dt="2018-05-29T19:10:05.559" v="62" actId="6549"/>
          <ac:spMkLst>
            <pc:docMk/>
            <pc:sldMk cId="0" sldId="256"/>
            <ac:spMk id="2" creationId="{00000000-0000-0000-0000-000000000000}"/>
          </ac:spMkLst>
        </pc:spChg>
      </pc:sldChg>
      <pc:sldChg chg="delSp modSp delAnim modAnim">
        <pc:chgData name="Craig Thomas" userId="00ea655f176af39b" providerId="LiveId" clId="{6086AC0E-7263-4674-9DD8-38699530FC40}" dt="2018-06-02T13:35:09.909" v="4968" actId="1036"/>
        <pc:sldMkLst>
          <pc:docMk/>
          <pc:sldMk cId="3300328928" sldId="321"/>
        </pc:sldMkLst>
        <pc:spChg chg="mod">
          <ac:chgData name="Craig Thomas" userId="00ea655f176af39b" providerId="LiveId" clId="{6086AC0E-7263-4674-9DD8-38699530FC40}" dt="2018-06-02T13:35:09.909" v="4968" actId="1036"/>
          <ac:spMkLst>
            <pc:docMk/>
            <pc:sldMk cId="3300328928" sldId="321"/>
            <ac:spMk id="8" creationId="{00000000-0000-0000-0000-000000000000}"/>
          </ac:spMkLst>
        </pc:spChg>
        <pc:spChg chg="mod">
          <ac:chgData name="Craig Thomas" userId="00ea655f176af39b" providerId="LiveId" clId="{6086AC0E-7263-4674-9DD8-38699530FC40}" dt="2018-06-01T19:49:09.407" v="4913" actId="20577"/>
          <ac:spMkLst>
            <pc:docMk/>
            <pc:sldMk cId="3300328928" sldId="321"/>
            <ac:spMk id="14" creationId="{D3AE0A05-4EE5-4C3F-B33F-D186E3B2F1AB}"/>
          </ac:spMkLst>
        </pc:spChg>
        <pc:spChg chg="del">
          <ac:chgData name="Craig Thomas" userId="00ea655f176af39b" providerId="LiveId" clId="{6086AC0E-7263-4674-9DD8-38699530FC40}" dt="2018-05-29T19:11:20.515" v="184" actId="478"/>
          <ac:spMkLst>
            <pc:docMk/>
            <pc:sldMk cId="3300328928" sldId="321"/>
            <ac:spMk id="15" creationId="{17F8B580-FA6F-485B-BD66-87ECDF6FA8D9}"/>
          </ac:spMkLst>
        </pc:spChg>
        <pc:spChg chg="mod">
          <ac:chgData name="Craig Thomas" userId="00ea655f176af39b" providerId="LiveId" clId="{6086AC0E-7263-4674-9DD8-38699530FC40}" dt="2018-06-01T19:50:27.636" v="4929" actId="6549"/>
          <ac:spMkLst>
            <pc:docMk/>
            <pc:sldMk cId="3300328928" sldId="321"/>
            <ac:spMk id="16" creationId="{8C29F85D-491F-413D-BD67-AC47D5291A21}"/>
          </ac:spMkLst>
        </pc:spChg>
        <pc:spChg chg="del">
          <ac:chgData name="Craig Thomas" userId="00ea655f176af39b" providerId="LiveId" clId="{6086AC0E-7263-4674-9DD8-38699530FC40}" dt="2018-05-29T19:11:20.515" v="184" actId="478"/>
          <ac:spMkLst>
            <pc:docMk/>
            <pc:sldMk cId="3300328928" sldId="321"/>
            <ac:spMk id="19" creationId="{85FB0F48-3E17-49D6-B9DA-6A585E9A9F8C}"/>
          </ac:spMkLst>
        </pc:spChg>
      </pc:sldChg>
      <pc:sldChg chg="addSp delSp modSp delAnim modAnim">
        <pc:chgData name="Craig Thomas" userId="00ea655f176af39b" providerId="LiveId" clId="{6086AC0E-7263-4674-9DD8-38699530FC40}" dt="2018-06-02T13:37:36.273" v="4973" actId="255"/>
        <pc:sldMkLst>
          <pc:docMk/>
          <pc:sldMk cId="420027758" sldId="323"/>
        </pc:sldMkLst>
        <pc:spChg chg="mod">
          <ac:chgData name="Craig Thomas" userId="00ea655f176af39b" providerId="LiveId" clId="{6086AC0E-7263-4674-9DD8-38699530FC40}" dt="2018-05-29T19:19:03.840" v="776" actId="404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6086AC0E-7263-4674-9DD8-38699530FC40}" dt="2018-06-02T13:37:36.273" v="4973" actId="255"/>
          <ac:spMkLst>
            <pc:docMk/>
            <pc:sldMk cId="420027758" sldId="323"/>
            <ac:spMk id="8" creationId="{00000000-0000-0000-0000-000000000000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15" creationId="{5FF7B963-510B-4D37-8CEF-13F3EE50FA6A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16" creationId="{A1880CAF-588D-41B3-B097-7811CD133BE2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17" creationId="{2B0EB7DE-2DA9-47F6-89DC-FF3276FC0E2D}"/>
          </ac:spMkLst>
        </pc:spChg>
        <pc:spChg chg="mod">
          <ac:chgData name="Craig Thomas" userId="00ea655f176af39b" providerId="LiveId" clId="{6086AC0E-7263-4674-9DD8-38699530FC40}" dt="2018-06-02T13:37:36.273" v="4973" actId="255"/>
          <ac:spMkLst>
            <pc:docMk/>
            <pc:sldMk cId="420027758" sldId="323"/>
            <ac:spMk id="19" creationId="{956801D1-0145-4CE7-8E7A-F48874D4DAD8}"/>
          </ac:spMkLst>
        </pc:spChg>
        <pc:spChg chg="mod">
          <ac:chgData name="Craig Thomas" userId="00ea655f176af39b" providerId="LiveId" clId="{6086AC0E-7263-4674-9DD8-38699530FC40}" dt="2018-06-02T13:37:36.273" v="4973" actId="255"/>
          <ac:spMkLst>
            <pc:docMk/>
            <pc:sldMk cId="420027758" sldId="323"/>
            <ac:spMk id="20" creationId="{817AAF34-7C26-429A-9924-6E0F1A506978}"/>
          </ac:spMkLst>
        </pc:spChg>
        <pc:spChg chg="add mod">
          <ac:chgData name="Craig Thomas" userId="00ea655f176af39b" providerId="LiveId" clId="{6086AC0E-7263-4674-9DD8-38699530FC40}" dt="2018-06-02T13:37:36.273" v="4973" actId="255"/>
          <ac:spMkLst>
            <pc:docMk/>
            <pc:sldMk cId="420027758" sldId="323"/>
            <ac:spMk id="21" creationId="{1080C1EB-3532-41AC-A5C4-47C107542EEE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22" creationId="{54D84C83-67CD-4647-B33E-3DB495A1A8CC}"/>
          </ac:spMkLst>
        </pc:spChg>
        <pc:spChg chg="del">
          <ac:chgData name="Craig Thomas" userId="00ea655f176af39b" providerId="LiveId" clId="{6086AC0E-7263-4674-9DD8-38699530FC40}" dt="2018-05-29T19:18:37.714" v="712" actId="478"/>
          <ac:spMkLst>
            <pc:docMk/>
            <pc:sldMk cId="420027758" sldId="323"/>
            <ac:spMk id="23" creationId="{41C43ECA-ED43-4A12-ADDD-A835253A2ADD}"/>
          </ac:spMkLst>
        </pc:spChg>
        <pc:spChg chg="del">
          <ac:chgData name="Craig Thomas" userId="00ea655f176af39b" providerId="LiveId" clId="{6086AC0E-7263-4674-9DD8-38699530FC40}" dt="2018-05-29T19:18:37.714" v="712" actId="478"/>
          <ac:spMkLst>
            <pc:docMk/>
            <pc:sldMk cId="420027758" sldId="323"/>
            <ac:spMk id="24" creationId="{5203728D-E2A9-4F9C-82C7-9BDC96A9C88F}"/>
          </ac:spMkLst>
        </pc:spChg>
        <pc:spChg chg="del">
          <ac:chgData name="Craig Thomas" userId="00ea655f176af39b" providerId="LiveId" clId="{6086AC0E-7263-4674-9DD8-38699530FC40}" dt="2018-05-29T19:18:37.714" v="712" actId="478"/>
          <ac:spMkLst>
            <pc:docMk/>
            <pc:sldMk cId="420027758" sldId="323"/>
            <ac:spMk id="25" creationId="{B05F15A6-A921-4B6A-8853-1E4EA8C45433}"/>
          </ac:spMkLst>
        </pc:spChg>
        <pc:spChg chg="add mod">
          <ac:chgData name="Craig Thomas" userId="00ea655f176af39b" providerId="LiveId" clId="{6086AC0E-7263-4674-9DD8-38699530FC40}" dt="2018-06-02T13:37:36.273" v="4973" actId="255"/>
          <ac:spMkLst>
            <pc:docMk/>
            <pc:sldMk cId="420027758" sldId="323"/>
            <ac:spMk id="26" creationId="{1E2EFD4D-19E7-4008-B013-CF8138CB2FF1}"/>
          </ac:spMkLst>
        </pc:spChg>
        <pc:spChg chg="add mod">
          <ac:chgData name="Craig Thomas" userId="00ea655f176af39b" providerId="LiveId" clId="{6086AC0E-7263-4674-9DD8-38699530FC40}" dt="2018-06-02T13:37:36.273" v="4973" actId="255"/>
          <ac:spMkLst>
            <pc:docMk/>
            <pc:sldMk cId="420027758" sldId="323"/>
            <ac:spMk id="27" creationId="{D058E0D0-C104-4D0E-B208-05B502B4E32E}"/>
          </ac:spMkLst>
        </pc:spChg>
        <pc:picChg chg="del">
          <ac:chgData name="Craig Thomas" userId="00ea655f176af39b" providerId="LiveId" clId="{6086AC0E-7263-4674-9DD8-38699530FC40}" dt="2018-05-29T19:20:45.162" v="804" actId="478"/>
          <ac:picMkLst>
            <pc:docMk/>
            <pc:sldMk cId="420027758" sldId="323"/>
            <ac:picMk id="4" creationId="{D1894CBD-AA3E-4BD4-892F-0053F7107413}"/>
          </ac:picMkLst>
        </pc:picChg>
        <pc:picChg chg="add mod">
          <ac:chgData name="Craig Thomas" userId="00ea655f176af39b" providerId="LiveId" clId="{6086AC0E-7263-4674-9DD8-38699530FC40}" dt="2018-05-29T19:21:27.165" v="819" actId="1037"/>
          <ac:picMkLst>
            <pc:docMk/>
            <pc:sldMk cId="420027758" sldId="323"/>
            <ac:picMk id="5" creationId="{F484E15A-7227-4930-8523-1C48B0B080A0}"/>
          </ac:picMkLst>
        </pc:picChg>
      </pc:sldChg>
      <pc:sldChg chg="addSp delSp modSp addAnim delAnim modAnim">
        <pc:chgData name="Craig Thomas" userId="00ea655f176af39b" providerId="LiveId" clId="{6086AC0E-7263-4674-9DD8-38699530FC40}" dt="2018-06-03T11:43:53.608" v="5111" actId="1036"/>
        <pc:sldMkLst>
          <pc:docMk/>
          <pc:sldMk cId="2011269658" sldId="334"/>
        </pc:sldMkLst>
        <pc:spChg chg="add del mod ord">
          <ac:chgData name="Craig Thomas" userId="00ea655f176af39b" providerId="LiveId" clId="{6086AC0E-7263-4674-9DD8-38699530FC40}" dt="2018-06-03T11:43:29.930" v="5036" actId="207"/>
          <ac:spMkLst>
            <pc:docMk/>
            <pc:sldMk cId="2011269658" sldId="334"/>
            <ac:spMk id="4" creationId="{346E2D6B-D1DF-4F17-9F16-E6C7E6D71EEF}"/>
          </ac:spMkLst>
        </pc:spChg>
        <pc:spChg chg="add del">
          <ac:chgData name="Craig Thomas" userId="00ea655f176af39b" providerId="LiveId" clId="{6086AC0E-7263-4674-9DD8-38699530FC40}" dt="2018-05-29T19:56:24.034" v="2871" actId="478"/>
          <ac:spMkLst>
            <pc:docMk/>
            <pc:sldMk cId="2011269658" sldId="334"/>
            <ac:spMk id="5" creationId="{13DF7124-60BE-4965-93EE-CD8387E89FFB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1" creationId="{FE2EE4D3-BCB3-4309-B19E-D2CDA53EDCD5}"/>
          </ac:spMkLst>
        </pc:spChg>
        <pc:spChg chg="add mod">
          <ac:chgData name="Craig Thomas" userId="00ea655f176af39b" providerId="LiveId" clId="{6086AC0E-7263-4674-9DD8-38699530FC40}" dt="2018-06-01T19:47:28.156" v="4710" actId="1035"/>
          <ac:spMkLst>
            <pc:docMk/>
            <pc:sldMk cId="2011269658" sldId="334"/>
            <ac:spMk id="12" creationId="{3CF9A55D-6B76-431B-86A7-1080BF3EA543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2" creationId="{F02F20BD-3658-4C0F-A7CC-D0162DECC447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3" creationId="{D808DD9D-6E61-4912-BFAF-12CC9C81CE36}"/>
          </ac:spMkLst>
        </pc:spChg>
        <pc:spChg chg="del">
          <ac:chgData name="Craig Thomas" userId="00ea655f176af39b" providerId="LiveId" clId="{6086AC0E-7263-4674-9DD8-38699530FC40}" dt="2018-05-29T19:49:35.896" v="2480" actId="478"/>
          <ac:spMkLst>
            <pc:docMk/>
            <pc:sldMk cId="2011269658" sldId="334"/>
            <ac:spMk id="14" creationId="{C11B0A31-C0B2-4DF8-A69E-DB868326A9FF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5" creationId="{321F454D-FD41-4852-ABD2-055B9C534F79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6" creationId="{CC363B82-3A2C-44DC-AF35-401824CBF6F1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7" creationId="{C6F74868-44BE-4337-B996-651C66E735C7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9" creationId="{922FE24A-50F1-43D0-983F-D3A3979F247A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0" creationId="{4FF04FD5-6A53-48F8-BBBF-85BA6D9B4CEA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1" creationId="{302AFA5F-72F0-44FE-89E3-36DBB8841EEA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2" creationId="{EB5A6E17-921A-4EF9-B0A5-8E8BC2791F67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3" creationId="{4DB9BCA2-E27B-4407-8978-9FAFA64B6BBD}"/>
          </ac:spMkLst>
        </pc:spChg>
        <pc:spChg chg="mod">
          <ac:chgData name="Craig Thomas" userId="00ea655f176af39b" providerId="LiveId" clId="{6086AC0E-7263-4674-9DD8-38699530FC40}" dt="2018-06-01T19:47:05.561" v="4700" actId="1036"/>
          <ac:spMkLst>
            <pc:docMk/>
            <pc:sldMk cId="2011269658" sldId="334"/>
            <ac:spMk id="24" creationId="{89512862-48B9-4A3D-A874-670D7072AC24}"/>
          </ac:spMkLst>
        </pc:spChg>
        <pc:spChg chg="add del mod ord">
          <ac:chgData name="Craig Thomas" userId="00ea655f176af39b" providerId="LiveId" clId="{6086AC0E-7263-4674-9DD8-38699530FC40}" dt="2018-06-03T11:43:39.790" v="5062" actId="1035"/>
          <ac:spMkLst>
            <pc:docMk/>
            <pc:sldMk cId="2011269658" sldId="334"/>
            <ac:spMk id="25" creationId="{33BF47C8-CE6F-4ECB-A747-36B31CEA3BC7}"/>
          </ac:spMkLst>
        </pc:spChg>
        <pc:spChg chg="add del mod">
          <ac:chgData name="Craig Thomas" userId="00ea655f176af39b" providerId="LiveId" clId="{6086AC0E-7263-4674-9DD8-38699530FC40}" dt="2018-05-29T20:00:40.949" v="3696" actId="478"/>
          <ac:spMkLst>
            <pc:docMk/>
            <pc:sldMk cId="2011269658" sldId="334"/>
            <ac:spMk id="26" creationId="{970A27F0-4029-4A33-BE6D-F3108CEE79A9}"/>
          </ac:spMkLst>
        </pc:spChg>
        <pc:spChg chg="mod">
          <ac:chgData name="Craig Thomas" userId="00ea655f176af39b" providerId="LiveId" clId="{6086AC0E-7263-4674-9DD8-38699530FC40}" dt="2018-06-01T19:46:58.331" v="4696" actId="403"/>
          <ac:spMkLst>
            <pc:docMk/>
            <pc:sldMk cId="2011269658" sldId="334"/>
            <ac:spMk id="27" creationId="{406193B5-9DA3-4185-8CB0-A086994808AF}"/>
          </ac:spMkLst>
        </pc:spChg>
        <pc:spChg chg="add del mod ord">
          <ac:chgData name="Craig Thomas" userId="00ea655f176af39b" providerId="LiveId" clId="{6086AC0E-7263-4674-9DD8-38699530FC40}" dt="2018-06-03T11:43:53.608" v="5111" actId="1036"/>
          <ac:spMkLst>
            <pc:docMk/>
            <pc:sldMk cId="2011269658" sldId="334"/>
            <ac:spMk id="28" creationId="{BA3A9270-1F77-4ECB-A053-F1150A324D5D}"/>
          </ac:spMkLst>
        </pc:spChg>
      </pc:sldChg>
      <pc:sldChg chg="modSp add modAnim">
        <pc:chgData name="Craig Thomas" userId="00ea655f176af39b" providerId="LiveId" clId="{6086AC0E-7263-4674-9DD8-38699530FC40}" dt="2018-06-01T19:53:38.373" v="4967" actId="20577"/>
        <pc:sldMkLst>
          <pc:docMk/>
          <pc:sldMk cId="3283725659" sldId="424"/>
        </pc:sldMkLst>
        <pc:spChg chg="mod">
          <ac:chgData name="Craig Thomas" userId="00ea655f176af39b" providerId="LiveId" clId="{6086AC0E-7263-4674-9DD8-38699530FC40}" dt="2018-06-01T18:21:39.007" v="4190" actId="255"/>
          <ac:spMkLst>
            <pc:docMk/>
            <pc:sldMk cId="3283725659" sldId="424"/>
            <ac:spMk id="8" creationId="{00000000-0000-0000-0000-000000000000}"/>
          </ac:spMkLst>
        </pc:spChg>
        <pc:spChg chg="mod">
          <ac:chgData name="Craig Thomas" userId="00ea655f176af39b" providerId="LiveId" clId="{6086AC0E-7263-4674-9DD8-38699530FC40}" dt="2018-06-01T19:53:38.373" v="4967" actId="20577"/>
          <ac:spMkLst>
            <pc:docMk/>
            <pc:sldMk cId="3283725659" sldId="424"/>
            <ac:spMk id="19" creationId="{956801D1-0145-4CE7-8E7A-F48874D4DAD8}"/>
          </ac:spMkLst>
        </pc:spChg>
        <pc:spChg chg="mod">
          <ac:chgData name="Craig Thomas" userId="00ea655f176af39b" providerId="LiveId" clId="{6086AC0E-7263-4674-9DD8-38699530FC40}" dt="2018-05-29T19:38:38.054" v="1838" actId="14100"/>
          <ac:spMkLst>
            <pc:docMk/>
            <pc:sldMk cId="3283725659" sldId="424"/>
            <ac:spMk id="20" creationId="{817AAF34-7C26-429A-9924-6E0F1A506978}"/>
          </ac:spMkLst>
        </pc:spChg>
        <pc:spChg chg="mod">
          <ac:chgData name="Craig Thomas" userId="00ea655f176af39b" providerId="LiveId" clId="{6086AC0E-7263-4674-9DD8-38699530FC40}" dt="2018-06-01T18:47:55.483" v="4203" actId="20577"/>
          <ac:spMkLst>
            <pc:docMk/>
            <pc:sldMk cId="3283725659" sldId="424"/>
            <ac:spMk id="21" creationId="{1080C1EB-3532-41AC-A5C4-47C107542EEE}"/>
          </ac:spMkLst>
        </pc:spChg>
        <pc:spChg chg="mod">
          <ac:chgData name="Craig Thomas" userId="00ea655f176af39b" providerId="LiveId" clId="{6086AC0E-7263-4674-9DD8-38699530FC40}" dt="2018-05-29T19:37:18.074" v="1787" actId="6549"/>
          <ac:spMkLst>
            <pc:docMk/>
            <pc:sldMk cId="3283725659" sldId="424"/>
            <ac:spMk id="26" creationId="{1E2EFD4D-19E7-4008-B013-CF8138CB2FF1}"/>
          </ac:spMkLst>
        </pc:spChg>
        <pc:spChg chg="mod">
          <ac:chgData name="Craig Thomas" userId="00ea655f176af39b" providerId="LiveId" clId="{6086AC0E-7263-4674-9DD8-38699530FC40}" dt="2018-06-01T18:59:23.259" v="4241" actId="20577"/>
          <ac:spMkLst>
            <pc:docMk/>
            <pc:sldMk cId="3283725659" sldId="424"/>
            <ac:spMk id="27" creationId="{D058E0D0-C104-4D0E-B208-05B502B4E32E}"/>
          </ac:spMkLst>
        </pc:spChg>
      </pc:sldChg>
      <pc:sldChg chg="modSp add modAnim">
        <pc:chgData name="Craig Thomas" userId="00ea655f176af39b" providerId="LiveId" clId="{6086AC0E-7263-4674-9DD8-38699530FC40}" dt="2018-06-01T19:41:14.968" v="4373" actId="1035"/>
        <pc:sldMkLst>
          <pc:docMk/>
          <pc:sldMk cId="1710039853" sldId="425"/>
        </pc:sldMkLst>
        <pc:spChg chg="mod">
          <ac:chgData name="Craig Thomas" userId="00ea655f176af39b" providerId="LiveId" clId="{6086AC0E-7263-4674-9DD8-38699530FC40}" dt="2018-05-29T19:42:14.266" v="1955" actId="20577"/>
          <ac:spMkLst>
            <pc:docMk/>
            <pc:sldMk cId="1710039853" sldId="425"/>
            <ac:spMk id="2" creationId="{00000000-0000-0000-0000-000000000000}"/>
          </ac:spMkLst>
        </pc:spChg>
        <pc:spChg chg="mod">
          <ac:chgData name="Craig Thomas" userId="00ea655f176af39b" providerId="LiveId" clId="{6086AC0E-7263-4674-9DD8-38699530FC40}" dt="2018-06-01T19:22:59.340" v="4335" actId="1035"/>
          <ac:spMkLst>
            <pc:docMk/>
            <pc:sldMk cId="1710039853" sldId="425"/>
            <ac:spMk id="8" creationId="{00000000-0000-0000-0000-000000000000}"/>
          </ac:spMkLst>
        </pc:spChg>
        <pc:spChg chg="mod">
          <ac:chgData name="Craig Thomas" userId="00ea655f176af39b" providerId="LiveId" clId="{6086AC0E-7263-4674-9DD8-38699530FC40}" dt="2018-06-01T19:23:08.470" v="4340" actId="1035"/>
          <ac:spMkLst>
            <pc:docMk/>
            <pc:sldMk cId="1710039853" sldId="425"/>
            <ac:spMk id="19" creationId="{956801D1-0145-4CE7-8E7A-F48874D4DAD8}"/>
          </ac:spMkLst>
        </pc:spChg>
        <pc:spChg chg="mod">
          <ac:chgData name="Craig Thomas" userId="00ea655f176af39b" providerId="LiveId" clId="{6086AC0E-7263-4674-9DD8-38699530FC40}" dt="2018-06-01T19:23:14.881" v="4345" actId="1035"/>
          <ac:spMkLst>
            <pc:docMk/>
            <pc:sldMk cId="1710039853" sldId="425"/>
            <ac:spMk id="20" creationId="{817AAF34-7C26-429A-9924-6E0F1A506978}"/>
          </ac:spMkLst>
        </pc:spChg>
        <pc:spChg chg="mod">
          <ac:chgData name="Craig Thomas" userId="00ea655f176af39b" providerId="LiveId" clId="{6086AC0E-7263-4674-9DD8-38699530FC40}" dt="2018-06-01T19:23:21.877" v="4350" actId="1035"/>
          <ac:spMkLst>
            <pc:docMk/>
            <pc:sldMk cId="1710039853" sldId="425"/>
            <ac:spMk id="21" creationId="{1080C1EB-3532-41AC-A5C4-47C107542EEE}"/>
          </ac:spMkLst>
        </pc:spChg>
        <pc:spChg chg="mod">
          <ac:chgData name="Craig Thomas" userId="00ea655f176af39b" providerId="LiveId" clId="{6086AC0E-7263-4674-9DD8-38699530FC40}" dt="2018-06-01T19:41:09.629" v="4372" actId="1035"/>
          <ac:spMkLst>
            <pc:docMk/>
            <pc:sldMk cId="1710039853" sldId="425"/>
            <ac:spMk id="26" creationId="{1E2EFD4D-19E7-4008-B013-CF8138CB2FF1}"/>
          </ac:spMkLst>
        </pc:spChg>
        <pc:spChg chg="mod">
          <ac:chgData name="Craig Thomas" userId="00ea655f176af39b" providerId="LiveId" clId="{6086AC0E-7263-4674-9DD8-38699530FC40}" dt="2018-06-01T19:41:14.968" v="4373" actId="1035"/>
          <ac:spMkLst>
            <pc:docMk/>
            <pc:sldMk cId="1710039853" sldId="425"/>
            <ac:spMk id="27" creationId="{D058E0D0-C104-4D0E-B208-05B502B4E32E}"/>
          </ac:spMkLst>
        </pc:spChg>
      </pc:sldChg>
    </pc:docChg>
  </pc:docChgLst>
  <pc:docChgLst>
    <pc:chgData name="Craig Thomas" userId="00ea655f176af39b" providerId="LiveId" clId="{E11B473D-5BF4-499F-B3FE-BAE11EB8EE20}"/>
    <pc:docChg chg="undo modSld">
      <pc:chgData name="Craig Thomas" userId="00ea655f176af39b" providerId="LiveId" clId="{E11B473D-5BF4-499F-B3FE-BAE11EB8EE20}" dt="2018-05-26T15:11:40.891" v="584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D5B3-F2A5-46CF-A19F-9198DB9DB91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F390-6D71-4AA2-91FA-B744DC1E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EA5-0CE9-4108-8954-42AA9CDFED81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251-F15C-4C58-8464-0061F3391717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2C3-408B-42BF-AEEE-EB92DF6489AC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ABC-8B65-401D-894A-F4D830085870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CC1-8323-4318-8122-D6A38B9A77D3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2704-021C-4ECD-9551-6A924A36CFF0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51F9-6B2D-408A-80F8-C1B925EC9E4E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D2B8-07E3-4F9C-93DA-816B8686DEF5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87C5-BD26-473E-88DC-6D45F2237C9E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FF0A-E6E4-4DC8-806B-A39C84A0F596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6D3756-13A6-48AE-A57C-A47EF1ED4B00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F15D79-B36D-415C-9BF6-BDF53339970B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425" y="1476375"/>
            <a:ext cx="3122469" cy="390178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655376"/>
            <a:ext cx="9201150" cy="554424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James asked,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“…For what is your life?” 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4:14</a:t>
            </a:r>
            <a:endParaRPr lang="en-US" sz="3600" b="1" dirty="0">
              <a:solidFill>
                <a:srgbClr val="FF9900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3AE0A05-4EE5-4C3F-B33F-D186E3B2F1AB}"/>
              </a:ext>
            </a:extLst>
          </p:cNvPr>
          <p:cNvSpPr txBox="1">
            <a:spLocks/>
          </p:cNvSpPr>
          <p:nvPr/>
        </p:nvSpPr>
        <p:spPr>
          <a:xfrm>
            <a:off x="-76200" y="2816003"/>
            <a:ext cx="9201150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Then he answered,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“…It is even a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vapour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, that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appeareth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for a little time, and then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vanisheth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away.” 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4:14</a:t>
            </a:r>
            <a:endParaRPr lang="en-US" sz="36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C29F85D-491F-413D-BD67-AC47D5291A21}"/>
              </a:ext>
            </a:extLst>
          </p:cNvPr>
          <p:cNvSpPr txBox="1">
            <a:spLocks/>
          </p:cNvSpPr>
          <p:nvPr/>
        </p:nvSpPr>
        <p:spPr>
          <a:xfrm>
            <a:off x="-76200" y="4808133"/>
            <a:ext cx="9201150" cy="10592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To impress upon our minds the brevity of life, I’m calling our attention to Bible words and phrases that express the shortness of our lives.</a:t>
            </a:r>
            <a:endParaRPr lang="en-US" sz="36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8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828800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66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  <a:t>For What Is Your Life?</a:t>
            </a:r>
            <a:br>
              <a:rPr lang="en-US" sz="53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</a:br>
            <a:r>
              <a:rPr lang="en-US" sz="4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James 4:13-16</a:t>
            </a:r>
            <a:endParaRPr lang="en-US" sz="4700" cap="none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2" name="Picture 4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3042"/>
            <a:ext cx="5029200" cy="40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For what is your life?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8686800" cy="75933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Like a vapor: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4:14; Acts 2:19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4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286000"/>
            <a:ext cx="9048750" cy="77450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Swifter than a weaver’s shuttle: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7:6; Heb. 9:27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17AAF34-7C26-429A-9924-6E0F1A506978}"/>
              </a:ext>
            </a:extLst>
          </p:cNvPr>
          <p:cNvSpPr txBox="1">
            <a:spLocks/>
          </p:cNvSpPr>
          <p:nvPr/>
        </p:nvSpPr>
        <p:spPr>
          <a:xfrm>
            <a:off x="76200" y="3060502"/>
            <a:ext cx="90487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Like the wind: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7:7; Psa. 78:39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4E15A-7227-4930-8523-1C48B0B0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0"/>
            <a:ext cx="3429000" cy="1398714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80C1EB-3532-41AC-A5C4-47C107542EEE}"/>
              </a:ext>
            </a:extLst>
          </p:cNvPr>
          <p:cNvSpPr txBox="1">
            <a:spLocks/>
          </p:cNvSpPr>
          <p:nvPr/>
        </p:nvSpPr>
        <p:spPr>
          <a:xfrm>
            <a:off x="76200" y="3790760"/>
            <a:ext cx="9048750" cy="102234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As a shadow: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8:9; 14:2; 1 Chr. 29:15; 2 Kgs. 20:9-11; Psa. 23:4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1E2EFD4D-19E7-4008-B013-CF8138CB2FF1}"/>
              </a:ext>
            </a:extLst>
          </p:cNvPr>
          <p:cNvSpPr txBox="1">
            <a:spLocks/>
          </p:cNvSpPr>
          <p:nvPr/>
        </p:nvSpPr>
        <p:spPr>
          <a:xfrm>
            <a:off x="76200" y="4889302"/>
            <a:ext cx="90487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Swifter than a post: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9:25; Jer. 51:31; Job 12:9; Psa. 25:1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D058E0D0-C104-4D0E-B208-05B502B4E32E}"/>
              </a:ext>
            </a:extLst>
          </p:cNvPr>
          <p:cNvSpPr txBox="1">
            <a:spLocks/>
          </p:cNvSpPr>
          <p:nvPr/>
        </p:nvSpPr>
        <p:spPr>
          <a:xfrm>
            <a:off x="76200" y="5867400"/>
            <a:ext cx="90487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As the swift ships: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9:26</a:t>
            </a:r>
          </a:p>
        </p:txBody>
      </p:sp>
    </p:spTree>
    <p:extLst>
      <p:ext uri="{BB962C8B-B14F-4D97-AF65-F5344CB8AC3E}">
        <p14:creationId xmlns:p14="http://schemas.microsoft.com/office/powerpoint/2010/main" val="420027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9" grpId="0" build="p"/>
      <p:bldP spid="20" grpId="0" build="p"/>
      <p:bldP spid="21" grpId="0" build="p"/>
      <p:bldP spid="26" grpId="0" build="p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For what is your life?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8686800" cy="75933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As the eagle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hasteth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to the prey: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9:26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411220"/>
            <a:ext cx="9048750" cy="5979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But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 few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days: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10:20; 14:1; Gen. 47:9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17AAF34-7C26-429A-9924-6E0F1A506978}"/>
              </a:ext>
            </a:extLst>
          </p:cNvPr>
          <p:cNvSpPr txBox="1">
            <a:spLocks/>
          </p:cNvSpPr>
          <p:nvPr/>
        </p:nvSpPr>
        <p:spPr>
          <a:xfrm>
            <a:off x="76200" y="3249859"/>
            <a:ext cx="9048750" cy="5883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Like a flower: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14:2; Psa. 103:15-16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4E15A-7227-4930-8523-1C48B0B0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0"/>
            <a:ext cx="3429000" cy="1398714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80C1EB-3532-41AC-A5C4-47C107542EEE}"/>
              </a:ext>
            </a:extLst>
          </p:cNvPr>
          <p:cNvSpPr txBox="1">
            <a:spLocks/>
          </p:cNvSpPr>
          <p:nvPr/>
        </p:nvSpPr>
        <p:spPr>
          <a:xfrm>
            <a:off x="76200" y="4114800"/>
            <a:ext cx="9048750" cy="71754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As an handbreadth: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39:5; Gen. 3:19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1E2EFD4D-19E7-4008-B013-CF8138CB2FF1}"/>
              </a:ext>
            </a:extLst>
          </p:cNvPr>
          <p:cNvSpPr txBox="1">
            <a:spLocks/>
          </p:cNvSpPr>
          <p:nvPr/>
        </p:nvSpPr>
        <p:spPr>
          <a:xfrm>
            <a:off x="76200" y="4953000"/>
            <a:ext cx="90487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As a tale that is told: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90:9-10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D058E0D0-C104-4D0E-B208-05B502B4E32E}"/>
              </a:ext>
            </a:extLst>
          </p:cNvPr>
          <p:cNvSpPr txBox="1">
            <a:spLocks/>
          </p:cNvSpPr>
          <p:nvPr/>
        </p:nvSpPr>
        <p:spPr>
          <a:xfrm>
            <a:off x="76200" y="5715000"/>
            <a:ext cx="90487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As a moment: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Cor. 4:17; 1 Sam. 14:14; Lk. 16:26; Rev. 2:10</a:t>
            </a:r>
          </a:p>
        </p:txBody>
      </p:sp>
    </p:spTree>
    <p:extLst>
      <p:ext uri="{BB962C8B-B14F-4D97-AF65-F5344CB8AC3E}">
        <p14:creationId xmlns:p14="http://schemas.microsoft.com/office/powerpoint/2010/main" val="32837256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9" grpId="0" build="p"/>
      <p:bldP spid="20" grpId="0" build="p"/>
      <p:bldP spid="21" grpId="0" build="p"/>
      <p:bldP spid="26" grpId="0" build="p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Since we’re here for only</a:t>
            </a:r>
            <a:br>
              <a:rPr lang="en-US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</a:br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a short time?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8686800" cy="1211924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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Love who needs loving: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22:37, 39; Eph. 5:25; Titus 2:4; Jn. 13:34-35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6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540000"/>
            <a:ext cx="9048750" cy="5979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Forgive who needs forgiving: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6:14-15; Eph. 4:32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17AAF34-7C26-429A-9924-6E0F1A506978}"/>
              </a:ext>
            </a:extLst>
          </p:cNvPr>
          <p:cNvSpPr txBox="1">
            <a:spLocks/>
          </p:cNvSpPr>
          <p:nvPr/>
        </p:nvSpPr>
        <p:spPr>
          <a:xfrm>
            <a:off x="76200" y="3225800"/>
            <a:ext cx="9048750" cy="113799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w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Work what needs working: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Eccl. 9:10; 1 Cor. 15:58; 2 Cor. 6:2; Jn. 9:4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4E15A-7227-4930-8523-1C48B0B0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0"/>
            <a:ext cx="3429000" cy="1398714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80C1EB-3532-41AC-A5C4-47C107542EEE}"/>
              </a:ext>
            </a:extLst>
          </p:cNvPr>
          <p:cNvSpPr txBox="1">
            <a:spLocks/>
          </p:cNvSpPr>
          <p:nvPr/>
        </p:nvSpPr>
        <p:spPr>
          <a:xfrm>
            <a:off x="76200" y="4229100"/>
            <a:ext cx="9048750" cy="71754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x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Say what needs saying: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4:13-16; 2 Cor. 12:13; Matt. 18:15ff; Lk. 18:13; Acts 8:37; Lk. 15:21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1E2EFD4D-19E7-4008-B013-CF8138CB2FF1}"/>
              </a:ext>
            </a:extLst>
          </p:cNvPr>
          <p:cNvSpPr txBox="1">
            <a:spLocks/>
          </p:cNvSpPr>
          <p:nvPr/>
        </p:nvSpPr>
        <p:spPr>
          <a:xfrm>
            <a:off x="76200" y="5181600"/>
            <a:ext cx="90487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y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 what needs doing: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4:17; Rev. 22:14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D058E0D0-C104-4D0E-B208-05B502B4E32E}"/>
              </a:ext>
            </a:extLst>
          </p:cNvPr>
          <p:cNvSpPr txBox="1">
            <a:spLocks/>
          </p:cNvSpPr>
          <p:nvPr/>
        </p:nvSpPr>
        <p:spPr>
          <a:xfrm>
            <a:off x="76200" y="5791200"/>
            <a:ext cx="90487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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Live a life worth living: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Titus 2:12; Psa. 90:12; 2 Tim. 4:7-8</a:t>
            </a:r>
          </a:p>
        </p:txBody>
      </p:sp>
    </p:spTree>
    <p:extLst>
      <p:ext uri="{BB962C8B-B14F-4D97-AF65-F5344CB8AC3E}">
        <p14:creationId xmlns:p14="http://schemas.microsoft.com/office/powerpoint/2010/main" val="17100398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9" grpId="0" build="p"/>
      <p:bldP spid="20" grpId="0" build="p"/>
      <p:bldP spid="21" grpId="0" build="p"/>
      <p:bldP spid="26" grpId="0" build="p"/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Conclusion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7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06193B5-9DA3-4185-8CB0-A0869948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6663"/>
            <a:ext cx="9048750" cy="106000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often sing a song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 Beautiful Life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(William M. Golden, 1918).</a:t>
            </a:r>
            <a:endParaRPr 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89512862-48B9-4A3D-A874-670D7072AC24}"/>
              </a:ext>
            </a:extLst>
          </p:cNvPr>
          <p:cNvSpPr txBox="1">
            <a:spLocks/>
          </p:cNvSpPr>
          <p:nvPr/>
        </p:nvSpPr>
        <p:spPr>
          <a:xfrm>
            <a:off x="76200" y="3200400"/>
            <a:ext cx="9048750" cy="106000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Indeed, life’s evening sun is sinking low, a few more days, and I must go…</a:t>
            </a:r>
            <a:endParaRPr 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CF9A55D-6B76-431B-86A7-1080BF3EA543}"/>
              </a:ext>
            </a:extLst>
          </p:cNvPr>
          <p:cNvSpPr txBox="1">
            <a:spLocks/>
          </p:cNvSpPr>
          <p:nvPr/>
        </p:nvSpPr>
        <p:spPr>
          <a:xfrm>
            <a:off x="76200" y="4959797"/>
            <a:ext cx="9048750" cy="106000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Are you ready? 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9:27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6E2D6B-D1DF-4F17-9F16-E6C7E6D71EEF}"/>
              </a:ext>
            </a:extLst>
          </p:cNvPr>
          <p:cNvSpPr/>
          <p:nvPr/>
        </p:nvSpPr>
        <p:spPr>
          <a:xfrm>
            <a:off x="197056" y="1574800"/>
            <a:ext cx="8763000" cy="5193473"/>
          </a:xfrm>
          <a:prstGeom prst="roundRect">
            <a:avLst/>
          </a:prstGeom>
          <a:ln w="63500" cmpd="sng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Each day I’ll do a golden deed,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By helping those who are in need;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My life on earth is but a span,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And so I’ll do the best I can.</a:t>
            </a:r>
          </a:p>
          <a:p>
            <a:pPr marL="1371600"/>
            <a:r>
              <a:rPr lang="en-US" b="1" dirty="0">
                <a:solidFill>
                  <a:srgbClr val="FFFF00"/>
                </a:solidFill>
                <a:latin typeface="Nyala" panose="02000504070300020003" pitchFamily="2" charset="0"/>
              </a:rPr>
              <a:t> 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To be a child of God each day,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My light must shine along the way;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I’ll sing His praise while ages roll,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And strive to help some troubled soul.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BF47C8-CE6F-4ECB-A747-36B31CEA3BC7}"/>
              </a:ext>
            </a:extLst>
          </p:cNvPr>
          <p:cNvSpPr/>
          <p:nvPr/>
        </p:nvSpPr>
        <p:spPr>
          <a:xfrm>
            <a:off x="199104" y="1524000"/>
            <a:ext cx="8763000" cy="5193473"/>
          </a:xfrm>
          <a:prstGeom prst="roundRect">
            <a:avLst/>
          </a:prstGeom>
          <a:ln w="63500" cmpd="sng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The only life that will endure,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Is one that’s kind and good and pure;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And so for God I’ll take my stand,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Each day I’ll lend a helping hand.</a:t>
            </a:r>
          </a:p>
          <a:p>
            <a:pPr marL="1371600"/>
            <a:r>
              <a:rPr lang="en-US" b="1" dirty="0">
                <a:solidFill>
                  <a:srgbClr val="FFFF00"/>
                </a:solidFill>
                <a:latin typeface="Nyala" panose="02000504070300020003" pitchFamily="2" charset="0"/>
              </a:rPr>
              <a:t> 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I’ll help someone in time of need,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And journey on with rapid speed;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I’ll help the sick and poor and weak,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And words of kindness to them speak.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A3A9270-1F77-4ECB-A053-F1150A324D5D}"/>
              </a:ext>
            </a:extLst>
          </p:cNvPr>
          <p:cNvSpPr/>
          <p:nvPr/>
        </p:nvSpPr>
        <p:spPr>
          <a:xfrm>
            <a:off x="156496" y="1569720"/>
            <a:ext cx="8763000" cy="5193473"/>
          </a:xfrm>
          <a:prstGeom prst="roundRect">
            <a:avLst/>
          </a:prstGeom>
          <a:ln w="63500" cmpd="sng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While going down life’s weary road,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I’ll try to lift some </a:t>
            </a:r>
            <a:r>
              <a:rPr lang="en-US" sz="3200" b="1" dirty="0" err="1">
                <a:solidFill>
                  <a:srgbClr val="FFFF00"/>
                </a:solidFill>
                <a:latin typeface="Nyala" panose="02000504070300020003" pitchFamily="2" charset="0"/>
              </a:rPr>
              <a:t>trav’ler’s</a:t>
            </a:r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 load;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I’ll try to turn the night to day,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Make flowers bloom along the way.</a:t>
            </a:r>
          </a:p>
          <a:p>
            <a:pPr marL="1371600"/>
            <a:r>
              <a:rPr lang="en-US" b="1" dirty="0">
                <a:solidFill>
                  <a:srgbClr val="FFFF00"/>
                </a:solidFill>
                <a:latin typeface="Nyala" panose="02000504070300020003" pitchFamily="2" charset="0"/>
              </a:rPr>
              <a:t> </a:t>
            </a:r>
          </a:p>
          <a:p>
            <a:pPr marL="1371600"/>
            <a:r>
              <a:rPr lang="en-US" sz="3200" b="1" i="1" dirty="0">
                <a:solidFill>
                  <a:srgbClr val="FFFF00"/>
                </a:solidFill>
                <a:latin typeface="Nyala" panose="02000504070300020003" pitchFamily="2" charset="0"/>
              </a:rPr>
              <a:t>Refrain:</a:t>
            </a:r>
            <a:endParaRPr lang="en-US" sz="3200" b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Life’s evening sun is sinking low,</a:t>
            </a:r>
          </a:p>
          <a:p>
            <a:pPr marL="1371600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A few more days, and I must go</a:t>
            </a:r>
          </a:p>
          <a:p>
            <a:pPr marL="1430338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To meet the deeds that I have done,</a:t>
            </a:r>
          </a:p>
          <a:p>
            <a:pPr marL="1430338"/>
            <a:r>
              <a:rPr lang="en-US" sz="3200" b="1" dirty="0">
                <a:solidFill>
                  <a:srgbClr val="FFFF00"/>
                </a:solidFill>
                <a:latin typeface="Nyala" panose="02000504070300020003" pitchFamily="2" charset="0"/>
              </a:rPr>
              <a:t>Where there will be no setting sun.</a:t>
            </a:r>
          </a:p>
        </p:txBody>
      </p:sp>
    </p:spTree>
    <p:extLst>
      <p:ext uri="{BB962C8B-B14F-4D97-AF65-F5344CB8AC3E}">
        <p14:creationId xmlns:p14="http://schemas.microsoft.com/office/powerpoint/2010/main" val="2011269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build="p"/>
      <p:bldP spid="24" grpId="0" build="p"/>
      <p:bldP spid="12" grpId="0" build="p"/>
      <p:bldP spid="4" grpId="0" animBg="1"/>
      <p:bldP spid="4" grpId="1" animBg="1"/>
      <p:bldP spid="25" grpId="0" animBg="1"/>
      <p:bldP spid="25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28819</TotalTime>
  <Words>508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Berlin Sans FB</vt:lpstr>
      <vt:lpstr>Franklin Gothic Book</vt:lpstr>
      <vt:lpstr>Nyala</vt:lpstr>
      <vt:lpstr>Wingdings 2</vt:lpstr>
      <vt:lpstr>Berlin Sans FB Demi</vt:lpstr>
      <vt:lpstr>Calibri</vt:lpstr>
      <vt:lpstr>Arial</vt:lpstr>
      <vt:lpstr>Gill Sans MT</vt:lpstr>
      <vt:lpstr>Andalus</vt:lpstr>
      <vt:lpstr>Technic</vt:lpstr>
      <vt:lpstr>PowerPoint Presentation</vt:lpstr>
      <vt:lpstr>Introduction</vt:lpstr>
      <vt:lpstr>For What Is Your Life? James 4:13-16</vt:lpstr>
      <vt:lpstr>For what is your life?</vt:lpstr>
      <vt:lpstr>For what is your life?</vt:lpstr>
      <vt:lpstr>Since we’re here for only a short time?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What Is Your Life?</dc:title>
  <dc:creator>Craig Thomas</dc:creator>
  <dc:description>Westside:  06/03/2018 AM</dc:description>
  <cp:lastModifiedBy>Craig Thomas</cp:lastModifiedBy>
  <cp:revision>586</cp:revision>
  <dcterms:created xsi:type="dcterms:W3CDTF">2012-12-27T16:00:52Z</dcterms:created>
  <dcterms:modified xsi:type="dcterms:W3CDTF">2018-06-03T11:43:55Z</dcterms:modified>
</cp:coreProperties>
</file>