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Lst>
  <p:notesMasterIdLst>
    <p:notesMasterId r:id="rId42"/>
  </p:notesMasterIdLst>
  <p:sldIdLst>
    <p:sldId id="386" r:id="rId2"/>
    <p:sldId id="405" r:id="rId3"/>
    <p:sldId id="273" r:id="rId4"/>
    <p:sldId id="387"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5" r:id="rId20"/>
    <p:sldId id="516" r:id="rId21"/>
    <p:sldId id="517" r:id="rId22"/>
    <p:sldId id="518" r:id="rId23"/>
    <p:sldId id="519" r:id="rId24"/>
    <p:sldId id="520" r:id="rId25"/>
    <p:sldId id="521" r:id="rId26"/>
    <p:sldId id="522" r:id="rId27"/>
    <p:sldId id="523" r:id="rId28"/>
    <p:sldId id="525" r:id="rId29"/>
    <p:sldId id="535" r:id="rId30"/>
    <p:sldId id="536" r:id="rId31"/>
    <p:sldId id="537" r:id="rId32"/>
    <p:sldId id="526" r:id="rId33"/>
    <p:sldId id="524" r:id="rId34"/>
    <p:sldId id="527" r:id="rId35"/>
    <p:sldId id="529" r:id="rId36"/>
    <p:sldId id="530" r:id="rId37"/>
    <p:sldId id="531" r:id="rId38"/>
    <p:sldId id="538" r:id="rId39"/>
    <p:sldId id="532" r:id="rId40"/>
    <p:sldId id="390"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99"/>
    <a:srgbClr val="FF9900"/>
    <a:srgbClr val="000000"/>
    <a:srgbClr val="FFCC00"/>
    <a:srgbClr val="800000"/>
    <a:srgbClr val="990000"/>
    <a:srgbClr val="993300"/>
    <a:srgbClr val="A50021"/>
    <a:srgbClr val="7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4D77C-619C-4812-8E5A-F17ECB0BDC00}" v="16635" dt="2018-08-18T01:31:39.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4" autoAdjust="0"/>
  </p:normalViewPr>
  <p:slideViewPr>
    <p:cSldViewPr showGuides="1">
      <p:cViewPr varScale="1">
        <p:scale>
          <a:sx n="105" d="100"/>
          <a:sy n="105" d="100"/>
        </p:scale>
        <p:origin x="1170" y="24"/>
      </p:cViewPr>
      <p:guideLst>
        <p:guide orient="horz" pos="25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homas" userId="00ea655f176af39b" providerId="LiveId" clId="{9B54D77C-619C-4812-8E5A-F17ECB0BDC00}"/>
    <pc:docChg chg="undo custSel addSld delSld modSld sldOrd">
      <pc:chgData name="Craig Thomas" userId="00ea655f176af39b" providerId="LiveId" clId="{9B54D77C-619C-4812-8E5A-F17ECB0BDC00}" dt="2018-08-18T01:31:39.978" v="16577" actId="2696"/>
      <pc:docMkLst>
        <pc:docMk/>
      </pc:docMkLst>
      <pc:sldChg chg="addSp delSp modSp delAnim modAnim">
        <pc:chgData name="Craig Thomas" userId="00ea655f176af39b" providerId="LiveId" clId="{9B54D77C-619C-4812-8E5A-F17ECB0BDC00}" dt="2018-08-18T01:31:01.635" v="16574" actId="6549"/>
        <pc:sldMkLst>
          <pc:docMk/>
          <pc:sldMk cId="3093790869" sldId="390"/>
        </pc:sldMkLst>
        <pc:spChg chg="del">
          <ac:chgData name="Craig Thomas" userId="00ea655f176af39b" providerId="LiveId" clId="{9B54D77C-619C-4812-8E5A-F17ECB0BDC00}" dt="2018-08-08T03:13:19.702" v="13158" actId="478"/>
          <ac:spMkLst>
            <pc:docMk/>
            <pc:sldMk cId="3093790869" sldId="390"/>
            <ac:spMk id="4" creationId="{FBCD2A50-CCDE-4711-BCF3-DD8EA7DF6F78}"/>
          </ac:spMkLst>
        </pc:spChg>
        <pc:spChg chg="mod">
          <ac:chgData name="Craig Thomas" userId="00ea655f176af39b" providerId="LiveId" clId="{9B54D77C-619C-4812-8E5A-F17ECB0BDC00}" dt="2018-08-11T18:36:55.030" v="16260" actId="20577"/>
          <ac:spMkLst>
            <pc:docMk/>
            <pc:sldMk cId="3093790869" sldId="390"/>
            <ac:spMk id="12" creationId="{423E9614-F49B-443D-BA4F-777652835010}"/>
          </ac:spMkLst>
        </pc:spChg>
        <pc:spChg chg="add mod">
          <ac:chgData name="Craig Thomas" userId="00ea655f176af39b" providerId="LiveId" clId="{9B54D77C-619C-4812-8E5A-F17ECB0BDC00}" dt="2018-08-08T03:24:10.247" v="14062" actId="20577"/>
          <ac:spMkLst>
            <pc:docMk/>
            <pc:sldMk cId="3093790869" sldId="390"/>
            <ac:spMk id="13" creationId="{17303A9A-9FCF-403D-BE18-72D2E86576C1}"/>
          </ac:spMkLst>
        </pc:spChg>
        <pc:spChg chg="mod">
          <ac:chgData name="Craig Thomas" userId="00ea655f176af39b" providerId="LiveId" clId="{9B54D77C-619C-4812-8E5A-F17ECB0BDC00}" dt="2018-08-08T03:23:48.033" v="14049" actId="20577"/>
          <ac:spMkLst>
            <pc:docMk/>
            <pc:sldMk cId="3093790869" sldId="390"/>
            <ac:spMk id="14" creationId="{C6C3E739-E80D-4C92-81A7-80506988C98F}"/>
          </ac:spMkLst>
        </pc:spChg>
        <pc:spChg chg="add mod">
          <ac:chgData name="Craig Thomas" userId="00ea655f176af39b" providerId="LiveId" clId="{9B54D77C-619C-4812-8E5A-F17ECB0BDC00}" dt="2018-08-08T03:22:26.576" v="14036" actId="1036"/>
          <ac:spMkLst>
            <pc:docMk/>
            <pc:sldMk cId="3093790869" sldId="390"/>
            <ac:spMk id="15" creationId="{3B1A93C9-B624-4499-82C9-6672CC6F8DB0}"/>
          </ac:spMkLst>
        </pc:spChg>
        <pc:spChg chg="add mod">
          <ac:chgData name="Craig Thomas" userId="00ea655f176af39b" providerId="LiveId" clId="{9B54D77C-619C-4812-8E5A-F17ECB0BDC00}" dt="2018-08-08T03:22:15.978" v="14035" actId="6549"/>
          <ac:spMkLst>
            <pc:docMk/>
            <pc:sldMk cId="3093790869" sldId="390"/>
            <ac:spMk id="16" creationId="{CE3F2BC8-FD57-404F-80F4-64D9C29E826B}"/>
          </ac:spMkLst>
        </pc:spChg>
        <pc:spChg chg="add mod">
          <ac:chgData name="Craig Thomas" userId="00ea655f176af39b" providerId="LiveId" clId="{9B54D77C-619C-4812-8E5A-F17ECB0BDC00}" dt="2018-08-18T01:31:01.635" v="16574" actId="6549"/>
          <ac:spMkLst>
            <pc:docMk/>
            <pc:sldMk cId="3093790869" sldId="390"/>
            <ac:spMk id="17" creationId="{35F6FB9F-C563-4268-AD3F-A8EFB3EDA95C}"/>
          </ac:spMkLst>
        </pc:spChg>
        <pc:spChg chg="del">
          <ac:chgData name="Craig Thomas" userId="00ea655f176af39b" providerId="LiveId" clId="{9B54D77C-619C-4812-8E5A-F17ECB0BDC00}" dt="2018-08-08T03:13:24.905" v="13159" actId="478"/>
          <ac:spMkLst>
            <pc:docMk/>
            <pc:sldMk cId="3093790869" sldId="390"/>
            <ac:spMk id="19" creationId="{5D83930D-997C-4BDC-9619-57D3120B9DED}"/>
          </ac:spMkLst>
        </pc:spChg>
      </pc:sldChg>
      <pc:sldChg chg="addSp delSp modSp add delAnim modAnim">
        <pc:chgData name="Craig Thomas" userId="00ea655f176af39b" providerId="LiveId" clId="{9B54D77C-619C-4812-8E5A-F17ECB0BDC00}" dt="2018-08-07T23:47:22.079" v="2513" actId="207"/>
        <pc:sldMkLst>
          <pc:docMk/>
          <pc:sldMk cId="3469236737" sldId="524"/>
        </pc:sldMkLst>
        <pc:spChg chg="del">
          <ac:chgData name="Craig Thomas" userId="00ea655f176af39b" providerId="LiveId" clId="{9B54D77C-619C-4812-8E5A-F17ECB0BDC00}" dt="2018-08-07T18:44:44.357" v="162" actId="478"/>
          <ac:spMkLst>
            <pc:docMk/>
            <pc:sldMk cId="3469236737" sldId="524"/>
            <ac:spMk id="12" creationId="{D2219F0D-B0E2-401C-9FE4-FC2262D6657F}"/>
          </ac:spMkLst>
        </pc:spChg>
        <pc:spChg chg="del">
          <ac:chgData name="Craig Thomas" userId="00ea655f176af39b" providerId="LiveId" clId="{9B54D77C-619C-4812-8E5A-F17ECB0BDC00}" dt="2018-08-07T18:44:47.116" v="163" actId="478"/>
          <ac:spMkLst>
            <pc:docMk/>
            <pc:sldMk cId="3469236737" sldId="524"/>
            <ac:spMk id="13" creationId="{41BD9413-7213-4AA2-B4C6-A14D5C9DDA62}"/>
          </ac:spMkLst>
        </pc:spChg>
        <pc:spChg chg="del">
          <ac:chgData name="Craig Thomas" userId="00ea655f176af39b" providerId="LiveId" clId="{9B54D77C-619C-4812-8E5A-F17ECB0BDC00}" dt="2018-08-07T18:44:49.830" v="164" actId="478"/>
          <ac:spMkLst>
            <pc:docMk/>
            <pc:sldMk cId="3469236737" sldId="524"/>
            <ac:spMk id="14" creationId="{730617CC-4179-400A-945F-850AC0670581}"/>
          </ac:spMkLst>
        </pc:spChg>
        <pc:spChg chg="del">
          <ac:chgData name="Craig Thomas" userId="00ea655f176af39b" providerId="LiveId" clId="{9B54D77C-619C-4812-8E5A-F17ECB0BDC00}" dt="2018-08-07T18:44:52.469" v="165" actId="478"/>
          <ac:spMkLst>
            <pc:docMk/>
            <pc:sldMk cId="3469236737" sldId="524"/>
            <ac:spMk id="15" creationId="{2537AB68-6AA7-4F73-9DA4-409E0343E349}"/>
          </ac:spMkLst>
        </pc:spChg>
        <pc:spChg chg="add del mod">
          <ac:chgData name="Craig Thomas" userId="00ea655f176af39b" providerId="LiveId" clId="{9B54D77C-619C-4812-8E5A-F17ECB0BDC00}" dt="2018-08-07T18:58:49.917" v="1164" actId="478"/>
          <ac:spMkLst>
            <pc:docMk/>
            <pc:sldMk cId="3469236737" sldId="524"/>
            <ac:spMk id="16" creationId="{3D773174-48AD-4DB5-8114-B576EE5B66A8}"/>
          </ac:spMkLst>
        </pc:spChg>
        <pc:spChg chg="del mod">
          <ac:chgData name="Craig Thomas" userId="00ea655f176af39b" providerId="LiveId" clId="{9B54D77C-619C-4812-8E5A-F17ECB0BDC00}" dt="2018-08-07T18:58:49.917" v="1164" actId="478"/>
          <ac:spMkLst>
            <pc:docMk/>
            <pc:sldMk cId="3469236737" sldId="524"/>
            <ac:spMk id="17" creationId="{C2FA0FCA-0D40-46D4-AF44-AC0621B908A7}"/>
          </ac:spMkLst>
        </pc:spChg>
        <pc:spChg chg="add del mod">
          <ac:chgData name="Craig Thomas" userId="00ea655f176af39b" providerId="LiveId" clId="{9B54D77C-619C-4812-8E5A-F17ECB0BDC00}" dt="2018-08-07T18:58:49.917" v="1164" actId="478"/>
          <ac:spMkLst>
            <pc:docMk/>
            <pc:sldMk cId="3469236737" sldId="524"/>
            <ac:spMk id="18" creationId="{A1A35EF5-656E-46A5-B003-5B2F4E2373C4}"/>
          </ac:spMkLst>
        </pc:spChg>
        <pc:spChg chg="add del mod">
          <ac:chgData name="Craig Thomas" userId="00ea655f176af39b" providerId="LiveId" clId="{9B54D77C-619C-4812-8E5A-F17ECB0BDC00}" dt="2018-08-07T23:35:37.427" v="1835" actId="478"/>
          <ac:spMkLst>
            <pc:docMk/>
            <pc:sldMk cId="3469236737" sldId="524"/>
            <ac:spMk id="19" creationId="{5CB83567-56E5-4C46-A955-69C165F14FB6}"/>
          </ac:spMkLst>
        </pc:spChg>
        <pc:spChg chg="add del mod">
          <ac:chgData name="Craig Thomas" userId="00ea655f176af39b" providerId="LiveId" clId="{9B54D77C-619C-4812-8E5A-F17ECB0BDC00}" dt="2018-08-07T23:36:21.270" v="1839" actId="478"/>
          <ac:spMkLst>
            <pc:docMk/>
            <pc:sldMk cId="3469236737" sldId="524"/>
            <ac:spMk id="20" creationId="{D87371F6-8920-4426-8292-A48EA620F6F0}"/>
          </ac:spMkLst>
        </pc:spChg>
        <pc:spChg chg="add del mod">
          <ac:chgData name="Craig Thomas" userId="00ea655f176af39b" providerId="LiveId" clId="{9B54D77C-619C-4812-8E5A-F17ECB0BDC00}" dt="2018-08-07T23:36:21.270" v="1839" actId="478"/>
          <ac:spMkLst>
            <pc:docMk/>
            <pc:sldMk cId="3469236737" sldId="524"/>
            <ac:spMk id="21" creationId="{F57211C6-1300-4436-B2EB-42089876479F}"/>
          </ac:spMkLst>
        </pc:spChg>
        <pc:spChg chg="add del mod">
          <ac:chgData name="Craig Thomas" userId="00ea655f176af39b" providerId="LiveId" clId="{9B54D77C-619C-4812-8E5A-F17ECB0BDC00}" dt="2018-08-07T23:36:21.270" v="1839" actId="478"/>
          <ac:spMkLst>
            <pc:docMk/>
            <pc:sldMk cId="3469236737" sldId="524"/>
            <ac:spMk id="22" creationId="{20D97539-3453-4485-A7CE-C0905C32EC14}"/>
          </ac:spMkLst>
        </pc:spChg>
        <pc:spChg chg="add del mod">
          <ac:chgData name="Craig Thomas" userId="00ea655f176af39b" providerId="LiveId" clId="{9B54D77C-619C-4812-8E5A-F17ECB0BDC00}" dt="2018-08-07T23:36:21.270" v="1839" actId="478"/>
          <ac:spMkLst>
            <pc:docMk/>
            <pc:sldMk cId="3469236737" sldId="524"/>
            <ac:spMk id="23" creationId="{B1FCA1F7-61CB-499D-9C17-953BE0426962}"/>
          </ac:spMkLst>
        </pc:spChg>
        <pc:spChg chg="add del mod">
          <ac:chgData name="Craig Thomas" userId="00ea655f176af39b" providerId="LiveId" clId="{9B54D77C-619C-4812-8E5A-F17ECB0BDC00}" dt="2018-08-07T23:36:21.270" v="1839" actId="478"/>
          <ac:spMkLst>
            <pc:docMk/>
            <pc:sldMk cId="3469236737" sldId="524"/>
            <ac:spMk id="24" creationId="{DEE4E5E1-1F8A-49F9-8C95-E6FE7514104C}"/>
          </ac:spMkLst>
        </pc:spChg>
        <pc:spChg chg="add mod">
          <ac:chgData name="Craig Thomas" userId="00ea655f176af39b" providerId="LiveId" clId="{9B54D77C-619C-4812-8E5A-F17ECB0BDC00}" dt="2018-08-07T23:45:06.580" v="2499" actId="255"/>
          <ac:spMkLst>
            <pc:docMk/>
            <pc:sldMk cId="3469236737" sldId="524"/>
            <ac:spMk id="25" creationId="{4C116E46-C046-40ED-A962-13B0C91A8ED3}"/>
          </ac:spMkLst>
        </pc:spChg>
        <pc:spChg chg="add mod">
          <ac:chgData name="Craig Thomas" userId="00ea655f176af39b" providerId="LiveId" clId="{9B54D77C-619C-4812-8E5A-F17ECB0BDC00}" dt="2018-08-07T23:45:06.580" v="2499" actId="255"/>
          <ac:spMkLst>
            <pc:docMk/>
            <pc:sldMk cId="3469236737" sldId="524"/>
            <ac:spMk id="26" creationId="{11D04F61-415B-4FE3-BACC-642F70AF6D51}"/>
          </ac:spMkLst>
        </pc:spChg>
        <pc:spChg chg="add mod">
          <ac:chgData name="Craig Thomas" userId="00ea655f176af39b" providerId="LiveId" clId="{9B54D77C-619C-4812-8E5A-F17ECB0BDC00}" dt="2018-08-07T23:45:06.580" v="2499" actId="255"/>
          <ac:spMkLst>
            <pc:docMk/>
            <pc:sldMk cId="3469236737" sldId="524"/>
            <ac:spMk id="27" creationId="{C0712B31-6AF9-482B-8912-78C5255D21C6}"/>
          </ac:spMkLst>
        </pc:spChg>
        <pc:spChg chg="add mod">
          <ac:chgData name="Craig Thomas" userId="00ea655f176af39b" providerId="LiveId" clId="{9B54D77C-619C-4812-8E5A-F17ECB0BDC00}" dt="2018-08-07T23:45:43.206" v="2503" actId="20577"/>
          <ac:spMkLst>
            <pc:docMk/>
            <pc:sldMk cId="3469236737" sldId="524"/>
            <ac:spMk id="28" creationId="{82CEDBDA-33E6-4A8C-9882-ACE0A59404B8}"/>
          </ac:spMkLst>
        </pc:spChg>
        <pc:spChg chg="mod">
          <ac:chgData name="Craig Thomas" userId="00ea655f176af39b" providerId="LiveId" clId="{9B54D77C-619C-4812-8E5A-F17ECB0BDC00}" dt="2018-08-07T18:43:48.475" v="33" actId="6549"/>
          <ac:spMkLst>
            <pc:docMk/>
            <pc:sldMk cId="3469236737" sldId="524"/>
            <ac:spMk id="56329" creationId="{00000000-0000-0000-0000-000000000000}"/>
          </ac:spMkLst>
        </pc:spChg>
        <pc:spChg chg="mod">
          <ac:chgData name="Craig Thomas" userId="00ea655f176af39b" providerId="LiveId" clId="{9B54D77C-619C-4812-8E5A-F17ECB0BDC00}" dt="2018-08-07T23:47:22.079" v="2513" actId="207"/>
          <ac:spMkLst>
            <pc:docMk/>
            <pc:sldMk cId="3469236737" sldId="524"/>
            <ac:spMk id="56335" creationId="{00000000-0000-0000-0000-000000000000}"/>
          </ac:spMkLst>
        </pc:spChg>
      </pc:sldChg>
      <pc:sldChg chg="add ord">
        <pc:chgData name="Craig Thomas" userId="00ea655f176af39b" providerId="LiveId" clId="{9B54D77C-619C-4812-8E5A-F17ECB0BDC00}" dt="2018-08-07T23:34:26.362" v="1683"/>
        <pc:sldMkLst>
          <pc:docMk/>
          <pc:sldMk cId="1486335490" sldId="525"/>
        </pc:sldMkLst>
      </pc:sldChg>
      <pc:sldChg chg="addSp modSp add modAnim">
        <pc:chgData name="Craig Thomas" userId="00ea655f176af39b" providerId="LiveId" clId="{9B54D77C-619C-4812-8E5A-F17ECB0BDC00}" dt="2018-08-11T16:46:41.432" v="14281" actId="6549"/>
        <pc:sldMkLst>
          <pc:docMk/>
          <pc:sldMk cId="47768063" sldId="526"/>
        </pc:sldMkLst>
        <pc:spChg chg="add mod">
          <ac:chgData name="Craig Thomas" userId="00ea655f176af39b" providerId="LiveId" clId="{9B54D77C-619C-4812-8E5A-F17ECB0BDC00}" dt="2018-08-07T23:58:22.658" v="3648" actId="20577"/>
          <ac:spMkLst>
            <pc:docMk/>
            <pc:sldMk cId="47768063" sldId="526"/>
            <ac:spMk id="12" creationId="{99C69C09-6C02-4077-81E2-023B7D9ED24E}"/>
          </ac:spMkLst>
        </pc:spChg>
        <pc:spChg chg="add mod">
          <ac:chgData name="Craig Thomas" userId="00ea655f176af39b" providerId="LiveId" clId="{9B54D77C-619C-4812-8E5A-F17ECB0BDC00}" dt="2018-08-11T16:46:41.432" v="14281" actId="6549"/>
          <ac:spMkLst>
            <pc:docMk/>
            <pc:sldMk cId="47768063" sldId="526"/>
            <ac:spMk id="13" creationId="{DBD59607-FA7E-498A-A4E5-52A981A15B93}"/>
          </ac:spMkLst>
        </pc:spChg>
        <pc:spChg chg="add mod">
          <ac:chgData name="Craig Thomas" userId="00ea655f176af39b" providerId="LiveId" clId="{9B54D77C-619C-4812-8E5A-F17ECB0BDC00}" dt="2018-08-07T23:57:04.883" v="3529" actId="1036"/>
          <ac:spMkLst>
            <pc:docMk/>
            <pc:sldMk cId="47768063" sldId="526"/>
            <ac:spMk id="14" creationId="{7815B673-3482-43AF-9998-B8DA76F515A1}"/>
          </ac:spMkLst>
        </pc:spChg>
        <pc:spChg chg="add mod">
          <ac:chgData name="Craig Thomas" userId="00ea655f176af39b" providerId="LiveId" clId="{9B54D77C-619C-4812-8E5A-F17ECB0BDC00}" dt="2018-08-07T23:57:39.414" v="3626" actId="6549"/>
          <ac:spMkLst>
            <pc:docMk/>
            <pc:sldMk cId="47768063" sldId="526"/>
            <ac:spMk id="15" creationId="{11CD12A8-C585-47B9-894C-A3756D277284}"/>
          </ac:spMkLst>
        </pc:spChg>
        <pc:spChg chg="mod">
          <ac:chgData name="Craig Thomas" userId="00ea655f176af39b" providerId="LiveId" clId="{9B54D77C-619C-4812-8E5A-F17ECB0BDC00}" dt="2018-08-07T23:56:37.824" v="3515" actId="1035"/>
          <ac:spMkLst>
            <pc:docMk/>
            <pc:sldMk cId="47768063" sldId="526"/>
            <ac:spMk id="16" creationId="{3D773174-48AD-4DB5-8114-B576EE5B66A8}"/>
          </ac:spMkLst>
        </pc:spChg>
        <pc:spChg chg="mod">
          <ac:chgData name="Craig Thomas" userId="00ea655f176af39b" providerId="LiveId" clId="{9B54D77C-619C-4812-8E5A-F17ECB0BDC00}" dt="2018-08-11T16:45:54.926" v="14259" actId="6549"/>
          <ac:spMkLst>
            <pc:docMk/>
            <pc:sldMk cId="47768063" sldId="526"/>
            <ac:spMk id="17" creationId="{C2FA0FCA-0D40-46D4-AF44-AC0621B908A7}"/>
          </ac:spMkLst>
        </pc:spChg>
        <pc:spChg chg="mod">
          <ac:chgData name="Craig Thomas" userId="00ea655f176af39b" providerId="LiveId" clId="{9B54D77C-619C-4812-8E5A-F17ECB0BDC00}" dt="2018-08-07T23:58:09.690" v="3644" actId="20577"/>
          <ac:spMkLst>
            <pc:docMk/>
            <pc:sldMk cId="47768063" sldId="526"/>
            <ac:spMk id="18" creationId="{A1A35EF5-656E-46A5-B003-5B2F4E2373C4}"/>
          </ac:spMkLst>
        </pc:spChg>
        <pc:spChg chg="mod">
          <ac:chgData name="Craig Thomas" userId="00ea655f176af39b" providerId="LiveId" clId="{9B54D77C-619C-4812-8E5A-F17ECB0BDC00}" dt="2018-08-07T23:55:50.804" v="3486" actId="255"/>
          <ac:spMkLst>
            <pc:docMk/>
            <pc:sldMk cId="47768063" sldId="526"/>
            <ac:spMk id="56335" creationId="{00000000-0000-0000-0000-000000000000}"/>
          </ac:spMkLst>
        </pc:spChg>
      </pc:sldChg>
      <pc:sldChg chg="addSp modSp add modAnim">
        <pc:chgData name="Craig Thomas" userId="00ea655f176af39b" providerId="LiveId" clId="{9B54D77C-619C-4812-8E5A-F17ECB0BDC00}" dt="2018-08-11T17:16:51.073" v="14290" actId="20577"/>
        <pc:sldMkLst>
          <pc:docMk/>
          <pc:sldMk cId="1453560023" sldId="527"/>
        </pc:sldMkLst>
        <pc:spChg chg="add mod">
          <ac:chgData name="Craig Thomas" userId="00ea655f176af39b" providerId="LiveId" clId="{9B54D77C-619C-4812-8E5A-F17ECB0BDC00}" dt="2018-08-08T00:14:53.874" v="4774" actId="1035"/>
          <ac:spMkLst>
            <pc:docMk/>
            <pc:sldMk cId="1453560023" sldId="527"/>
            <ac:spMk id="13" creationId="{D9E7F566-2A39-45D0-ACFF-3E7B8D5D8343}"/>
          </ac:spMkLst>
        </pc:spChg>
        <pc:spChg chg="mod">
          <ac:chgData name="Craig Thomas" userId="00ea655f176af39b" providerId="LiveId" clId="{9B54D77C-619C-4812-8E5A-F17ECB0BDC00}" dt="2018-08-08T00:07:50.725" v="3919" actId="207"/>
          <ac:spMkLst>
            <pc:docMk/>
            <pc:sldMk cId="1453560023" sldId="527"/>
            <ac:spMk id="25" creationId="{4C116E46-C046-40ED-A962-13B0C91A8ED3}"/>
          </ac:spMkLst>
        </pc:spChg>
        <pc:spChg chg="mod">
          <ac:chgData name="Craig Thomas" userId="00ea655f176af39b" providerId="LiveId" clId="{9B54D77C-619C-4812-8E5A-F17ECB0BDC00}" dt="2018-08-11T17:16:51.073" v="14290" actId="20577"/>
          <ac:spMkLst>
            <pc:docMk/>
            <pc:sldMk cId="1453560023" sldId="527"/>
            <ac:spMk id="26" creationId="{11D04F61-415B-4FE3-BACC-642F70AF6D51}"/>
          </ac:spMkLst>
        </pc:spChg>
        <pc:spChg chg="mod">
          <ac:chgData name="Craig Thomas" userId="00ea655f176af39b" providerId="LiveId" clId="{9B54D77C-619C-4812-8E5A-F17ECB0BDC00}" dt="2018-08-08T00:11:00.333" v="4289" actId="207"/>
          <ac:spMkLst>
            <pc:docMk/>
            <pc:sldMk cId="1453560023" sldId="527"/>
            <ac:spMk id="27" creationId="{C0712B31-6AF9-482B-8912-78C5255D21C6}"/>
          </ac:spMkLst>
        </pc:spChg>
        <pc:spChg chg="mod">
          <ac:chgData name="Craig Thomas" userId="00ea655f176af39b" providerId="LiveId" clId="{9B54D77C-619C-4812-8E5A-F17ECB0BDC00}" dt="2018-08-08T00:15:01.622" v="4778" actId="1036"/>
          <ac:spMkLst>
            <pc:docMk/>
            <pc:sldMk cId="1453560023" sldId="527"/>
            <ac:spMk id="28" creationId="{82CEDBDA-33E6-4A8C-9882-ACE0A59404B8}"/>
          </ac:spMkLst>
        </pc:spChg>
        <pc:spChg chg="mod">
          <ac:chgData name="Craig Thomas" userId="00ea655f176af39b" providerId="LiveId" clId="{9B54D77C-619C-4812-8E5A-F17ECB0BDC00}" dt="2018-08-08T00:15:14.928" v="4779" actId="115"/>
          <ac:spMkLst>
            <pc:docMk/>
            <pc:sldMk cId="1453560023" sldId="527"/>
            <ac:spMk id="56335" creationId="{00000000-0000-0000-0000-000000000000}"/>
          </ac:spMkLst>
        </pc:spChg>
      </pc:sldChg>
      <pc:sldChg chg="delSp modSp add del ord delAnim">
        <pc:chgData name="Craig Thomas" userId="00ea655f176af39b" providerId="LiveId" clId="{9B54D77C-619C-4812-8E5A-F17ECB0BDC00}" dt="2018-08-18T01:31:39.978" v="16577" actId="2696"/>
        <pc:sldMkLst>
          <pc:docMk/>
          <pc:sldMk cId="3997268551" sldId="528"/>
        </pc:sldMkLst>
        <pc:spChg chg="mod">
          <ac:chgData name="Craig Thomas" userId="00ea655f176af39b" providerId="LiveId" clId="{9B54D77C-619C-4812-8E5A-F17ECB0BDC00}" dt="2018-08-08T00:24:47.987" v="5655" actId="6549"/>
          <ac:spMkLst>
            <pc:docMk/>
            <pc:sldMk cId="3997268551" sldId="528"/>
            <ac:spMk id="13" creationId="{D9E7F566-2A39-45D0-ACFF-3E7B8D5D8343}"/>
          </ac:spMkLst>
        </pc:spChg>
        <pc:spChg chg="mod">
          <ac:chgData name="Craig Thomas" userId="00ea655f176af39b" providerId="LiveId" clId="{9B54D77C-619C-4812-8E5A-F17ECB0BDC00}" dt="2018-08-08T00:25:21.599" v="5676" actId="6549"/>
          <ac:spMkLst>
            <pc:docMk/>
            <pc:sldMk cId="3997268551" sldId="528"/>
            <ac:spMk id="25" creationId="{4C116E46-C046-40ED-A962-13B0C91A8ED3}"/>
          </ac:spMkLst>
        </pc:spChg>
        <pc:spChg chg="del">
          <ac:chgData name="Craig Thomas" userId="00ea655f176af39b" providerId="LiveId" clId="{9B54D77C-619C-4812-8E5A-F17ECB0BDC00}" dt="2018-08-08T00:16:38.298" v="4996" actId="478"/>
          <ac:spMkLst>
            <pc:docMk/>
            <pc:sldMk cId="3997268551" sldId="528"/>
            <ac:spMk id="26" creationId="{11D04F61-415B-4FE3-BACC-642F70AF6D51}"/>
          </ac:spMkLst>
        </pc:spChg>
        <pc:spChg chg="mod">
          <ac:chgData name="Craig Thomas" userId="00ea655f176af39b" providerId="LiveId" clId="{9B54D77C-619C-4812-8E5A-F17ECB0BDC00}" dt="2018-08-08T00:20:00.038" v="5311" actId="20577"/>
          <ac:spMkLst>
            <pc:docMk/>
            <pc:sldMk cId="3997268551" sldId="528"/>
            <ac:spMk id="27" creationId="{C0712B31-6AF9-482B-8912-78C5255D21C6}"/>
          </ac:spMkLst>
        </pc:spChg>
        <pc:spChg chg="mod">
          <ac:chgData name="Craig Thomas" userId="00ea655f176af39b" providerId="LiveId" clId="{9B54D77C-619C-4812-8E5A-F17ECB0BDC00}" dt="2018-08-08T00:24:57.115" v="5668" actId="6549"/>
          <ac:spMkLst>
            <pc:docMk/>
            <pc:sldMk cId="3997268551" sldId="528"/>
            <ac:spMk id="28" creationId="{82CEDBDA-33E6-4A8C-9882-ACE0A59404B8}"/>
          </ac:spMkLst>
        </pc:spChg>
      </pc:sldChg>
      <pc:sldChg chg="addSp delSp modSp add delAnim modAnim">
        <pc:chgData name="Craig Thomas" userId="00ea655f176af39b" providerId="LiveId" clId="{9B54D77C-619C-4812-8E5A-F17ECB0BDC00}" dt="2018-08-11T17:23:14.328" v="14438" actId="1035"/>
        <pc:sldMkLst>
          <pc:docMk/>
          <pc:sldMk cId="2068008261" sldId="529"/>
        </pc:sldMkLst>
        <pc:spChg chg="mod">
          <ac:chgData name="Craig Thomas" userId="00ea655f176af39b" providerId="LiveId" clId="{9B54D77C-619C-4812-8E5A-F17ECB0BDC00}" dt="2018-08-08T01:17:55.339" v="6832" actId="20577"/>
          <ac:spMkLst>
            <pc:docMk/>
            <pc:sldMk cId="2068008261" sldId="529"/>
            <ac:spMk id="13" creationId="{D9E7F566-2A39-45D0-ACFF-3E7B8D5D8343}"/>
          </ac:spMkLst>
        </pc:spChg>
        <pc:spChg chg="add mod">
          <ac:chgData name="Craig Thomas" userId="00ea655f176af39b" providerId="LiveId" clId="{9B54D77C-619C-4812-8E5A-F17ECB0BDC00}" dt="2018-08-11T17:23:14.328" v="14438" actId="1035"/>
          <ac:spMkLst>
            <pc:docMk/>
            <pc:sldMk cId="2068008261" sldId="529"/>
            <ac:spMk id="14" creationId="{E52E423C-2FB7-4122-A05E-A8747E89DA11}"/>
          </ac:spMkLst>
        </pc:spChg>
        <pc:spChg chg="add del mod">
          <ac:chgData name="Craig Thomas" userId="00ea655f176af39b" providerId="LiveId" clId="{9B54D77C-619C-4812-8E5A-F17ECB0BDC00}" dt="2018-08-08T01:17:21.616" v="6779" actId="478"/>
          <ac:spMkLst>
            <pc:docMk/>
            <pc:sldMk cId="2068008261" sldId="529"/>
            <ac:spMk id="15" creationId="{69B9B951-A072-4269-B27E-80759B4121D4}"/>
          </ac:spMkLst>
        </pc:spChg>
        <pc:spChg chg="mod">
          <ac:chgData name="Craig Thomas" userId="00ea655f176af39b" providerId="LiveId" clId="{9B54D77C-619C-4812-8E5A-F17ECB0BDC00}" dt="2018-08-11T17:21:36.531" v="14370" actId="6549"/>
          <ac:spMkLst>
            <pc:docMk/>
            <pc:sldMk cId="2068008261" sldId="529"/>
            <ac:spMk id="25" creationId="{4C116E46-C046-40ED-A962-13B0C91A8ED3}"/>
          </ac:spMkLst>
        </pc:spChg>
      </pc:sldChg>
      <pc:sldChg chg="delSp modSp add delAnim">
        <pc:chgData name="Craig Thomas" userId="00ea655f176af39b" providerId="LiveId" clId="{9B54D77C-619C-4812-8E5A-F17ECB0BDC00}" dt="2018-08-08T01:27:38.494" v="8004" actId="115"/>
        <pc:sldMkLst>
          <pc:docMk/>
          <pc:sldMk cId="857474937" sldId="530"/>
        </pc:sldMkLst>
        <pc:spChg chg="mod">
          <ac:chgData name="Craig Thomas" userId="00ea655f176af39b" providerId="LiveId" clId="{9B54D77C-619C-4812-8E5A-F17ECB0BDC00}" dt="2018-08-08T01:26:41.575" v="7995" actId="1036"/>
          <ac:spMkLst>
            <pc:docMk/>
            <pc:sldMk cId="857474937" sldId="530"/>
            <ac:spMk id="13" creationId="{D9E7F566-2A39-45D0-ACFF-3E7B8D5D8343}"/>
          </ac:spMkLst>
        </pc:spChg>
        <pc:spChg chg="del">
          <ac:chgData name="Craig Thomas" userId="00ea655f176af39b" providerId="LiveId" clId="{9B54D77C-619C-4812-8E5A-F17ECB0BDC00}" dt="2018-08-08T00:54:24.544" v="6379" actId="478"/>
          <ac:spMkLst>
            <pc:docMk/>
            <pc:sldMk cId="857474937" sldId="530"/>
            <ac:spMk id="14" creationId="{E52E423C-2FB7-4122-A05E-A8747E89DA11}"/>
          </ac:spMkLst>
        </pc:spChg>
        <pc:spChg chg="del">
          <ac:chgData name="Craig Thomas" userId="00ea655f176af39b" providerId="LiveId" clId="{9B54D77C-619C-4812-8E5A-F17ECB0BDC00}" dt="2018-08-08T00:54:23.412" v="6378" actId="478"/>
          <ac:spMkLst>
            <pc:docMk/>
            <pc:sldMk cId="857474937" sldId="530"/>
            <ac:spMk id="15" creationId="{69B9B951-A072-4269-B27E-80759B4121D4}"/>
          </ac:spMkLst>
        </pc:spChg>
        <pc:spChg chg="mod">
          <ac:chgData name="Craig Thomas" userId="00ea655f176af39b" providerId="LiveId" clId="{9B54D77C-619C-4812-8E5A-F17ECB0BDC00}" dt="2018-08-08T01:26:41.575" v="7995" actId="1036"/>
          <ac:spMkLst>
            <pc:docMk/>
            <pc:sldMk cId="857474937" sldId="530"/>
            <ac:spMk id="25" creationId="{4C116E46-C046-40ED-A962-13B0C91A8ED3}"/>
          </ac:spMkLst>
        </pc:spChg>
        <pc:spChg chg="mod">
          <ac:chgData name="Craig Thomas" userId="00ea655f176af39b" providerId="LiveId" clId="{9B54D77C-619C-4812-8E5A-F17ECB0BDC00}" dt="2018-08-08T01:27:04.910" v="7998" actId="20577"/>
          <ac:spMkLst>
            <pc:docMk/>
            <pc:sldMk cId="857474937" sldId="530"/>
            <ac:spMk id="27" creationId="{C0712B31-6AF9-482B-8912-78C5255D21C6}"/>
          </ac:spMkLst>
        </pc:spChg>
        <pc:spChg chg="mod">
          <ac:chgData name="Craig Thomas" userId="00ea655f176af39b" providerId="LiveId" clId="{9B54D77C-619C-4812-8E5A-F17ECB0BDC00}" dt="2018-08-08T01:27:38.494" v="8004" actId="115"/>
          <ac:spMkLst>
            <pc:docMk/>
            <pc:sldMk cId="857474937" sldId="530"/>
            <ac:spMk id="28" creationId="{82CEDBDA-33E6-4A8C-9882-ACE0A59404B8}"/>
          </ac:spMkLst>
        </pc:spChg>
        <pc:spChg chg="mod">
          <ac:chgData name="Craig Thomas" userId="00ea655f176af39b" providerId="LiveId" clId="{9B54D77C-619C-4812-8E5A-F17ECB0BDC00}" dt="2018-08-08T01:08:26.770" v="6564" actId="115"/>
          <ac:spMkLst>
            <pc:docMk/>
            <pc:sldMk cId="857474937" sldId="530"/>
            <ac:spMk id="56335" creationId="{00000000-0000-0000-0000-000000000000}"/>
          </ac:spMkLst>
        </pc:spChg>
      </pc:sldChg>
      <pc:sldChg chg="addSp delSp modSp add delAnim modAnim">
        <pc:chgData name="Craig Thomas" userId="00ea655f176af39b" providerId="LiveId" clId="{9B54D77C-619C-4812-8E5A-F17ECB0BDC00}" dt="2018-08-11T17:52:30.953" v="15721" actId="20577"/>
        <pc:sldMkLst>
          <pc:docMk/>
          <pc:sldMk cId="1226697191" sldId="531"/>
        </pc:sldMkLst>
        <pc:spChg chg="add mod">
          <ac:chgData name="Craig Thomas" userId="00ea655f176af39b" providerId="LiveId" clId="{9B54D77C-619C-4812-8E5A-F17ECB0BDC00}" dt="2018-08-11T17:52:30.953" v="15721" actId="20577"/>
          <ac:spMkLst>
            <pc:docMk/>
            <pc:sldMk cId="1226697191" sldId="531"/>
            <ac:spMk id="12" creationId="{C123B003-CFD1-4260-B1AC-C61F85037C51}"/>
          </ac:spMkLst>
        </pc:spChg>
        <pc:spChg chg="mod">
          <ac:chgData name="Craig Thomas" userId="00ea655f176af39b" providerId="LiveId" clId="{9B54D77C-619C-4812-8E5A-F17ECB0BDC00}" dt="2018-08-11T17:51:51.433" v="15719" actId="1036"/>
          <ac:spMkLst>
            <pc:docMk/>
            <pc:sldMk cId="1226697191" sldId="531"/>
            <ac:spMk id="13" creationId="{D9E7F566-2A39-45D0-ACFF-3E7B8D5D8343}"/>
          </ac:spMkLst>
        </pc:spChg>
        <pc:spChg chg="add mod">
          <ac:chgData name="Craig Thomas" userId="00ea655f176af39b" providerId="LiveId" clId="{9B54D77C-619C-4812-8E5A-F17ECB0BDC00}" dt="2018-08-11T17:51:51.433" v="15719" actId="1036"/>
          <ac:spMkLst>
            <pc:docMk/>
            <pc:sldMk cId="1226697191" sldId="531"/>
            <ac:spMk id="14" creationId="{79B90D04-7A52-40A9-8BAD-45395711E42D}"/>
          </ac:spMkLst>
        </pc:spChg>
        <pc:spChg chg="mod">
          <ac:chgData name="Craig Thomas" userId="00ea655f176af39b" providerId="LiveId" clId="{9B54D77C-619C-4812-8E5A-F17ECB0BDC00}" dt="2018-08-11T17:51:51.433" v="15719" actId="1036"/>
          <ac:spMkLst>
            <pc:docMk/>
            <pc:sldMk cId="1226697191" sldId="531"/>
            <ac:spMk id="25" creationId="{4C116E46-C046-40ED-A962-13B0C91A8ED3}"/>
          </ac:spMkLst>
        </pc:spChg>
        <pc:spChg chg="del mod">
          <ac:chgData name="Craig Thomas" userId="00ea655f176af39b" providerId="LiveId" clId="{9B54D77C-619C-4812-8E5A-F17ECB0BDC00}" dt="2018-08-08T01:58:00.196" v="9358" actId="478"/>
          <ac:spMkLst>
            <pc:docMk/>
            <pc:sldMk cId="1226697191" sldId="531"/>
            <ac:spMk id="27" creationId="{C0712B31-6AF9-482B-8912-78C5255D21C6}"/>
          </ac:spMkLst>
        </pc:spChg>
        <pc:spChg chg="del">
          <ac:chgData name="Craig Thomas" userId="00ea655f176af39b" providerId="LiveId" clId="{9B54D77C-619C-4812-8E5A-F17ECB0BDC00}" dt="2018-08-08T01:46:44.995" v="8767" actId="478"/>
          <ac:spMkLst>
            <pc:docMk/>
            <pc:sldMk cId="1226697191" sldId="531"/>
            <ac:spMk id="28" creationId="{82CEDBDA-33E6-4A8C-9882-ACE0A59404B8}"/>
          </ac:spMkLst>
        </pc:spChg>
        <pc:spChg chg="mod">
          <ac:chgData name="Craig Thomas" userId="00ea655f176af39b" providerId="LiveId" clId="{9B54D77C-619C-4812-8E5A-F17ECB0BDC00}" dt="2018-08-11T17:51:51.433" v="15719" actId="1036"/>
          <ac:spMkLst>
            <pc:docMk/>
            <pc:sldMk cId="1226697191" sldId="531"/>
            <ac:spMk id="56335" creationId="{00000000-0000-0000-0000-000000000000}"/>
          </ac:spMkLst>
        </pc:spChg>
      </pc:sldChg>
      <pc:sldChg chg="addSp delSp modSp add ord delAnim modAnim">
        <pc:chgData name="Craig Thomas" userId="00ea655f176af39b" providerId="LiveId" clId="{9B54D77C-619C-4812-8E5A-F17ECB0BDC00}" dt="2018-08-11T18:11:05.331" v="16246" actId="1035"/>
        <pc:sldMkLst>
          <pc:docMk/>
          <pc:sldMk cId="4267668982" sldId="532"/>
        </pc:sldMkLst>
        <pc:spChg chg="del">
          <ac:chgData name="Craig Thomas" userId="00ea655f176af39b" providerId="LiveId" clId="{9B54D77C-619C-4812-8E5A-F17ECB0BDC00}" dt="2018-08-08T02:21:13.954" v="10961" actId="478"/>
          <ac:spMkLst>
            <pc:docMk/>
            <pc:sldMk cId="4267668982" sldId="532"/>
            <ac:spMk id="13" creationId="{D9E7F566-2A39-45D0-ACFF-3E7B8D5D8343}"/>
          </ac:spMkLst>
        </pc:spChg>
        <pc:spChg chg="add mod">
          <ac:chgData name="Craig Thomas" userId="00ea655f176af39b" providerId="LiveId" clId="{9B54D77C-619C-4812-8E5A-F17ECB0BDC00}" dt="2018-08-08T02:25:28.070" v="11233" actId="1036"/>
          <ac:spMkLst>
            <pc:docMk/>
            <pc:sldMk cId="4267668982" sldId="532"/>
            <ac:spMk id="14" creationId="{2984083B-86C6-4666-BE07-3C4E2FE6A4F2}"/>
          </ac:spMkLst>
        </pc:spChg>
        <pc:spChg chg="add mod">
          <ac:chgData name="Craig Thomas" userId="00ea655f176af39b" providerId="LiveId" clId="{9B54D77C-619C-4812-8E5A-F17ECB0BDC00}" dt="2018-08-11T18:11:05.331" v="16246" actId="1035"/>
          <ac:spMkLst>
            <pc:docMk/>
            <pc:sldMk cId="4267668982" sldId="532"/>
            <ac:spMk id="15" creationId="{C6BE1731-7BD4-4612-8D33-534EAFEBDC11}"/>
          </ac:spMkLst>
        </pc:spChg>
        <pc:spChg chg="mod">
          <ac:chgData name="Craig Thomas" userId="00ea655f176af39b" providerId="LiveId" clId="{9B54D77C-619C-4812-8E5A-F17ECB0BDC00}" dt="2018-08-08T02:18:36.550" v="10510" actId="6549"/>
          <ac:spMkLst>
            <pc:docMk/>
            <pc:sldMk cId="4267668982" sldId="532"/>
            <ac:spMk id="25" creationId="{4C116E46-C046-40ED-A962-13B0C91A8ED3}"/>
          </ac:spMkLst>
        </pc:spChg>
        <pc:spChg chg="mod">
          <ac:chgData name="Craig Thomas" userId="00ea655f176af39b" providerId="LiveId" clId="{9B54D77C-619C-4812-8E5A-F17ECB0BDC00}" dt="2018-08-08T02:25:39.790" v="11244" actId="1036"/>
          <ac:spMkLst>
            <pc:docMk/>
            <pc:sldMk cId="4267668982" sldId="532"/>
            <ac:spMk id="27" creationId="{C0712B31-6AF9-482B-8912-78C5255D21C6}"/>
          </ac:spMkLst>
        </pc:spChg>
        <pc:spChg chg="mod">
          <ac:chgData name="Craig Thomas" userId="00ea655f176af39b" providerId="LiveId" clId="{9B54D77C-619C-4812-8E5A-F17ECB0BDC00}" dt="2018-08-08T02:28:07.403" v="11259" actId="20577"/>
          <ac:spMkLst>
            <pc:docMk/>
            <pc:sldMk cId="4267668982" sldId="532"/>
            <ac:spMk id="28" creationId="{82CEDBDA-33E6-4A8C-9882-ACE0A59404B8}"/>
          </ac:spMkLst>
        </pc:spChg>
        <pc:spChg chg="mod">
          <ac:chgData name="Craig Thomas" userId="00ea655f176af39b" providerId="LiveId" clId="{9B54D77C-619C-4812-8E5A-F17ECB0BDC00}" dt="2018-08-08T02:31:27.931" v="11346" actId="20577"/>
          <ac:spMkLst>
            <pc:docMk/>
            <pc:sldMk cId="4267668982" sldId="532"/>
            <ac:spMk id="56335" creationId="{00000000-0000-0000-0000-000000000000}"/>
          </ac:spMkLst>
        </pc:spChg>
      </pc:sldChg>
      <pc:sldChg chg="delSp modSp add del ord delAnim">
        <pc:chgData name="Craig Thomas" userId="00ea655f176af39b" providerId="LiveId" clId="{9B54D77C-619C-4812-8E5A-F17ECB0BDC00}" dt="2018-08-18T01:31:36.286" v="16575" actId="2696"/>
        <pc:sldMkLst>
          <pc:docMk/>
          <pc:sldMk cId="1538904945" sldId="533"/>
        </pc:sldMkLst>
        <pc:spChg chg="del">
          <ac:chgData name="Craig Thomas" userId="00ea655f176af39b" providerId="LiveId" clId="{9B54D77C-619C-4812-8E5A-F17ECB0BDC00}" dt="2018-08-08T03:00:57.608" v="11960" actId="478"/>
          <ac:spMkLst>
            <pc:docMk/>
            <pc:sldMk cId="1538904945" sldId="533"/>
            <ac:spMk id="14" creationId="{2984083B-86C6-4666-BE07-3C4E2FE6A4F2}"/>
          </ac:spMkLst>
        </pc:spChg>
        <pc:spChg chg="del">
          <ac:chgData name="Craig Thomas" userId="00ea655f176af39b" providerId="LiveId" clId="{9B54D77C-619C-4812-8E5A-F17ECB0BDC00}" dt="2018-08-08T02:52:10.482" v="11372" actId="478"/>
          <ac:spMkLst>
            <pc:docMk/>
            <pc:sldMk cId="1538904945" sldId="533"/>
            <ac:spMk id="15" creationId="{C6BE1731-7BD4-4612-8D33-534EAFEBDC11}"/>
          </ac:spMkLst>
        </pc:spChg>
        <pc:spChg chg="mod">
          <ac:chgData name="Craig Thomas" userId="00ea655f176af39b" providerId="LiveId" clId="{9B54D77C-619C-4812-8E5A-F17ECB0BDC00}" dt="2018-08-08T03:02:04.481" v="11994" actId="20577"/>
          <ac:spMkLst>
            <pc:docMk/>
            <pc:sldMk cId="1538904945" sldId="533"/>
            <ac:spMk id="25" creationId="{4C116E46-C046-40ED-A962-13B0C91A8ED3}"/>
          </ac:spMkLst>
        </pc:spChg>
        <pc:spChg chg="del">
          <ac:chgData name="Craig Thomas" userId="00ea655f176af39b" providerId="LiveId" clId="{9B54D77C-619C-4812-8E5A-F17ECB0BDC00}" dt="2018-08-08T02:54:48.666" v="11626" actId="478"/>
          <ac:spMkLst>
            <pc:docMk/>
            <pc:sldMk cId="1538904945" sldId="533"/>
            <ac:spMk id="27" creationId="{C0712B31-6AF9-482B-8912-78C5255D21C6}"/>
          </ac:spMkLst>
        </pc:spChg>
        <pc:spChg chg="del">
          <ac:chgData name="Craig Thomas" userId="00ea655f176af39b" providerId="LiveId" clId="{9B54D77C-619C-4812-8E5A-F17ECB0BDC00}" dt="2018-08-08T02:58:32.117" v="11877" actId="478"/>
          <ac:spMkLst>
            <pc:docMk/>
            <pc:sldMk cId="1538904945" sldId="533"/>
            <ac:spMk id="28" creationId="{82CEDBDA-33E6-4A8C-9882-ACE0A59404B8}"/>
          </ac:spMkLst>
        </pc:spChg>
        <pc:spChg chg="mod">
          <ac:chgData name="Craig Thomas" userId="00ea655f176af39b" providerId="LiveId" clId="{9B54D77C-619C-4812-8E5A-F17ECB0BDC00}" dt="2018-08-08T03:01:09.857" v="11970" actId="20577"/>
          <ac:spMkLst>
            <pc:docMk/>
            <pc:sldMk cId="1538904945" sldId="533"/>
            <ac:spMk id="56329" creationId="{00000000-0000-0000-0000-000000000000}"/>
          </ac:spMkLst>
        </pc:spChg>
        <pc:spChg chg="mod">
          <ac:chgData name="Craig Thomas" userId="00ea655f176af39b" providerId="LiveId" clId="{9B54D77C-619C-4812-8E5A-F17ECB0BDC00}" dt="2018-08-08T03:01:25.769" v="11992" actId="6549"/>
          <ac:spMkLst>
            <pc:docMk/>
            <pc:sldMk cId="1538904945" sldId="533"/>
            <ac:spMk id="56335" creationId="{00000000-0000-0000-0000-000000000000}"/>
          </ac:spMkLst>
        </pc:spChg>
      </pc:sldChg>
      <pc:sldChg chg="addSp modSp add del ord modAnim">
        <pc:chgData name="Craig Thomas" userId="00ea655f176af39b" providerId="LiveId" clId="{9B54D77C-619C-4812-8E5A-F17ECB0BDC00}" dt="2018-08-18T01:31:38.816" v="16576" actId="2696"/>
        <pc:sldMkLst>
          <pc:docMk/>
          <pc:sldMk cId="1287258353" sldId="534"/>
        </pc:sldMkLst>
        <pc:spChg chg="add mod">
          <ac:chgData name="Craig Thomas" userId="00ea655f176af39b" providerId="LiveId" clId="{9B54D77C-619C-4812-8E5A-F17ECB0BDC00}" dt="2018-08-08T03:08:48.555" v="12960" actId="947"/>
          <ac:spMkLst>
            <pc:docMk/>
            <pc:sldMk cId="1287258353" sldId="534"/>
            <ac:spMk id="10" creationId="{383E0C0F-B90B-4C54-A785-4825EE4716E3}"/>
          </ac:spMkLst>
        </pc:spChg>
        <pc:spChg chg="mod">
          <ac:chgData name="Craig Thomas" userId="00ea655f176af39b" providerId="LiveId" clId="{9B54D77C-619C-4812-8E5A-F17ECB0BDC00}" dt="2018-08-08T03:05:29.049" v="12450" actId="1035"/>
          <ac:spMkLst>
            <pc:docMk/>
            <pc:sldMk cId="1287258353" sldId="534"/>
            <ac:spMk id="25" creationId="{4C116E46-C046-40ED-A962-13B0C91A8ED3}"/>
          </ac:spMkLst>
        </pc:spChg>
      </pc:sldChg>
      <pc:sldChg chg="addSp modSp add modAnim">
        <pc:chgData name="Craig Thomas" userId="00ea655f176af39b" providerId="LiveId" clId="{9B54D77C-619C-4812-8E5A-F17ECB0BDC00}" dt="2018-08-11T16:34:56.954" v="14121" actId="113"/>
        <pc:sldMkLst>
          <pc:docMk/>
          <pc:sldMk cId="4107151662" sldId="535"/>
        </pc:sldMkLst>
        <pc:spChg chg="mod">
          <ac:chgData name="Craig Thomas" userId="00ea655f176af39b" providerId="LiveId" clId="{9B54D77C-619C-4812-8E5A-F17ECB0BDC00}" dt="2018-08-11T16:34:28.515" v="14119" actId="2711"/>
          <ac:spMkLst>
            <pc:docMk/>
            <pc:sldMk cId="4107151662" sldId="535"/>
            <ac:spMk id="2" creationId="{889494BE-56FA-443B-B999-B6A08B7002A0}"/>
          </ac:spMkLst>
        </pc:spChg>
        <pc:spChg chg="add mod">
          <ac:chgData name="Craig Thomas" userId="00ea655f176af39b" providerId="LiveId" clId="{9B54D77C-619C-4812-8E5A-F17ECB0BDC00}" dt="2018-08-11T16:34:56.954" v="14121" actId="113"/>
          <ac:spMkLst>
            <pc:docMk/>
            <pc:sldMk cId="4107151662" sldId="535"/>
            <ac:spMk id="3" creationId="{208E67EC-E83A-44AB-A866-D7320CCDDC53}"/>
          </ac:spMkLst>
        </pc:spChg>
      </pc:sldChg>
      <pc:sldChg chg="addSp modSp add modAnim">
        <pc:chgData name="Craig Thomas" userId="00ea655f176af39b" providerId="LiveId" clId="{9B54D77C-619C-4812-8E5A-F17ECB0BDC00}" dt="2018-08-11T16:38:56.150" v="14225" actId="1036"/>
        <pc:sldMkLst>
          <pc:docMk/>
          <pc:sldMk cId="3579966662" sldId="536"/>
        </pc:sldMkLst>
        <pc:spChg chg="mod">
          <ac:chgData name="Craig Thomas" userId="00ea655f176af39b" providerId="LiveId" clId="{9B54D77C-619C-4812-8E5A-F17ECB0BDC00}" dt="2018-08-11T16:37:22.735" v="14208" actId="404"/>
          <ac:spMkLst>
            <pc:docMk/>
            <pc:sldMk cId="3579966662" sldId="536"/>
            <ac:spMk id="3" creationId="{208E67EC-E83A-44AB-A866-D7320CCDDC53}"/>
          </ac:spMkLst>
        </pc:spChg>
        <pc:spChg chg="add mod">
          <ac:chgData name="Craig Thomas" userId="00ea655f176af39b" providerId="LiveId" clId="{9B54D77C-619C-4812-8E5A-F17ECB0BDC00}" dt="2018-08-11T16:38:56.150" v="14225" actId="1036"/>
          <ac:spMkLst>
            <pc:docMk/>
            <pc:sldMk cId="3579966662" sldId="536"/>
            <ac:spMk id="4" creationId="{EFD12438-41BC-4E70-9517-E06AA028FD64}"/>
          </ac:spMkLst>
        </pc:spChg>
      </pc:sldChg>
      <pc:sldChg chg="delSp modSp add delAnim">
        <pc:chgData name="Craig Thomas" userId="00ea655f176af39b" providerId="LiveId" clId="{9B54D77C-619C-4812-8E5A-F17ECB0BDC00}" dt="2018-08-11T16:41:36.036" v="14247" actId="403"/>
        <pc:sldMkLst>
          <pc:docMk/>
          <pc:sldMk cId="1584332484" sldId="537"/>
        </pc:sldMkLst>
        <pc:spChg chg="mod">
          <ac:chgData name="Craig Thomas" userId="00ea655f176af39b" providerId="LiveId" clId="{9B54D77C-619C-4812-8E5A-F17ECB0BDC00}" dt="2018-08-11T16:41:36.036" v="14247" actId="403"/>
          <ac:spMkLst>
            <pc:docMk/>
            <pc:sldMk cId="1584332484" sldId="537"/>
            <ac:spMk id="3" creationId="{208E67EC-E83A-44AB-A866-D7320CCDDC53}"/>
          </ac:spMkLst>
        </pc:spChg>
        <pc:spChg chg="del">
          <ac:chgData name="Craig Thomas" userId="00ea655f176af39b" providerId="LiveId" clId="{9B54D77C-619C-4812-8E5A-F17ECB0BDC00}" dt="2018-08-11T16:39:46.607" v="14228" actId="478"/>
          <ac:spMkLst>
            <pc:docMk/>
            <pc:sldMk cId="1584332484" sldId="537"/>
            <ac:spMk id="4" creationId="{EFD12438-41BC-4E70-9517-E06AA028FD64}"/>
          </ac:spMkLst>
        </pc:spChg>
      </pc:sldChg>
      <pc:sldChg chg="modSp add">
        <pc:chgData name="Craig Thomas" userId="00ea655f176af39b" providerId="LiveId" clId="{9B54D77C-619C-4812-8E5A-F17ECB0BDC00}" dt="2018-08-11T18:07:23.169" v="16141" actId="1036"/>
        <pc:sldMkLst>
          <pc:docMk/>
          <pc:sldMk cId="1435622698" sldId="538"/>
        </pc:sldMkLst>
        <pc:spChg chg="mod">
          <ac:chgData name="Craig Thomas" userId="00ea655f176af39b" providerId="LiveId" clId="{9B54D77C-619C-4812-8E5A-F17ECB0BDC00}" dt="2018-08-11T18:06:55.248" v="16140" actId="6549"/>
          <ac:spMkLst>
            <pc:docMk/>
            <pc:sldMk cId="1435622698" sldId="538"/>
            <ac:spMk id="13" creationId="{D9E7F566-2A39-45D0-ACFF-3E7B8D5D8343}"/>
          </ac:spMkLst>
        </pc:spChg>
        <pc:spChg chg="mod">
          <ac:chgData name="Craig Thomas" userId="00ea655f176af39b" providerId="LiveId" clId="{9B54D77C-619C-4812-8E5A-F17ECB0BDC00}" dt="2018-08-11T17:57:32.640" v="16127" actId="255"/>
          <ac:spMkLst>
            <pc:docMk/>
            <pc:sldMk cId="1435622698" sldId="538"/>
            <ac:spMk id="14" creationId="{79B90D04-7A52-40A9-8BAD-45395711E42D}"/>
          </ac:spMkLst>
        </pc:spChg>
        <pc:spChg chg="mod">
          <ac:chgData name="Craig Thomas" userId="00ea655f176af39b" providerId="LiveId" clId="{9B54D77C-619C-4812-8E5A-F17ECB0BDC00}" dt="2018-08-11T18:07:23.169" v="16141" actId="1036"/>
          <ac:spMkLst>
            <pc:docMk/>
            <pc:sldMk cId="1435622698" sldId="538"/>
            <ac:spMk id="25" creationId="{4C116E46-C046-40ED-A962-13B0C91A8ED3}"/>
          </ac:spMkLst>
        </pc:spChg>
        <pc:spChg chg="mod">
          <ac:chgData name="Craig Thomas" userId="00ea655f176af39b" providerId="LiveId" clId="{9B54D77C-619C-4812-8E5A-F17ECB0BDC00}" dt="2018-08-11T18:07:23.169" v="16141" actId="1036"/>
          <ac:spMkLst>
            <pc:docMk/>
            <pc:sldMk cId="1435622698" sldId="538"/>
            <ac:spMk id="56335" creationId="{00000000-0000-0000-0000-000000000000}"/>
          </ac:spMkLst>
        </pc:spChg>
      </pc:sldChg>
    </pc:docChg>
  </pc:docChgLst>
  <pc:docChgLst>
    <pc:chgData name="Craig Thomas" userId="00ea655f176af39b" providerId="LiveId" clId="{1C93C290-5982-4DF4-AA55-AED56C5264E0}"/>
    <pc:docChg chg="undo custSel addSld delSld modSld">
      <pc:chgData name="Craig Thomas" userId="00ea655f176af39b" providerId="LiveId" clId="{1C93C290-5982-4DF4-AA55-AED56C5264E0}" dt="2018-07-01T20:55:07.341" v="3318" actId="1035"/>
      <pc:docMkLst>
        <pc:docMk/>
      </pc:docMkLst>
      <pc:sldChg chg="addSp delSp">
        <pc:chgData name="Craig Thomas" userId="00ea655f176af39b" providerId="LiveId" clId="{1C93C290-5982-4DF4-AA55-AED56C5264E0}" dt="2018-06-28T19:38:34.065" v="673" actId="478"/>
        <pc:sldMkLst>
          <pc:docMk/>
          <pc:sldMk cId="3093790869" sldId="390"/>
        </pc:sldMkLst>
        <pc:picChg chg="add del">
          <ac:chgData name="Craig Thomas" userId="00ea655f176af39b" providerId="LiveId" clId="{1C93C290-5982-4DF4-AA55-AED56C5264E0}" dt="2018-06-28T19:38:34.065" v="673" actId="478"/>
          <ac:picMkLst>
            <pc:docMk/>
            <pc:sldMk cId="3093790869" sldId="390"/>
            <ac:picMk id="1026" creationId="{E423D754-4F45-4EAE-92E0-9499318C7C16}"/>
          </ac:picMkLst>
        </pc:picChg>
      </pc:sldChg>
    </pc:docChg>
  </pc:docChgLst>
  <pc:docChgLst>
    <pc:chgData name="Craig Thomas" userId="00ea655f176af39b" providerId="LiveId" clId="{9378AA30-4AF7-402C-96A8-AAFC12B31D28}"/>
    <pc:docChg chg="undo custSel addSld delSld modSld sldOrd">
      <pc:chgData name="Craig Thomas" userId="00ea655f176af39b" providerId="LiveId" clId="{9378AA30-4AF7-402C-96A8-AAFC12B31D28}" dt="2018-08-05T17:50:09.202" v="11667"/>
      <pc:docMkLst>
        <pc:docMk/>
      </pc:docMkLst>
      <pc:sldChg chg="modSp">
        <pc:chgData name="Craig Thomas" userId="00ea655f176af39b" providerId="LiveId" clId="{9378AA30-4AF7-402C-96A8-AAFC12B31D28}" dt="2018-08-02T23:16:10.828" v="11222" actId="20577"/>
        <pc:sldMkLst>
          <pc:docMk/>
          <pc:sldMk cId="1429094725" sldId="273"/>
        </pc:sldMkLst>
        <pc:spChg chg="mod">
          <ac:chgData name="Craig Thomas" userId="00ea655f176af39b" providerId="LiveId" clId="{9378AA30-4AF7-402C-96A8-AAFC12B31D28}" dt="2018-08-02T23:16:10.828" v="11222" actId="20577"/>
          <ac:spMkLst>
            <pc:docMk/>
            <pc:sldMk cId="1429094725" sldId="273"/>
            <ac:spMk id="6" creationId="{00000000-0000-0000-0000-000000000000}"/>
          </ac:spMkLst>
        </pc:spChg>
        <pc:spChg chg="mod">
          <ac:chgData name="Craig Thomas" userId="00ea655f176af39b" providerId="LiveId" clId="{9378AA30-4AF7-402C-96A8-AAFC12B31D28}" dt="2018-08-02T14:42:30.356" v="80" actId="6549"/>
          <ac:spMkLst>
            <pc:docMk/>
            <pc:sldMk cId="1429094725" sldId="273"/>
            <ac:spMk id="9" creationId="{00000000-0000-0000-0000-000000000000}"/>
          </ac:spMkLst>
        </pc:spChg>
      </pc:sldChg>
      <pc:sldChg chg="addSp delSp modSp delAnim modAnim">
        <pc:chgData name="Craig Thomas" userId="00ea655f176af39b" providerId="LiveId" clId="{9378AA30-4AF7-402C-96A8-AAFC12B31D28}" dt="2018-08-02T23:17:01.358" v="11227" actId="6549"/>
        <pc:sldMkLst>
          <pc:docMk/>
          <pc:sldMk cId="2866394876" sldId="387"/>
        </pc:sldMkLst>
        <pc:spChg chg="del">
          <ac:chgData name="Craig Thomas" userId="00ea655f176af39b" providerId="LiveId" clId="{9378AA30-4AF7-402C-96A8-AAFC12B31D28}" dt="2018-08-02T14:54:57.507" v="630" actId="478"/>
          <ac:spMkLst>
            <pc:docMk/>
            <pc:sldMk cId="2866394876" sldId="387"/>
            <ac:spMk id="15" creationId="{A89CC454-2823-4B76-BF8B-DBC68D1417CF}"/>
          </ac:spMkLst>
        </pc:spChg>
        <pc:spChg chg="mod">
          <ac:chgData name="Craig Thomas" userId="00ea655f176af39b" providerId="LiveId" clId="{9378AA30-4AF7-402C-96A8-AAFC12B31D28}" dt="2018-08-02T23:17:01.358" v="11227" actId="6549"/>
          <ac:spMkLst>
            <pc:docMk/>
            <pc:sldMk cId="2866394876" sldId="387"/>
            <ac:spMk id="16" creationId="{A1643DEC-66BD-45A0-AD29-84CC176DC3B9}"/>
          </ac:spMkLst>
        </pc:spChg>
        <pc:spChg chg="del mod">
          <ac:chgData name="Craig Thomas" userId="00ea655f176af39b" providerId="LiveId" clId="{9378AA30-4AF7-402C-96A8-AAFC12B31D28}" dt="2018-08-02T14:44:57.942" v="127" actId="478"/>
          <ac:spMkLst>
            <pc:docMk/>
            <pc:sldMk cId="2866394876" sldId="387"/>
            <ac:spMk id="18" creationId="{7C4588C4-3E31-47A3-A49C-D35657AA6309}"/>
          </ac:spMkLst>
        </pc:spChg>
        <pc:spChg chg="mod">
          <ac:chgData name="Craig Thomas" userId="00ea655f176af39b" providerId="LiveId" clId="{9378AA30-4AF7-402C-96A8-AAFC12B31D28}" dt="2018-08-02T15:03:54.342" v="839" actId="6549"/>
          <ac:spMkLst>
            <pc:docMk/>
            <pc:sldMk cId="2866394876" sldId="387"/>
            <ac:spMk id="20" creationId="{2E35EA08-DAF4-42AC-8D6E-769233B0F0FC}"/>
          </ac:spMkLst>
        </pc:spChg>
        <pc:spChg chg="del mod">
          <ac:chgData name="Craig Thomas" userId="00ea655f176af39b" providerId="LiveId" clId="{9378AA30-4AF7-402C-96A8-AAFC12B31D28}" dt="2018-08-02T14:44:59.254" v="128" actId="478"/>
          <ac:spMkLst>
            <pc:docMk/>
            <pc:sldMk cId="2866394876" sldId="387"/>
            <ac:spMk id="21" creationId="{1A415867-0340-4C12-8252-E9A9B6F2EE03}"/>
          </ac:spMkLst>
        </pc:spChg>
        <pc:spChg chg="mod">
          <ac:chgData name="Craig Thomas" userId="00ea655f176af39b" providerId="LiveId" clId="{9378AA30-4AF7-402C-96A8-AAFC12B31D28}" dt="2018-08-02T14:52:57.202" v="179" actId="403"/>
          <ac:spMkLst>
            <pc:docMk/>
            <pc:sldMk cId="2866394876" sldId="387"/>
            <ac:spMk id="56329" creationId="{00000000-0000-0000-0000-000000000000}"/>
          </ac:spMkLst>
        </pc:spChg>
        <pc:spChg chg="mod">
          <ac:chgData name="Craig Thomas" userId="00ea655f176af39b" providerId="LiveId" clId="{9378AA30-4AF7-402C-96A8-AAFC12B31D28}" dt="2018-08-02T15:04:25.127" v="843" actId="20577"/>
          <ac:spMkLst>
            <pc:docMk/>
            <pc:sldMk cId="2866394876" sldId="387"/>
            <ac:spMk id="56335" creationId="{00000000-0000-0000-0000-000000000000}"/>
          </ac:spMkLst>
        </pc:spChg>
        <pc:picChg chg="del">
          <ac:chgData name="Craig Thomas" userId="00ea655f176af39b" providerId="LiveId" clId="{9378AA30-4AF7-402C-96A8-AAFC12B31D28}" dt="2018-08-02T14:49:33.761" v="130" actId="478"/>
          <ac:picMkLst>
            <pc:docMk/>
            <pc:sldMk cId="2866394876" sldId="387"/>
            <ac:picMk id="6" creationId="{FFF1B430-B989-493F-A00F-92014AB856C3}"/>
          </ac:picMkLst>
        </pc:picChg>
        <pc:picChg chg="add mod">
          <ac:chgData name="Craig Thomas" userId="00ea655f176af39b" providerId="LiveId" clId="{9378AA30-4AF7-402C-96A8-AAFC12B31D28}" dt="2018-08-02T14:49:45.311" v="132" actId="14100"/>
          <ac:picMkLst>
            <pc:docMk/>
            <pc:sldMk cId="2866394876" sldId="387"/>
            <ac:picMk id="7" creationId="{000F318A-CD9B-4724-95FE-281A18ADF723}"/>
          </ac:picMkLst>
        </pc:picChg>
      </pc:sldChg>
      <pc:sldChg chg="addSp delSp modSp add delAnim modAnim">
        <pc:chgData name="Craig Thomas" userId="00ea655f176af39b" providerId="LiveId" clId="{9378AA30-4AF7-402C-96A8-AAFC12B31D28}" dt="2018-08-02T15:06:58.407" v="885" actId="1036"/>
        <pc:sldMkLst>
          <pc:docMk/>
          <pc:sldMk cId="4234880447" sldId="500"/>
        </pc:sldMkLst>
        <pc:spChg chg="add mod">
          <ac:chgData name="Craig Thomas" userId="00ea655f176af39b" providerId="LiveId" clId="{9378AA30-4AF7-402C-96A8-AAFC12B31D28}" dt="2018-08-02T15:06:58.407" v="885" actId="1036"/>
          <ac:spMkLst>
            <pc:docMk/>
            <pc:sldMk cId="4234880447" sldId="500"/>
            <ac:spMk id="4" creationId="{67855F22-ADAE-489F-8C76-090D2C45BE11}"/>
          </ac:spMkLst>
        </pc:spChg>
        <pc:spChg chg="del">
          <ac:chgData name="Craig Thomas" userId="00ea655f176af39b" providerId="LiveId" clId="{9378AA30-4AF7-402C-96A8-AAFC12B31D28}" dt="2018-08-02T15:05:00.480" v="858" actId="478"/>
          <ac:spMkLst>
            <pc:docMk/>
            <pc:sldMk cId="4234880447" sldId="500"/>
            <ac:spMk id="16" creationId="{A1643DEC-66BD-45A0-AD29-84CC176DC3B9}"/>
          </ac:spMkLst>
        </pc:spChg>
        <pc:spChg chg="del">
          <ac:chgData name="Craig Thomas" userId="00ea655f176af39b" providerId="LiveId" clId="{9378AA30-4AF7-402C-96A8-AAFC12B31D28}" dt="2018-08-02T15:05:00.480" v="858" actId="478"/>
          <ac:spMkLst>
            <pc:docMk/>
            <pc:sldMk cId="4234880447" sldId="500"/>
            <ac:spMk id="20" creationId="{2E35EA08-DAF4-42AC-8D6E-769233B0F0FC}"/>
          </ac:spMkLst>
        </pc:spChg>
        <pc:spChg chg="del">
          <ac:chgData name="Craig Thomas" userId="00ea655f176af39b" providerId="LiveId" clId="{9378AA30-4AF7-402C-96A8-AAFC12B31D28}" dt="2018-08-02T15:05:00.480" v="858" actId="478"/>
          <ac:spMkLst>
            <pc:docMk/>
            <pc:sldMk cId="4234880447" sldId="500"/>
            <ac:spMk id="56335" creationId="{00000000-0000-0000-0000-000000000000}"/>
          </ac:spMkLst>
        </pc:spChg>
      </pc:sldChg>
      <pc:sldChg chg="addSp modSp add modAnim">
        <pc:chgData name="Craig Thomas" userId="00ea655f176af39b" providerId="LiveId" clId="{9378AA30-4AF7-402C-96A8-AAFC12B31D28}" dt="2018-08-02T15:13:11.358" v="930"/>
        <pc:sldMkLst>
          <pc:docMk/>
          <pc:sldMk cId="4011132763" sldId="501"/>
        </pc:sldMkLst>
        <pc:spChg chg="mod">
          <ac:chgData name="Craig Thomas" userId="00ea655f176af39b" providerId="LiveId" clId="{9378AA30-4AF7-402C-96A8-AAFC12B31D28}" dt="2018-08-02T15:11:38.527" v="927" actId="403"/>
          <ac:spMkLst>
            <pc:docMk/>
            <pc:sldMk cId="4011132763" sldId="501"/>
            <ac:spMk id="4" creationId="{67855F22-ADAE-489F-8C76-090D2C45BE11}"/>
          </ac:spMkLst>
        </pc:spChg>
        <pc:spChg chg="add mod">
          <ac:chgData name="Craig Thomas" userId="00ea655f176af39b" providerId="LiveId" clId="{9378AA30-4AF7-402C-96A8-AAFC12B31D28}" dt="2018-08-02T15:11:49.267" v="929" actId="123"/>
          <ac:spMkLst>
            <pc:docMk/>
            <pc:sldMk cId="4011132763" sldId="501"/>
            <ac:spMk id="9" creationId="{DA3CCCE9-5C7D-45B3-9DA0-0DD992F571BA}"/>
          </ac:spMkLst>
        </pc:spChg>
      </pc:sldChg>
      <pc:sldChg chg="delSp modSp add delAnim">
        <pc:chgData name="Craig Thomas" userId="00ea655f176af39b" providerId="LiveId" clId="{9378AA30-4AF7-402C-96A8-AAFC12B31D28}" dt="2018-08-04T13:37:47.428" v="11285" actId="20577"/>
        <pc:sldMkLst>
          <pc:docMk/>
          <pc:sldMk cId="2418283367" sldId="502"/>
        </pc:sldMkLst>
        <pc:spChg chg="mod">
          <ac:chgData name="Craig Thomas" userId="00ea655f176af39b" providerId="LiveId" clId="{9378AA30-4AF7-402C-96A8-AAFC12B31D28}" dt="2018-08-04T13:37:47.428" v="11285" actId="20577"/>
          <ac:spMkLst>
            <pc:docMk/>
            <pc:sldMk cId="2418283367" sldId="502"/>
            <ac:spMk id="4" creationId="{67855F22-ADAE-489F-8C76-090D2C45BE11}"/>
          </ac:spMkLst>
        </pc:spChg>
        <pc:spChg chg="del">
          <ac:chgData name="Craig Thomas" userId="00ea655f176af39b" providerId="LiveId" clId="{9378AA30-4AF7-402C-96A8-AAFC12B31D28}" dt="2018-08-02T15:14:30.406" v="933" actId="478"/>
          <ac:spMkLst>
            <pc:docMk/>
            <pc:sldMk cId="2418283367" sldId="502"/>
            <ac:spMk id="9" creationId="{DA3CCCE9-5C7D-45B3-9DA0-0DD992F571BA}"/>
          </ac:spMkLst>
        </pc:spChg>
      </pc:sldChg>
      <pc:sldChg chg="addSp delSp modSp add ord delAnim modAnim">
        <pc:chgData name="Craig Thomas" userId="00ea655f176af39b" providerId="LiveId" clId="{9378AA30-4AF7-402C-96A8-AAFC12B31D28}" dt="2018-08-02T15:22:47.494" v="1079" actId="1035"/>
        <pc:sldMkLst>
          <pc:docMk/>
          <pc:sldMk cId="1725057438" sldId="503"/>
        </pc:sldMkLst>
        <pc:spChg chg="mod">
          <ac:chgData name="Craig Thomas" userId="00ea655f176af39b" providerId="LiveId" clId="{9378AA30-4AF7-402C-96A8-AAFC12B31D28}" dt="2018-08-02T15:22:43.571" v="1076" actId="1035"/>
          <ac:spMkLst>
            <pc:docMk/>
            <pc:sldMk cId="1725057438" sldId="503"/>
            <ac:spMk id="4" creationId="{67855F22-ADAE-489F-8C76-090D2C45BE11}"/>
          </ac:spMkLst>
        </pc:spChg>
        <pc:spChg chg="del">
          <ac:chgData name="Craig Thomas" userId="00ea655f176af39b" providerId="LiveId" clId="{9378AA30-4AF7-402C-96A8-AAFC12B31D28}" dt="2018-08-02T15:18:36.105" v="954" actId="478"/>
          <ac:spMkLst>
            <pc:docMk/>
            <pc:sldMk cId="1725057438" sldId="503"/>
            <ac:spMk id="9" creationId="{DA3CCCE9-5C7D-45B3-9DA0-0DD992F571BA}"/>
          </ac:spMkLst>
        </pc:spChg>
        <pc:spChg chg="add mod">
          <ac:chgData name="Craig Thomas" userId="00ea655f176af39b" providerId="LiveId" clId="{9378AA30-4AF7-402C-96A8-AAFC12B31D28}" dt="2018-08-02T15:22:47.494" v="1079" actId="1035"/>
          <ac:spMkLst>
            <pc:docMk/>
            <pc:sldMk cId="1725057438" sldId="503"/>
            <ac:spMk id="10" creationId="{E175F0F3-C383-4BE9-A08A-7893EB1CDF82}"/>
          </ac:spMkLst>
        </pc:spChg>
        <pc:spChg chg="add mod">
          <ac:chgData name="Craig Thomas" userId="00ea655f176af39b" providerId="LiveId" clId="{9378AA30-4AF7-402C-96A8-AAFC12B31D28}" dt="2018-08-02T15:22:36.738" v="1074" actId="255"/>
          <ac:spMkLst>
            <pc:docMk/>
            <pc:sldMk cId="1725057438" sldId="503"/>
            <ac:spMk id="11" creationId="{1EF7B6D3-22D4-4FF9-A119-27D8AF45EFEB}"/>
          </ac:spMkLst>
        </pc:spChg>
      </pc:sldChg>
      <pc:sldChg chg="delSp modSp add delAnim">
        <pc:chgData name="Craig Thomas" userId="00ea655f176af39b" providerId="LiveId" clId="{9378AA30-4AF7-402C-96A8-AAFC12B31D28}" dt="2018-08-02T15:31:10.444" v="1092" actId="1036"/>
        <pc:sldMkLst>
          <pc:docMk/>
          <pc:sldMk cId="2964668508" sldId="504"/>
        </pc:sldMkLst>
        <pc:spChg chg="mod">
          <ac:chgData name="Craig Thomas" userId="00ea655f176af39b" providerId="LiveId" clId="{9378AA30-4AF7-402C-96A8-AAFC12B31D28}" dt="2018-08-02T15:31:10.444" v="1092" actId="1036"/>
          <ac:spMkLst>
            <pc:docMk/>
            <pc:sldMk cId="2964668508" sldId="504"/>
            <ac:spMk id="4" creationId="{67855F22-ADAE-489F-8C76-090D2C45BE11}"/>
          </ac:spMkLst>
        </pc:spChg>
        <pc:spChg chg="del">
          <ac:chgData name="Craig Thomas" userId="00ea655f176af39b" providerId="LiveId" clId="{9378AA30-4AF7-402C-96A8-AAFC12B31D28}" dt="2018-08-02T15:30:27" v="1081" actId="478"/>
          <ac:spMkLst>
            <pc:docMk/>
            <pc:sldMk cId="2964668508" sldId="504"/>
            <ac:spMk id="10" creationId="{E175F0F3-C383-4BE9-A08A-7893EB1CDF82}"/>
          </ac:spMkLst>
        </pc:spChg>
        <pc:spChg chg="del">
          <ac:chgData name="Craig Thomas" userId="00ea655f176af39b" providerId="LiveId" clId="{9378AA30-4AF7-402C-96A8-AAFC12B31D28}" dt="2018-08-02T15:30:27" v="1081" actId="478"/>
          <ac:spMkLst>
            <pc:docMk/>
            <pc:sldMk cId="2964668508" sldId="504"/>
            <ac:spMk id="11" creationId="{1EF7B6D3-22D4-4FF9-A119-27D8AF45EFEB}"/>
          </ac:spMkLst>
        </pc:spChg>
      </pc:sldChg>
      <pc:sldChg chg="delSp modSp add delAnim">
        <pc:chgData name="Craig Thomas" userId="00ea655f176af39b" providerId="LiveId" clId="{9378AA30-4AF7-402C-96A8-AAFC12B31D28}" dt="2018-08-02T15:34:24.494" v="1143" actId="1036"/>
        <pc:sldMkLst>
          <pc:docMk/>
          <pc:sldMk cId="4255323229" sldId="505"/>
        </pc:sldMkLst>
        <pc:spChg chg="mod">
          <ac:chgData name="Craig Thomas" userId="00ea655f176af39b" providerId="LiveId" clId="{9378AA30-4AF7-402C-96A8-AAFC12B31D28}" dt="2018-08-02T15:34:15.443" v="1135" actId="14100"/>
          <ac:spMkLst>
            <pc:docMk/>
            <pc:sldMk cId="4255323229" sldId="505"/>
            <ac:spMk id="2" creationId="{00000000-0000-0000-0000-000000000000}"/>
          </ac:spMkLst>
        </pc:spChg>
        <pc:spChg chg="mod">
          <ac:chgData name="Craig Thomas" userId="00ea655f176af39b" providerId="LiveId" clId="{9378AA30-4AF7-402C-96A8-AAFC12B31D28}" dt="2018-08-02T15:34:24.494" v="1143" actId="1036"/>
          <ac:spMkLst>
            <pc:docMk/>
            <pc:sldMk cId="4255323229" sldId="505"/>
            <ac:spMk id="4" creationId="{67855F22-ADAE-489F-8C76-090D2C45BE11}"/>
          </ac:spMkLst>
        </pc:spChg>
        <pc:spChg chg="del">
          <ac:chgData name="Craig Thomas" userId="00ea655f176af39b" providerId="LiveId" clId="{9378AA30-4AF7-402C-96A8-AAFC12B31D28}" dt="2018-08-02T15:32:31.097" v="1123" actId="478"/>
          <ac:spMkLst>
            <pc:docMk/>
            <pc:sldMk cId="4255323229" sldId="505"/>
            <ac:spMk id="56324" creationId="{00000000-0000-0000-0000-000000000000}"/>
          </ac:spMkLst>
        </pc:spChg>
      </pc:sldChg>
      <pc:sldChg chg="addSp modSp add ord modAnim">
        <pc:chgData name="Craig Thomas" userId="00ea655f176af39b" providerId="LiveId" clId="{9378AA30-4AF7-402C-96A8-AAFC12B31D28}" dt="2018-08-04T13:48:11.027" v="11413" actId="1035"/>
        <pc:sldMkLst>
          <pc:docMk/>
          <pc:sldMk cId="2442513788" sldId="506"/>
        </pc:sldMkLst>
        <pc:spChg chg="mod">
          <ac:chgData name="Craig Thomas" userId="00ea655f176af39b" providerId="LiveId" clId="{9378AA30-4AF7-402C-96A8-AAFC12B31D28}" dt="2018-08-02T15:52:42.906" v="3278" actId="14100"/>
          <ac:spMkLst>
            <pc:docMk/>
            <pc:sldMk cId="2442513788" sldId="506"/>
            <ac:spMk id="2" creationId="{00000000-0000-0000-0000-000000000000}"/>
          </ac:spMkLst>
        </pc:spChg>
        <pc:spChg chg="add mod">
          <ac:chgData name="Craig Thomas" userId="00ea655f176af39b" providerId="LiveId" clId="{9378AA30-4AF7-402C-96A8-AAFC12B31D28}" dt="2018-08-02T15:46:49.162" v="2674" actId="1035"/>
          <ac:spMkLst>
            <pc:docMk/>
            <pc:sldMk cId="2442513788" sldId="506"/>
            <ac:spMk id="11" creationId="{D3C8F7D0-3E0A-4DC1-B14A-90ACD815D0A2}"/>
          </ac:spMkLst>
        </pc:spChg>
        <pc:spChg chg="add mod">
          <ac:chgData name="Craig Thomas" userId="00ea655f176af39b" providerId="LiveId" clId="{9378AA30-4AF7-402C-96A8-AAFC12B31D28}" dt="2018-08-02T15:47:37.056" v="2690" actId="20577"/>
          <ac:spMkLst>
            <pc:docMk/>
            <pc:sldMk cId="2442513788" sldId="506"/>
            <ac:spMk id="12" creationId="{A579DC7F-DA2D-4304-971E-C8EFFC7F07D7}"/>
          </ac:spMkLst>
        </pc:spChg>
        <pc:spChg chg="add mod">
          <ac:chgData name="Craig Thomas" userId="00ea655f176af39b" providerId="LiveId" clId="{9378AA30-4AF7-402C-96A8-AAFC12B31D28}" dt="2018-08-02T15:47:00.248" v="2689" actId="1035"/>
          <ac:spMkLst>
            <pc:docMk/>
            <pc:sldMk cId="2442513788" sldId="506"/>
            <ac:spMk id="13" creationId="{88582224-758A-4AE5-91DA-8BFB7BE600D5}"/>
          </ac:spMkLst>
        </pc:spChg>
        <pc:spChg chg="add mod">
          <ac:chgData name="Craig Thomas" userId="00ea655f176af39b" providerId="LiveId" clId="{9378AA30-4AF7-402C-96A8-AAFC12B31D28}" dt="2018-08-04T13:48:11.027" v="11413" actId="1035"/>
          <ac:spMkLst>
            <pc:docMk/>
            <pc:sldMk cId="2442513788" sldId="506"/>
            <ac:spMk id="14" creationId="{6F9B3134-2555-4691-913F-20C3DC796E70}"/>
          </ac:spMkLst>
        </pc:spChg>
        <pc:spChg chg="mod">
          <ac:chgData name="Craig Thomas" userId="00ea655f176af39b" providerId="LiveId" clId="{9378AA30-4AF7-402C-96A8-AAFC12B31D28}" dt="2018-08-02T15:46:41.631" v="2667" actId="1035"/>
          <ac:spMkLst>
            <pc:docMk/>
            <pc:sldMk cId="2442513788" sldId="506"/>
            <ac:spMk id="16" creationId="{A1643DEC-66BD-45A0-AD29-84CC176DC3B9}"/>
          </ac:spMkLst>
        </pc:spChg>
        <pc:spChg chg="mod">
          <ac:chgData name="Craig Thomas" userId="00ea655f176af39b" providerId="LiveId" clId="{9378AA30-4AF7-402C-96A8-AAFC12B31D28}" dt="2018-08-02T15:46:45.089" v="2670" actId="1035"/>
          <ac:spMkLst>
            <pc:docMk/>
            <pc:sldMk cId="2442513788" sldId="506"/>
            <ac:spMk id="20" creationId="{2E35EA08-DAF4-42AC-8D6E-769233B0F0FC}"/>
          </ac:spMkLst>
        </pc:spChg>
        <pc:spChg chg="mod">
          <ac:chgData name="Craig Thomas" userId="00ea655f176af39b" providerId="LiveId" clId="{9378AA30-4AF7-402C-96A8-AAFC12B31D28}" dt="2018-08-02T15:46:34.435" v="2665" actId="255"/>
          <ac:spMkLst>
            <pc:docMk/>
            <pc:sldMk cId="2442513788" sldId="506"/>
            <ac:spMk id="56335" creationId="{00000000-0000-0000-0000-000000000000}"/>
          </ac:spMkLst>
        </pc:spChg>
      </pc:sldChg>
      <pc:sldChg chg="addSp delSp modSp add delAnim modAnim">
        <pc:chgData name="Craig Thomas" userId="00ea655f176af39b" providerId="LiveId" clId="{9378AA30-4AF7-402C-96A8-AAFC12B31D28}" dt="2018-08-02T23:26:58.584" v="11238" actId="255"/>
        <pc:sldMkLst>
          <pc:docMk/>
          <pc:sldMk cId="2548888184" sldId="507"/>
        </pc:sldMkLst>
        <pc:spChg chg="add mod">
          <ac:chgData name="Craig Thomas" userId="00ea655f176af39b" providerId="LiveId" clId="{9378AA30-4AF7-402C-96A8-AAFC12B31D28}" dt="2018-08-02T23:26:58.584" v="11238" actId="255"/>
          <ac:spMkLst>
            <pc:docMk/>
            <pc:sldMk cId="2548888184" sldId="507"/>
            <ac:spMk id="4" creationId="{659C7D79-592C-473F-A9E1-D76A72BC7F89}"/>
          </ac:spMkLst>
        </pc:spChg>
        <pc:spChg chg="del">
          <ac:chgData name="Craig Thomas" userId="00ea655f176af39b" providerId="LiveId" clId="{9378AA30-4AF7-402C-96A8-AAFC12B31D28}" dt="2018-08-02T15:57:57.461" v="3368" actId="478"/>
          <ac:spMkLst>
            <pc:docMk/>
            <pc:sldMk cId="2548888184" sldId="507"/>
            <ac:spMk id="11" creationId="{D3C8F7D0-3E0A-4DC1-B14A-90ACD815D0A2}"/>
          </ac:spMkLst>
        </pc:spChg>
        <pc:spChg chg="del">
          <ac:chgData name="Craig Thomas" userId="00ea655f176af39b" providerId="LiveId" clId="{9378AA30-4AF7-402C-96A8-AAFC12B31D28}" dt="2018-08-02T15:57:57.461" v="3368" actId="478"/>
          <ac:spMkLst>
            <pc:docMk/>
            <pc:sldMk cId="2548888184" sldId="507"/>
            <ac:spMk id="12" creationId="{A579DC7F-DA2D-4304-971E-C8EFFC7F07D7}"/>
          </ac:spMkLst>
        </pc:spChg>
        <pc:spChg chg="del">
          <ac:chgData name="Craig Thomas" userId="00ea655f176af39b" providerId="LiveId" clId="{9378AA30-4AF7-402C-96A8-AAFC12B31D28}" dt="2018-08-02T15:57:57.461" v="3368" actId="478"/>
          <ac:spMkLst>
            <pc:docMk/>
            <pc:sldMk cId="2548888184" sldId="507"/>
            <ac:spMk id="13" creationId="{88582224-758A-4AE5-91DA-8BFB7BE600D5}"/>
          </ac:spMkLst>
        </pc:spChg>
        <pc:spChg chg="del">
          <ac:chgData name="Craig Thomas" userId="00ea655f176af39b" providerId="LiveId" clId="{9378AA30-4AF7-402C-96A8-AAFC12B31D28}" dt="2018-08-02T15:56:29.525" v="3326" actId="478"/>
          <ac:spMkLst>
            <pc:docMk/>
            <pc:sldMk cId="2548888184" sldId="507"/>
            <ac:spMk id="14" creationId="{6F9B3134-2555-4691-913F-20C3DC796E70}"/>
          </ac:spMkLst>
        </pc:spChg>
        <pc:spChg chg="del">
          <ac:chgData name="Craig Thomas" userId="00ea655f176af39b" providerId="LiveId" clId="{9378AA30-4AF7-402C-96A8-AAFC12B31D28}" dt="2018-08-02T15:57:57.461" v="3368" actId="478"/>
          <ac:spMkLst>
            <pc:docMk/>
            <pc:sldMk cId="2548888184" sldId="507"/>
            <ac:spMk id="16" creationId="{A1643DEC-66BD-45A0-AD29-84CC176DC3B9}"/>
          </ac:spMkLst>
        </pc:spChg>
        <pc:spChg chg="del">
          <ac:chgData name="Craig Thomas" userId="00ea655f176af39b" providerId="LiveId" clId="{9378AA30-4AF7-402C-96A8-AAFC12B31D28}" dt="2018-08-02T15:57:57.461" v="3368" actId="478"/>
          <ac:spMkLst>
            <pc:docMk/>
            <pc:sldMk cId="2548888184" sldId="507"/>
            <ac:spMk id="20" creationId="{2E35EA08-DAF4-42AC-8D6E-769233B0F0FC}"/>
          </ac:spMkLst>
        </pc:spChg>
        <pc:spChg chg="mod">
          <ac:chgData name="Craig Thomas" userId="00ea655f176af39b" providerId="LiveId" clId="{9378AA30-4AF7-402C-96A8-AAFC12B31D28}" dt="2018-08-02T15:57:35.485" v="3367" actId="403"/>
          <ac:spMkLst>
            <pc:docMk/>
            <pc:sldMk cId="2548888184" sldId="507"/>
            <ac:spMk id="56329" creationId="{00000000-0000-0000-0000-000000000000}"/>
          </ac:spMkLst>
        </pc:spChg>
        <pc:spChg chg="del">
          <ac:chgData name="Craig Thomas" userId="00ea655f176af39b" providerId="LiveId" clId="{9378AA30-4AF7-402C-96A8-AAFC12B31D28}" dt="2018-08-02T15:57:57.461" v="3368" actId="478"/>
          <ac:spMkLst>
            <pc:docMk/>
            <pc:sldMk cId="2548888184" sldId="507"/>
            <ac:spMk id="56335" creationId="{00000000-0000-0000-0000-000000000000}"/>
          </ac:spMkLst>
        </pc:spChg>
      </pc:sldChg>
      <pc:sldChg chg="modSp add modAnim">
        <pc:chgData name="Craig Thomas" userId="00ea655f176af39b" providerId="LiveId" clId="{9378AA30-4AF7-402C-96A8-AAFC12B31D28}" dt="2018-08-04T14:00:55.157" v="11416" actId="6549"/>
        <pc:sldMkLst>
          <pc:docMk/>
          <pc:sldMk cId="3352633433" sldId="508"/>
        </pc:sldMkLst>
        <pc:spChg chg="mod">
          <ac:chgData name="Craig Thomas" userId="00ea655f176af39b" providerId="LiveId" clId="{9378AA30-4AF7-402C-96A8-AAFC12B31D28}" dt="2018-08-04T14:00:55.157" v="11416" actId="6549"/>
          <ac:spMkLst>
            <pc:docMk/>
            <pc:sldMk cId="3352633433" sldId="508"/>
            <ac:spMk id="4" creationId="{659C7D79-592C-473F-A9E1-D76A72BC7F89}"/>
          </ac:spMkLst>
        </pc:spChg>
      </pc:sldChg>
      <pc:sldChg chg="addSp modSp add ord modAnim">
        <pc:chgData name="Craig Thomas" userId="00ea655f176af39b" providerId="LiveId" clId="{9378AA30-4AF7-402C-96A8-AAFC12B31D28}" dt="2018-08-04T14:08:43.390" v="11422" actId="20577"/>
        <pc:sldMkLst>
          <pc:docMk/>
          <pc:sldMk cId="375543802" sldId="509"/>
        </pc:sldMkLst>
        <pc:spChg chg="mod">
          <ac:chgData name="Craig Thomas" userId="00ea655f176af39b" providerId="LiveId" clId="{9378AA30-4AF7-402C-96A8-AAFC12B31D28}" dt="2018-08-02T16:13:12.457" v="4320" actId="14100"/>
          <ac:spMkLst>
            <pc:docMk/>
            <pc:sldMk cId="375543802" sldId="509"/>
            <ac:spMk id="2" creationId="{00000000-0000-0000-0000-000000000000}"/>
          </ac:spMkLst>
        </pc:spChg>
        <pc:spChg chg="add mod">
          <ac:chgData name="Craig Thomas" userId="00ea655f176af39b" providerId="LiveId" clId="{9378AA30-4AF7-402C-96A8-AAFC12B31D28}" dt="2018-08-04T14:08:43.390" v="11422" actId="20577"/>
          <ac:spMkLst>
            <pc:docMk/>
            <pc:sldMk cId="375543802" sldId="509"/>
            <ac:spMk id="11" creationId="{9298B407-22D7-4A42-9E8D-5E5655C8CE4E}"/>
          </ac:spMkLst>
        </pc:spChg>
        <pc:spChg chg="mod">
          <ac:chgData name="Craig Thomas" userId="00ea655f176af39b" providerId="LiveId" clId="{9378AA30-4AF7-402C-96A8-AAFC12B31D28}" dt="2018-08-02T16:10:09.813" v="4124" actId="1035"/>
          <ac:spMkLst>
            <pc:docMk/>
            <pc:sldMk cId="375543802" sldId="509"/>
            <ac:spMk id="16" creationId="{A1643DEC-66BD-45A0-AD29-84CC176DC3B9}"/>
          </ac:spMkLst>
        </pc:spChg>
        <pc:spChg chg="mod">
          <ac:chgData name="Craig Thomas" userId="00ea655f176af39b" providerId="LiveId" clId="{9378AA30-4AF7-402C-96A8-AAFC12B31D28}" dt="2018-08-02T16:10:22.347" v="4136" actId="115"/>
          <ac:spMkLst>
            <pc:docMk/>
            <pc:sldMk cId="375543802" sldId="509"/>
            <ac:spMk id="20" creationId="{2E35EA08-DAF4-42AC-8D6E-769233B0F0FC}"/>
          </ac:spMkLst>
        </pc:spChg>
        <pc:spChg chg="mod">
          <ac:chgData name="Craig Thomas" userId="00ea655f176af39b" providerId="LiveId" clId="{9378AA30-4AF7-402C-96A8-AAFC12B31D28}" dt="2018-08-02T16:04:27.035" v="3422" actId="20577"/>
          <ac:spMkLst>
            <pc:docMk/>
            <pc:sldMk cId="375543802" sldId="509"/>
            <ac:spMk id="56329" creationId="{00000000-0000-0000-0000-000000000000}"/>
          </ac:spMkLst>
        </pc:spChg>
        <pc:spChg chg="mod">
          <ac:chgData name="Craig Thomas" userId="00ea655f176af39b" providerId="LiveId" clId="{9378AA30-4AF7-402C-96A8-AAFC12B31D28}" dt="2018-08-02T16:09:40.642" v="4118" actId="20577"/>
          <ac:spMkLst>
            <pc:docMk/>
            <pc:sldMk cId="375543802" sldId="509"/>
            <ac:spMk id="56335" creationId="{00000000-0000-0000-0000-000000000000}"/>
          </ac:spMkLst>
        </pc:spChg>
      </pc:sldChg>
      <pc:sldChg chg="delSp modSp add delAnim">
        <pc:chgData name="Craig Thomas" userId="00ea655f176af39b" providerId="LiveId" clId="{9378AA30-4AF7-402C-96A8-AAFC12B31D28}" dt="2018-08-04T14:10:04.025" v="11440" actId="1036"/>
        <pc:sldMkLst>
          <pc:docMk/>
          <pc:sldMk cId="1250464742" sldId="510"/>
        </pc:sldMkLst>
        <pc:spChg chg="del">
          <ac:chgData name="Craig Thomas" userId="00ea655f176af39b" providerId="LiveId" clId="{9378AA30-4AF7-402C-96A8-AAFC12B31D28}" dt="2018-08-02T16:17:40.640" v="4970" actId="478"/>
          <ac:spMkLst>
            <pc:docMk/>
            <pc:sldMk cId="1250464742" sldId="510"/>
            <ac:spMk id="11" creationId="{9298B407-22D7-4A42-9E8D-5E5655C8CE4E}"/>
          </ac:spMkLst>
        </pc:spChg>
        <pc:spChg chg="mod">
          <ac:chgData name="Craig Thomas" userId="00ea655f176af39b" providerId="LiveId" clId="{9378AA30-4AF7-402C-96A8-AAFC12B31D28}" dt="2018-08-04T14:10:04.025" v="11440" actId="1036"/>
          <ac:spMkLst>
            <pc:docMk/>
            <pc:sldMk cId="1250464742" sldId="510"/>
            <ac:spMk id="16" creationId="{A1643DEC-66BD-45A0-AD29-84CC176DC3B9}"/>
          </ac:spMkLst>
        </pc:spChg>
        <pc:spChg chg="mod">
          <ac:chgData name="Craig Thomas" userId="00ea655f176af39b" providerId="LiveId" clId="{9378AA30-4AF7-402C-96A8-AAFC12B31D28}" dt="2018-08-04T14:09:53.960" v="11434" actId="255"/>
          <ac:spMkLst>
            <pc:docMk/>
            <pc:sldMk cId="1250464742" sldId="510"/>
            <ac:spMk id="20" creationId="{2E35EA08-DAF4-42AC-8D6E-769233B0F0FC}"/>
          </ac:spMkLst>
        </pc:spChg>
        <pc:spChg chg="mod">
          <ac:chgData name="Craig Thomas" userId="00ea655f176af39b" providerId="LiveId" clId="{9378AA30-4AF7-402C-96A8-AAFC12B31D28}" dt="2018-08-04T14:09:50.610" v="11433" actId="255"/>
          <ac:spMkLst>
            <pc:docMk/>
            <pc:sldMk cId="1250464742" sldId="510"/>
            <ac:spMk id="56335" creationId="{00000000-0000-0000-0000-000000000000}"/>
          </ac:spMkLst>
        </pc:spChg>
      </pc:sldChg>
      <pc:sldChg chg="delSp modSp add delAnim modAnim">
        <pc:chgData name="Craig Thomas" userId="00ea655f176af39b" providerId="LiveId" clId="{9378AA30-4AF7-402C-96A8-AAFC12B31D28}" dt="2018-08-04T14:14:45.571" v="11444"/>
        <pc:sldMkLst>
          <pc:docMk/>
          <pc:sldMk cId="1712122192" sldId="511"/>
        </pc:sldMkLst>
        <pc:spChg chg="mod">
          <ac:chgData name="Craig Thomas" userId="00ea655f176af39b" providerId="LiveId" clId="{9378AA30-4AF7-402C-96A8-AAFC12B31D28}" dt="2018-08-04T14:12:20.549" v="11442" actId="179"/>
          <ac:spMkLst>
            <pc:docMk/>
            <pc:sldMk cId="1712122192" sldId="511"/>
            <ac:spMk id="16" creationId="{A1643DEC-66BD-45A0-AD29-84CC176DC3B9}"/>
          </ac:spMkLst>
        </pc:spChg>
        <pc:spChg chg="del">
          <ac:chgData name="Craig Thomas" userId="00ea655f176af39b" providerId="LiveId" clId="{9378AA30-4AF7-402C-96A8-AAFC12B31D28}" dt="2018-08-02T16:22:55.512" v="5376" actId="478"/>
          <ac:spMkLst>
            <pc:docMk/>
            <pc:sldMk cId="1712122192" sldId="511"/>
            <ac:spMk id="20" creationId="{2E35EA08-DAF4-42AC-8D6E-769233B0F0FC}"/>
          </ac:spMkLst>
        </pc:spChg>
        <pc:spChg chg="mod">
          <ac:chgData name="Craig Thomas" userId="00ea655f176af39b" providerId="LiveId" clId="{9378AA30-4AF7-402C-96A8-AAFC12B31D28}" dt="2018-08-04T14:13:20.244" v="11443" actId="115"/>
          <ac:spMkLst>
            <pc:docMk/>
            <pc:sldMk cId="1712122192" sldId="511"/>
            <ac:spMk id="56335" creationId="{00000000-0000-0000-0000-000000000000}"/>
          </ac:spMkLst>
        </pc:spChg>
      </pc:sldChg>
      <pc:sldChg chg="addSp delSp modSp add delAnim modAnim">
        <pc:chgData name="Craig Thomas" userId="00ea655f176af39b" providerId="LiveId" clId="{9378AA30-4AF7-402C-96A8-AAFC12B31D28}" dt="2018-08-02T23:32:55.866" v="11246"/>
        <pc:sldMkLst>
          <pc:docMk/>
          <pc:sldMk cId="4013019142" sldId="512"/>
        </pc:sldMkLst>
        <pc:spChg chg="add mod">
          <ac:chgData name="Craig Thomas" userId="00ea655f176af39b" providerId="LiveId" clId="{9378AA30-4AF7-402C-96A8-AAFC12B31D28}" dt="2018-08-02T16:26:40.311" v="5443" actId="1035"/>
          <ac:spMkLst>
            <pc:docMk/>
            <pc:sldMk cId="4013019142" sldId="512"/>
            <ac:spMk id="4" creationId="{D160A310-0C20-4B8A-ACAD-BC6549CBB109}"/>
          </ac:spMkLst>
        </pc:spChg>
        <pc:spChg chg="del">
          <ac:chgData name="Craig Thomas" userId="00ea655f176af39b" providerId="LiveId" clId="{9378AA30-4AF7-402C-96A8-AAFC12B31D28}" dt="2018-08-02T16:26:02.973" v="5395" actId="478"/>
          <ac:spMkLst>
            <pc:docMk/>
            <pc:sldMk cId="4013019142" sldId="512"/>
            <ac:spMk id="16" creationId="{A1643DEC-66BD-45A0-AD29-84CC176DC3B9}"/>
          </ac:spMkLst>
        </pc:spChg>
        <pc:spChg chg="del">
          <ac:chgData name="Craig Thomas" userId="00ea655f176af39b" providerId="LiveId" clId="{9378AA30-4AF7-402C-96A8-AAFC12B31D28}" dt="2018-08-02T16:26:02.973" v="5395" actId="478"/>
          <ac:spMkLst>
            <pc:docMk/>
            <pc:sldMk cId="4013019142" sldId="512"/>
            <ac:spMk id="56335" creationId="{00000000-0000-0000-0000-000000000000}"/>
          </ac:spMkLst>
        </pc:spChg>
      </pc:sldChg>
      <pc:sldChg chg="addSp delSp modSp add ord delAnim modAnim">
        <pc:chgData name="Craig Thomas" userId="00ea655f176af39b" providerId="LiveId" clId="{9378AA30-4AF7-402C-96A8-AAFC12B31D28}" dt="2018-08-04T14:23:03.045" v="11464" actId="6549"/>
        <pc:sldMkLst>
          <pc:docMk/>
          <pc:sldMk cId="896647513" sldId="513"/>
        </pc:sldMkLst>
        <pc:spChg chg="add mod">
          <ac:chgData name="Craig Thomas" userId="00ea655f176af39b" providerId="LiveId" clId="{9378AA30-4AF7-402C-96A8-AAFC12B31D28}" dt="2018-08-04T14:23:03.045" v="11464" actId="6549"/>
          <ac:spMkLst>
            <pc:docMk/>
            <pc:sldMk cId="896647513" sldId="513"/>
            <ac:spMk id="4" creationId="{40F2B1AC-418E-4C08-ADC3-7E8F8E9D2FAB}"/>
          </ac:spMkLst>
        </pc:spChg>
        <pc:spChg chg="del">
          <ac:chgData name="Craig Thomas" userId="00ea655f176af39b" providerId="LiveId" clId="{9378AA30-4AF7-402C-96A8-AAFC12B31D28}" dt="2018-08-02T16:28:27.427" v="5447" actId="478"/>
          <ac:spMkLst>
            <pc:docMk/>
            <pc:sldMk cId="896647513" sldId="513"/>
            <ac:spMk id="16" creationId="{A1643DEC-66BD-45A0-AD29-84CC176DC3B9}"/>
          </ac:spMkLst>
        </pc:spChg>
        <pc:spChg chg="del">
          <ac:chgData name="Craig Thomas" userId="00ea655f176af39b" providerId="LiveId" clId="{9378AA30-4AF7-402C-96A8-AAFC12B31D28}" dt="2018-08-02T16:28:27.427" v="5447" actId="478"/>
          <ac:spMkLst>
            <pc:docMk/>
            <pc:sldMk cId="896647513" sldId="513"/>
            <ac:spMk id="20" creationId="{2E35EA08-DAF4-42AC-8D6E-769233B0F0FC}"/>
          </ac:spMkLst>
        </pc:spChg>
        <pc:spChg chg="mod">
          <ac:chgData name="Craig Thomas" userId="00ea655f176af39b" providerId="LiveId" clId="{9378AA30-4AF7-402C-96A8-AAFC12B31D28}" dt="2018-08-02T23:34:59.948" v="11271" actId="6549"/>
          <ac:spMkLst>
            <pc:docMk/>
            <pc:sldMk cId="896647513" sldId="513"/>
            <ac:spMk id="56329" creationId="{00000000-0000-0000-0000-000000000000}"/>
          </ac:spMkLst>
        </pc:spChg>
        <pc:spChg chg="del">
          <ac:chgData name="Craig Thomas" userId="00ea655f176af39b" providerId="LiveId" clId="{9378AA30-4AF7-402C-96A8-AAFC12B31D28}" dt="2018-08-02T16:28:27.427" v="5447" actId="478"/>
          <ac:spMkLst>
            <pc:docMk/>
            <pc:sldMk cId="896647513" sldId="513"/>
            <ac:spMk id="56335" creationId="{00000000-0000-0000-0000-000000000000}"/>
          </ac:spMkLst>
        </pc:spChg>
      </pc:sldChg>
      <pc:sldChg chg="modSp add ord modAnim">
        <pc:chgData name="Craig Thomas" userId="00ea655f176af39b" providerId="LiveId" clId="{9378AA30-4AF7-402C-96A8-AAFC12B31D28}" dt="2018-08-02T23:35:40.303" v="11272"/>
        <pc:sldMkLst>
          <pc:docMk/>
          <pc:sldMk cId="3061602461" sldId="515"/>
        </pc:sldMkLst>
        <pc:spChg chg="mod">
          <ac:chgData name="Craig Thomas" userId="00ea655f176af39b" providerId="LiveId" clId="{9378AA30-4AF7-402C-96A8-AAFC12B31D28}" dt="2018-08-02T16:41:37.630" v="5511" actId="115"/>
          <ac:spMkLst>
            <pc:docMk/>
            <pc:sldMk cId="3061602461" sldId="515"/>
            <ac:spMk id="4" creationId="{659C7D79-592C-473F-A9E1-D76A72BC7F89}"/>
          </ac:spMkLst>
        </pc:spChg>
        <pc:spChg chg="mod">
          <ac:chgData name="Craig Thomas" userId="00ea655f176af39b" providerId="LiveId" clId="{9378AA30-4AF7-402C-96A8-AAFC12B31D28}" dt="2018-08-02T16:38:25.875" v="5502" actId="6549"/>
          <ac:spMkLst>
            <pc:docMk/>
            <pc:sldMk cId="3061602461" sldId="515"/>
            <ac:spMk id="56329" creationId="{00000000-0000-0000-0000-000000000000}"/>
          </ac:spMkLst>
        </pc:spChg>
      </pc:sldChg>
      <pc:sldChg chg="addSp delSp modSp add ord delAnim modAnim">
        <pc:chgData name="Craig Thomas" userId="00ea655f176af39b" providerId="LiveId" clId="{9378AA30-4AF7-402C-96A8-AAFC12B31D28}" dt="2018-08-05T17:50:09.202" v="11667"/>
        <pc:sldMkLst>
          <pc:docMk/>
          <pc:sldMk cId="2937729884" sldId="516"/>
        </pc:sldMkLst>
        <pc:spChg chg="add del mod">
          <ac:chgData name="Craig Thomas" userId="00ea655f176af39b" providerId="LiveId" clId="{9378AA30-4AF7-402C-96A8-AAFC12B31D28}" dt="2018-08-02T20:29:36.630" v="6934" actId="478"/>
          <ac:spMkLst>
            <pc:docMk/>
            <pc:sldMk cId="2937729884" sldId="516"/>
            <ac:spMk id="11" creationId="{FE6E35A9-A30D-416E-96C2-2D88FDE83342}"/>
          </ac:spMkLst>
        </pc:spChg>
        <pc:spChg chg="add del mod">
          <ac:chgData name="Craig Thomas" userId="00ea655f176af39b" providerId="LiveId" clId="{9378AA30-4AF7-402C-96A8-AAFC12B31D28}" dt="2018-08-02T20:29:36.630" v="6934" actId="478"/>
          <ac:spMkLst>
            <pc:docMk/>
            <pc:sldMk cId="2937729884" sldId="516"/>
            <ac:spMk id="12" creationId="{7CF91313-F36F-46DA-8E83-99C3CF03C4C6}"/>
          </ac:spMkLst>
        </pc:spChg>
        <pc:spChg chg="add del mod">
          <ac:chgData name="Craig Thomas" userId="00ea655f176af39b" providerId="LiveId" clId="{9378AA30-4AF7-402C-96A8-AAFC12B31D28}" dt="2018-08-02T20:30:41.713" v="6961" actId="478"/>
          <ac:spMkLst>
            <pc:docMk/>
            <pc:sldMk cId="2937729884" sldId="516"/>
            <ac:spMk id="13" creationId="{F736058E-26D2-41E9-9D76-84DC04AAF9D2}"/>
          </ac:spMkLst>
        </pc:spChg>
        <pc:spChg chg="mod">
          <ac:chgData name="Craig Thomas" userId="00ea655f176af39b" providerId="LiveId" clId="{9378AA30-4AF7-402C-96A8-AAFC12B31D28}" dt="2018-08-04T14:29:56.359" v="11467" actId="113"/>
          <ac:spMkLst>
            <pc:docMk/>
            <pc:sldMk cId="2937729884" sldId="516"/>
            <ac:spMk id="16" creationId="{A1643DEC-66BD-45A0-AD29-84CC176DC3B9}"/>
          </ac:spMkLst>
        </pc:spChg>
        <pc:spChg chg="mod">
          <ac:chgData name="Craig Thomas" userId="00ea655f176af39b" providerId="LiveId" clId="{9378AA30-4AF7-402C-96A8-AAFC12B31D28}" dt="2018-08-04T14:36:36.900" v="11481" actId="20577"/>
          <ac:spMkLst>
            <pc:docMk/>
            <pc:sldMk cId="2937729884" sldId="516"/>
            <ac:spMk id="20" creationId="{2E35EA08-DAF4-42AC-8D6E-769233B0F0FC}"/>
          </ac:spMkLst>
        </pc:spChg>
        <pc:spChg chg="mod">
          <ac:chgData name="Craig Thomas" userId="00ea655f176af39b" providerId="LiveId" clId="{9378AA30-4AF7-402C-96A8-AAFC12B31D28}" dt="2018-08-02T19:50:36.061" v="5536" actId="6549"/>
          <ac:spMkLst>
            <pc:docMk/>
            <pc:sldMk cId="2937729884" sldId="516"/>
            <ac:spMk id="56329" creationId="{00000000-0000-0000-0000-000000000000}"/>
          </ac:spMkLst>
        </pc:spChg>
        <pc:spChg chg="mod">
          <ac:chgData name="Craig Thomas" userId="00ea655f176af39b" providerId="LiveId" clId="{9378AA30-4AF7-402C-96A8-AAFC12B31D28}" dt="2018-08-02T20:30:00.720" v="6960" actId="403"/>
          <ac:spMkLst>
            <pc:docMk/>
            <pc:sldMk cId="2937729884" sldId="516"/>
            <ac:spMk id="56335" creationId="{00000000-0000-0000-0000-000000000000}"/>
          </ac:spMkLst>
        </pc:spChg>
      </pc:sldChg>
      <pc:sldChg chg="addSp delSp modSp add delAnim modAnim">
        <pc:chgData name="Craig Thomas" userId="00ea655f176af39b" providerId="LiveId" clId="{9378AA30-4AF7-402C-96A8-AAFC12B31D28}" dt="2018-08-04T14:38:56.927" v="11613" actId="1035"/>
        <pc:sldMkLst>
          <pc:docMk/>
          <pc:sldMk cId="4181117059" sldId="517"/>
        </pc:sldMkLst>
        <pc:spChg chg="mod">
          <ac:chgData name="Craig Thomas" userId="00ea655f176af39b" providerId="LiveId" clId="{9378AA30-4AF7-402C-96A8-AAFC12B31D28}" dt="2018-08-02T20:52:19.590" v="8567" actId="14100"/>
          <ac:spMkLst>
            <pc:docMk/>
            <pc:sldMk cId="4181117059" sldId="517"/>
            <ac:spMk id="11" creationId="{FE6E35A9-A30D-416E-96C2-2D88FDE83342}"/>
          </ac:spMkLst>
        </pc:spChg>
        <pc:spChg chg="mod">
          <ac:chgData name="Craig Thomas" userId="00ea655f176af39b" providerId="LiveId" clId="{9378AA30-4AF7-402C-96A8-AAFC12B31D28}" dt="2018-08-02T20:52:28.424" v="8570" actId="20577"/>
          <ac:spMkLst>
            <pc:docMk/>
            <pc:sldMk cId="4181117059" sldId="517"/>
            <ac:spMk id="12" creationId="{7CF91313-F36F-46DA-8E83-99C3CF03C4C6}"/>
          </ac:spMkLst>
        </pc:spChg>
        <pc:spChg chg="mod ord">
          <ac:chgData name="Craig Thomas" userId="00ea655f176af39b" providerId="LiveId" clId="{9378AA30-4AF7-402C-96A8-AAFC12B31D28}" dt="2018-08-04T14:38:56.927" v="11613" actId="1035"/>
          <ac:spMkLst>
            <pc:docMk/>
            <pc:sldMk cId="4181117059" sldId="517"/>
            <ac:spMk id="13" creationId="{F736058E-26D2-41E9-9D76-84DC04AAF9D2}"/>
          </ac:spMkLst>
        </pc:spChg>
        <pc:spChg chg="add mod">
          <ac:chgData name="Craig Thomas" userId="00ea655f176af39b" providerId="LiveId" clId="{9378AA30-4AF7-402C-96A8-AAFC12B31D28}" dt="2018-08-02T20:45:19.834" v="8279" actId="115"/>
          <ac:spMkLst>
            <pc:docMk/>
            <pc:sldMk cId="4181117059" sldId="517"/>
            <ac:spMk id="14" creationId="{808CB62C-5432-46AC-AB07-7E8423AF8071}"/>
          </ac:spMkLst>
        </pc:spChg>
        <pc:spChg chg="add mod">
          <ac:chgData name="Craig Thomas" userId="00ea655f176af39b" providerId="LiveId" clId="{9378AA30-4AF7-402C-96A8-AAFC12B31D28}" dt="2018-08-02T20:53:21.934" v="8578" actId="179"/>
          <ac:spMkLst>
            <pc:docMk/>
            <pc:sldMk cId="4181117059" sldId="517"/>
            <ac:spMk id="15" creationId="{A9B58DE8-69C1-4B5E-9283-5C7A43DFAD0C}"/>
          </ac:spMkLst>
        </pc:spChg>
        <pc:spChg chg="del">
          <ac:chgData name="Craig Thomas" userId="00ea655f176af39b" providerId="LiveId" clId="{9378AA30-4AF7-402C-96A8-AAFC12B31D28}" dt="2018-08-02T20:31:22.804" v="7106" actId="478"/>
          <ac:spMkLst>
            <pc:docMk/>
            <pc:sldMk cId="4181117059" sldId="517"/>
            <ac:spMk id="16" creationId="{A1643DEC-66BD-45A0-AD29-84CC176DC3B9}"/>
          </ac:spMkLst>
        </pc:spChg>
        <pc:spChg chg="add mod">
          <ac:chgData name="Craig Thomas" userId="00ea655f176af39b" providerId="LiveId" clId="{9378AA30-4AF7-402C-96A8-AAFC12B31D28}" dt="2018-08-02T20:53:24.297" v="8579" actId="179"/>
          <ac:spMkLst>
            <pc:docMk/>
            <pc:sldMk cId="4181117059" sldId="517"/>
            <ac:spMk id="17" creationId="{6E18623E-CC1E-45FE-9B08-06926DD4B7BC}"/>
          </ac:spMkLst>
        </pc:spChg>
        <pc:spChg chg="del">
          <ac:chgData name="Craig Thomas" userId="00ea655f176af39b" providerId="LiveId" clId="{9378AA30-4AF7-402C-96A8-AAFC12B31D28}" dt="2018-08-02T20:31:22.804" v="7106" actId="478"/>
          <ac:spMkLst>
            <pc:docMk/>
            <pc:sldMk cId="4181117059" sldId="517"/>
            <ac:spMk id="20" creationId="{2E35EA08-DAF4-42AC-8D6E-769233B0F0FC}"/>
          </ac:spMkLst>
        </pc:spChg>
        <pc:spChg chg="mod">
          <ac:chgData name="Craig Thomas" userId="00ea655f176af39b" providerId="LiveId" clId="{9378AA30-4AF7-402C-96A8-AAFC12B31D28}" dt="2018-08-02T20:46:28.721" v="8305" actId="20577"/>
          <ac:spMkLst>
            <pc:docMk/>
            <pc:sldMk cId="4181117059" sldId="517"/>
            <ac:spMk id="56335" creationId="{00000000-0000-0000-0000-000000000000}"/>
          </ac:spMkLst>
        </pc:spChg>
      </pc:sldChg>
      <pc:sldChg chg="addSp delSp modSp add delAnim modAnim">
        <pc:chgData name="Craig Thomas" userId="00ea655f176af39b" providerId="LiveId" clId="{9378AA30-4AF7-402C-96A8-AAFC12B31D28}" dt="2018-08-02T21:26:34.257" v="9437" actId="6549"/>
        <pc:sldMkLst>
          <pc:docMk/>
          <pc:sldMk cId="4124175425" sldId="518"/>
        </pc:sldMkLst>
        <pc:spChg chg="mod">
          <ac:chgData name="Craig Thomas" userId="00ea655f176af39b" providerId="LiveId" clId="{9378AA30-4AF7-402C-96A8-AAFC12B31D28}" dt="2018-08-02T21:26:26.854" v="9432" actId="6549"/>
          <ac:spMkLst>
            <pc:docMk/>
            <pc:sldMk cId="4124175425" sldId="518"/>
            <ac:spMk id="11" creationId="{FE6E35A9-A30D-416E-96C2-2D88FDE83342}"/>
          </ac:spMkLst>
        </pc:spChg>
        <pc:spChg chg="del">
          <ac:chgData name="Craig Thomas" userId="00ea655f176af39b" providerId="LiveId" clId="{9378AA30-4AF7-402C-96A8-AAFC12B31D28}" dt="2018-08-02T21:11:15.834" v="8736" actId="478"/>
          <ac:spMkLst>
            <pc:docMk/>
            <pc:sldMk cId="4124175425" sldId="518"/>
            <ac:spMk id="12" creationId="{7CF91313-F36F-46DA-8E83-99C3CF03C4C6}"/>
          </ac:spMkLst>
        </pc:spChg>
        <pc:spChg chg="del">
          <ac:chgData name="Craig Thomas" userId="00ea655f176af39b" providerId="LiveId" clId="{9378AA30-4AF7-402C-96A8-AAFC12B31D28}" dt="2018-08-02T21:10:56.618" v="8663" actId="478"/>
          <ac:spMkLst>
            <pc:docMk/>
            <pc:sldMk cId="4124175425" sldId="518"/>
            <ac:spMk id="13" creationId="{F736058E-26D2-41E9-9D76-84DC04AAF9D2}"/>
          </ac:spMkLst>
        </pc:spChg>
        <pc:spChg chg="del">
          <ac:chgData name="Craig Thomas" userId="00ea655f176af39b" providerId="LiveId" clId="{9378AA30-4AF7-402C-96A8-AAFC12B31D28}" dt="2018-08-02T21:14:11.400" v="9073" actId="478"/>
          <ac:spMkLst>
            <pc:docMk/>
            <pc:sldMk cId="4124175425" sldId="518"/>
            <ac:spMk id="14" creationId="{808CB62C-5432-46AC-AB07-7E8423AF8071}"/>
          </ac:spMkLst>
        </pc:spChg>
        <pc:spChg chg="mod">
          <ac:chgData name="Craig Thomas" userId="00ea655f176af39b" providerId="LiveId" clId="{9378AA30-4AF7-402C-96A8-AAFC12B31D28}" dt="2018-08-02T21:24:25.247" v="9423" actId="1035"/>
          <ac:spMkLst>
            <pc:docMk/>
            <pc:sldMk cId="4124175425" sldId="518"/>
            <ac:spMk id="15" creationId="{A9B58DE8-69C1-4B5E-9283-5C7A43DFAD0C}"/>
          </ac:spMkLst>
        </pc:spChg>
        <pc:spChg chg="add mod">
          <ac:chgData name="Craig Thomas" userId="00ea655f176af39b" providerId="LiveId" clId="{9378AA30-4AF7-402C-96A8-AAFC12B31D28}" dt="2018-08-02T21:24:25.247" v="9423" actId="1035"/>
          <ac:spMkLst>
            <pc:docMk/>
            <pc:sldMk cId="4124175425" sldId="518"/>
            <ac:spMk id="16" creationId="{3636EEA6-4493-499B-98C2-AF49AB3B97AC}"/>
          </ac:spMkLst>
        </pc:spChg>
        <pc:spChg chg="del">
          <ac:chgData name="Craig Thomas" userId="00ea655f176af39b" providerId="LiveId" clId="{9378AA30-4AF7-402C-96A8-AAFC12B31D28}" dt="2018-08-02T21:14:11.400" v="9073" actId="478"/>
          <ac:spMkLst>
            <pc:docMk/>
            <pc:sldMk cId="4124175425" sldId="518"/>
            <ac:spMk id="17" creationId="{6E18623E-CC1E-45FE-9B08-06926DD4B7BC}"/>
          </ac:spMkLst>
        </pc:spChg>
        <pc:spChg chg="add mod">
          <ac:chgData name="Craig Thomas" userId="00ea655f176af39b" providerId="LiveId" clId="{9378AA30-4AF7-402C-96A8-AAFC12B31D28}" dt="2018-08-02T21:26:34.257" v="9437" actId="6549"/>
          <ac:spMkLst>
            <pc:docMk/>
            <pc:sldMk cId="4124175425" sldId="518"/>
            <ac:spMk id="18" creationId="{CEF092A1-FA2C-4588-8F37-6404DC49C74A}"/>
          </ac:spMkLst>
        </pc:spChg>
        <pc:spChg chg="add mod">
          <ac:chgData name="Craig Thomas" userId="00ea655f176af39b" providerId="LiveId" clId="{9378AA30-4AF7-402C-96A8-AAFC12B31D28}" dt="2018-08-02T21:24:31.109" v="9426" actId="1035"/>
          <ac:spMkLst>
            <pc:docMk/>
            <pc:sldMk cId="4124175425" sldId="518"/>
            <ac:spMk id="19" creationId="{D96A13BB-610E-432B-BF9C-2F3EFCC61C6D}"/>
          </ac:spMkLst>
        </pc:spChg>
        <pc:spChg chg="add mod">
          <ac:chgData name="Craig Thomas" userId="00ea655f176af39b" providerId="LiveId" clId="{9378AA30-4AF7-402C-96A8-AAFC12B31D28}" dt="2018-08-02T21:24:31.109" v="9426" actId="1035"/>
          <ac:spMkLst>
            <pc:docMk/>
            <pc:sldMk cId="4124175425" sldId="518"/>
            <ac:spMk id="20" creationId="{AAB13883-B07B-4BDF-BB89-15305DE2BA11}"/>
          </ac:spMkLst>
        </pc:spChg>
        <pc:spChg chg="mod">
          <ac:chgData name="Craig Thomas" userId="00ea655f176af39b" providerId="LiveId" clId="{9378AA30-4AF7-402C-96A8-AAFC12B31D28}" dt="2018-08-02T21:11:09.500" v="8735" actId="6549"/>
          <ac:spMkLst>
            <pc:docMk/>
            <pc:sldMk cId="4124175425" sldId="518"/>
            <ac:spMk id="56335" creationId="{00000000-0000-0000-0000-000000000000}"/>
          </ac:spMkLst>
        </pc:spChg>
      </pc:sldChg>
      <pc:sldChg chg="addSp delSp modSp add delAnim modAnim">
        <pc:chgData name="Craig Thomas" userId="00ea655f176af39b" providerId="LiveId" clId="{9378AA30-4AF7-402C-96A8-AAFC12B31D28}" dt="2018-08-04T14:58:12.186" v="11614" actId="115"/>
        <pc:sldMkLst>
          <pc:docMk/>
          <pc:sldMk cId="45315231" sldId="519"/>
        </pc:sldMkLst>
        <pc:spChg chg="add mod">
          <ac:chgData name="Craig Thomas" userId="00ea655f176af39b" providerId="LiveId" clId="{9378AA30-4AF7-402C-96A8-AAFC12B31D28}" dt="2018-08-04T14:58:12.186" v="11614" actId="115"/>
          <ac:spMkLst>
            <pc:docMk/>
            <pc:sldMk cId="45315231" sldId="519"/>
            <ac:spMk id="4" creationId="{E1B96C55-0E2C-41AF-B872-C276CCCF60AC}"/>
          </ac:spMkLst>
        </pc:spChg>
        <pc:spChg chg="del">
          <ac:chgData name="Craig Thomas" userId="00ea655f176af39b" providerId="LiveId" clId="{9378AA30-4AF7-402C-96A8-AAFC12B31D28}" dt="2018-08-02T21:28:36.677" v="9450" actId="478"/>
          <ac:spMkLst>
            <pc:docMk/>
            <pc:sldMk cId="45315231" sldId="519"/>
            <ac:spMk id="11" creationId="{FE6E35A9-A30D-416E-96C2-2D88FDE83342}"/>
          </ac:spMkLst>
        </pc:spChg>
        <pc:spChg chg="del">
          <ac:chgData name="Craig Thomas" userId="00ea655f176af39b" providerId="LiveId" clId="{9378AA30-4AF7-402C-96A8-AAFC12B31D28}" dt="2018-08-02T21:28:36.677" v="9450" actId="478"/>
          <ac:spMkLst>
            <pc:docMk/>
            <pc:sldMk cId="45315231" sldId="519"/>
            <ac:spMk id="15" creationId="{A9B58DE8-69C1-4B5E-9283-5C7A43DFAD0C}"/>
          </ac:spMkLst>
        </pc:spChg>
        <pc:spChg chg="del">
          <ac:chgData name="Craig Thomas" userId="00ea655f176af39b" providerId="LiveId" clId="{9378AA30-4AF7-402C-96A8-AAFC12B31D28}" dt="2018-08-02T21:28:36.677" v="9450" actId="478"/>
          <ac:spMkLst>
            <pc:docMk/>
            <pc:sldMk cId="45315231" sldId="519"/>
            <ac:spMk id="16" creationId="{3636EEA6-4493-499B-98C2-AF49AB3B97AC}"/>
          </ac:spMkLst>
        </pc:spChg>
        <pc:spChg chg="del">
          <ac:chgData name="Craig Thomas" userId="00ea655f176af39b" providerId="LiveId" clId="{9378AA30-4AF7-402C-96A8-AAFC12B31D28}" dt="2018-08-02T21:28:36.677" v="9450" actId="478"/>
          <ac:spMkLst>
            <pc:docMk/>
            <pc:sldMk cId="45315231" sldId="519"/>
            <ac:spMk id="18" creationId="{CEF092A1-FA2C-4588-8F37-6404DC49C74A}"/>
          </ac:spMkLst>
        </pc:spChg>
        <pc:spChg chg="del">
          <ac:chgData name="Craig Thomas" userId="00ea655f176af39b" providerId="LiveId" clId="{9378AA30-4AF7-402C-96A8-AAFC12B31D28}" dt="2018-08-02T21:28:36.677" v="9450" actId="478"/>
          <ac:spMkLst>
            <pc:docMk/>
            <pc:sldMk cId="45315231" sldId="519"/>
            <ac:spMk id="19" creationId="{D96A13BB-610E-432B-BF9C-2F3EFCC61C6D}"/>
          </ac:spMkLst>
        </pc:spChg>
        <pc:spChg chg="del">
          <ac:chgData name="Craig Thomas" userId="00ea655f176af39b" providerId="LiveId" clId="{9378AA30-4AF7-402C-96A8-AAFC12B31D28}" dt="2018-08-02T21:28:36.677" v="9450" actId="478"/>
          <ac:spMkLst>
            <pc:docMk/>
            <pc:sldMk cId="45315231" sldId="519"/>
            <ac:spMk id="20" creationId="{AAB13883-B07B-4BDF-BB89-15305DE2BA11}"/>
          </ac:spMkLst>
        </pc:spChg>
        <pc:spChg chg="mod">
          <ac:chgData name="Craig Thomas" userId="00ea655f176af39b" providerId="LiveId" clId="{9378AA30-4AF7-402C-96A8-AAFC12B31D28}" dt="2018-08-02T21:28:29.373" v="9449" actId="6549"/>
          <ac:spMkLst>
            <pc:docMk/>
            <pc:sldMk cId="45315231" sldId="519"/>
            <ac:spMk id="56329" creationId="{00000000-0000-0000-0000-000000000000}"/>
          </ac:spMkLst>
        </pc:spChg>
        <pc:spChg chg="del">
          <ac:chgData name="Craig Thomas" userId="00ea655f176af39b" providerId="LiveId" clId="{9378AA30-4AF7-402C-96A8-AAFC12B31D28}" dt="2018-08-02T21:28:36.677" v="9450" actId="478"/>
          <ac:spMkLst>
            <pc:docMk/>
            <pc:sldMk cId="45315231" sldId="519"/>
            <ac:spMk id="56335" creationId="{00000000-0000-0000-0000-000000000000}"/>
          </ac:spMkLst>
        </pc:spChg>
      </pc:sldChg>
      <pc:sldChg chg="modSp add modAnim">
        <pc:chgData name="Craig Thomas" userId="00ea655f176af39b" providerId="LiveId" clId="{9378AA30-4AF7-402C-96A8-AAFC12B31D28}" dt="2018-08-02T23:37:41.616" v="11274"/>
        <pc:sldMkLst>
          <pc:docMk/>
          <pc:sldMk cId="3069390403" sldId="520"/>
        </pc:sldMkLst>
        <pc:spChg chg="mod">
          <ac:chgData name="Craig Thomas" userId="00ea655f176af39b" providerId="LiveId" clId="{9378AA30-4AF7-402C-96A8-AAFC12B31D28}" dt="2018-08-02T22:08:04.815" v="9535" actId="207"/>
          <ac:spMkLst>
            <pc:docMk/>
            <pc:sldMk cId="3069390403" sldId="520"/>
            <ac:spMk id="4" creationId="{E1B96C55-0E2C-41AF-B872-C276CCCF60AC}"/>
          </ac:spMkLst>
        </pc:spChg>
        <pc:spChg chg="mod">
          <ac:chgData name="Craig Thomas" userId="00ea655f176af39b" providerId="LiveId" clId="{9378AA30-4AF7-402C-96A8-AAFC12B31D28}" dt="2018-08-02T22:06:49.975" v="9510" actId="6549"/>
          <ac:spMkLst>
            <pc:docMk/>
            <pc:sldMk cId="3069390403" sldId="520"/>
            <ac:spMk id="56329" creationId="{00000000-0000-0000-0000-000000000000}"/>
          </ac:spMkLst>
        </pc:spChg>
      </pc:sldChg>
      <pc:sldChg chg="addSp modSp add ord modAnim">
        <pc:chgData name="Craig Thomas" userId="00ea655f176af39b" providerId="LiveId" clId="{9378AA30-4AF7-402C-96A8-AAFC12B31D28}" dt="2018-08-02T22:39:28.709" v="10448" actId="14100"/>
        <pc:sldMkLst>
          <pc:docMk/>
          <pc:sldMk cId="4025579864" sldId="521"/>
        </pc:sldMkLst>
        <pc:spChg chg="add mod">
          <ac:chgData name="Craig Thomas" userId="00ea655f176af39b" providerId="LiveId" clId="{9378AA30-4AF7-402C-96A8-AAFC12B31D28}" dt="2018-08-02T22:39:28.709" v="10448" actId="14100"/>
          <ac:spMkLst>
            <pc:docMk/>
            <pc:sldMk cId="4025579864" sldId="521"/>
            <ac:spMk id="11" creationId="{65F89D8E-62F6-4E34-9C34-6B842463F303}"/>
          </ac:spMkLst>
        </pc:spChg>
        <pc:spChg chg="mod">
          <ac:chgData name="Craig Thomas" userId="00ea655f176af39b" providerId="LiveId" clId="{9378AA30-4AF7-402C-96A8-AAFC12B31D28}" dt="2018-08-02T22:34:13.405" v="10417" actId="1035"/>
          <ac:spMkLst>
            <pc:docMk/>
            <pc:sldMk cId="4025579864" sldId="521"/>
            <ac:spMk id="16" creationId="{A1643DEC-66BD-45A0-AD29-84CC176DC3B9}"/>
          </ac:spMkLst>
        </pc:spChg>
        <pc:spChg chg="mod">
          <ac:chgData name="Craig Thomas" userId="00ea655f176af39b" providerId="LiveId" clId="{9378AA30-4AF7-402C-96A8-AAFC12B31D28}" dt="2018-08-02T22:34:13.405" v="10417" actId="1035"/>
          <ac:spMkLst>
            <pc:docMk/>
            <pc:sldMk cId="4025579864" sldId="521"/>
            <ac:spMk id="20" creationId="{2E35EA08-DAF4-42AC-8D6E-769233B0F0FC}"/>
          </ac:spMkLst>
        </pc:spChg>
        <pc:spChg chg="mod">
          <ac:chgData name="Craig Thomas" userId="00ea655f176af39b" providerId="LiveId" clId="{9378AA30-4AF7-402C-96A8-AAFC12B31D28}" dt="2018-08-02T22:22:32.445" v="9556" actId="6549"/>
          <ac:spMkLst>
            <pc:docMk/>
            <pc:sldMk cId="4025579864" sldId="521"/>
            <ac:spMk id="56329" creationId="{00000000-0000-0000-0000-000000000000}"/>
          </ac:spMkLst>
        </pc:spChg>
        <pc:spChg chg="mod">
          <ac:chgData name="Craig Thomas" userId="00ea655f176af39b" providerId="LiveId" clId="{9378AA30-4AF7-402C-96A8-AAFC12B31D28}" dt="2018-08-02T22:34:23.702" v="10419" actId="6549"/>
          <ac:spMkLst>
            <pc:docMk/>
            <pc:sldMk cId="4025579864" sldId="521"/>
            <ac:spMk id="56335" creationId="{00000000-0000-0000-0000-000000000000}"/>
          </ac:spMkLst>
        </pc:spChg>
      </pc:sldChg>
      <pc:sldChg chg="modSp add ord modAnim">
        <pc:chgData name="Craig Thomas" userId="00ea655f176af39b" providerId="LiveId" clId="{9378AA30-4AF7-402C-96A8-AAFC12B31D28}" dt="2018-08-02T23:39:40.236" v="11275"/>
        <pc:sldMkLst>
          <pc:docMk/>
          <pc:sldMk cId="3025103730" sldId="522"/>
        </pc:sldMkLst>
        <pc:spChg chg="mod">
          <ac:chgData name="Craig Thomas" userId="00ea655f176af39b" providerId="LiveId" clId="{9378AA30-4AF7-402C-96A8-AAFC12B31D28}" dt="2018-08-02T22:41:04.367" v="10460" actId="207"/>
          <ac:spMkLst>
            <pc:docMk/>
            <pc:sldMk cId="3025103730" sldId="522"/>
            <ac:spMk id="4" creationId="{E1B96C55-0E2C-41AF-B872-C276CCCF60AC}"/>
          </ac:spMkLst>
        </pc:spChg>
        <pc:spChg chg="mod">
          <ac:chgData name="Craig Thomas" userId="00ea655f176af39b" providerId="LiveId" clId="{9378AA30-4AF7-402C-96A8-AAFC12B31D28}" dt="2018-08-02T22:41:16.602" v="10472" actId="6549"/>
          <ac:spMkLst>
            <pc:docMk/>
            <pc:sldMk cId="3025103730" sldId="522"/>
            <ac:spMk id="56329" creationId="{00000000-0000-0000-0000-000000000000}"/>
          </ac:spMkLst>
        </pc:spChg>
      </pc:sldChg>
      <pc:sldChg chg="addSp delSp modSp add ord delAnim modAnim">
        <pc:chgData name="Craig Thomas" userId="00ea655f176af39b" providerId="LiveId" clId="{9378AA30-4AF7-402C-96A8-AAFC12B31D28}" dt="2018-08-04T15:47:43.256" v="11666" actId="20577"/>
        <pc:sldMkLst>
          <pc:docMk/>
          <pc:sldMk cId="3183509945" sldId="523"/>
        </pc:sldMkLst>
        <pc:spChg chg="del">
          <ac:chgData name="Craig Thomas" userId="00ea655f176af39b" providerId="LiveId" clId="{9378AA30-4AF7-402C-96A8-AAFC12B31D28}" dt="2018-08-02T22:56:21.212" v="10664" actId="478"/>
          <ac:spMkLst>
            <pc:docMk/>
            <pc:sldMk cId="3183509945" sldId="523"/>
            <ac:spMk id="11" creationId="{65F89D8E-62F6-4E34-9C34-6B842463F303}"/>
          </ac:spMkLst>
        </pc:spChg>
        <pc:spChg chg="add mod">
          <ac:chgData name="Craig Thomas" userId="00ea655f176af39b" providerId="LiveId" clId="{9378AA30-4AF7-402C-96A8-AAFC12B31D28}" dt="2018-08-02T23:00:23.619" v="11075" actId="1035"/>
          <ac:spMkLst>
            <pc:docMk/>
            <pc:sldMk cId="3183509945" sldId="523"/>
            <ac:spMk id="12" creationId="{D2219F0D-B0E2-401C-9FE4-FC2262D6657F}"/>
          </ac:spMkLst>
        </pc:spChg>
        <pc:spChg chg="add mod">
          <ac:chgData name="Craig Thomas" userId="00ea655f176af39b" providerId="LiveId" clId="{9378AA30-4AF7-402C-96A8-AAFC12B31D28}" dt="2018-08-02T23:00:23.619" v="11075" actId="1035"/>
          <ac:spMkLst>
            <pc:docMk/>
            <pc:sldMk cId="3183509945" sldId="523"/>
            <ac:spMk id="13" creationId="{41BD9413-7213-4AA2-B4C6-A14D5C9DDA62}"/>
          </ac:spMkLst>
        </pc:spChg>
        <pc:spChg chg="add mod">
          <ac:chgData name="Craig Thomas" userId="00ea655f176af39b" providerId="LiveId" clId="{9378AA30-4AF7-402C-96A8-AAFC12B31D28}" dt="2018-08-02T23:02:05.357" v="11219" actId="20577"/>
          <ac:spMkLst>
            <pc:docMk/>
            <pc:sldMk cId="3183509945" sldId="523"/>
            <ac:spMk id="14" creationId="{730617CC-4179-400A-945F-850AC0670581}"/>
          </ac:spMkLst>
        </pc:spChg>
        <pc:spChg chg="add mod">
          <ac:chgData name="Craig Thomas" userId="00ea655f176af39b" providerId="LiveId" clId="{9378AA30-4AF7-402C-96A8-AAFC12B31D28}" dt="2018-08-02T23:00:23.619" v="11075" actId="1035"/>
          <ac:spMkLst>
            <pc:docMk/>
            <pc:sldMk cId="3183509945" sldId="523"/>
            <ac:spMk id="15" creationId="{2537AB68-6AA7-4F73-9DA4-409E0343E349}"/>
          </ac:spMkLst>
        </pc:spChg>
        <pc:spChg chg="del">
          <ac:chgData name="Craig Thomas" userId="00ea655f176af39b" providerId="LiveId" clId="{9378AA30-4AF7-402C-96A8-AAFC12B31D28}" dt="2018-08-02T22:56:21.212" v="10664" actId="478"/>
          <ac:spMkLst>
            <pc:docMk/>
            <pc:sldMk cId="3183509945" sldId="523"/>
            <ac:spMk id="16" creationId="{A1643DEC-66BD-45A0-AD29-84CC176DC3B9}"/>
          </ac:spMkLst>
        </pc:spChg>
        <pc:spChg chg="add mod">
          <ac:chgData name="Craig Thomas" userId="00ea655f176af39b" providerId="LiveId" clId="{9378AA30-4AF7-402C-96A8-AAFC12B31D28}" dt="2018-08-04T15:47:43.256" v="11666" actId="20577"/>
          <ac:spMkLst>
            <pc:docMk/>
            <pc:sldMk cId="3183509945" sldId="523"/>
            <ac:spMk id="17" creationId="{C2FA0FCA-0D40-46D4-AF44-AC0621B908A7}"/>
          </ac:spMkLst>
        </pc:spChg>
        <pc:spChg chg="del">
          <ac:chgData name="Craig Thomas" userId="00ea655f176af39b" providerId="LiveId" clId="{9378AA30-4AF7-402C-96A8-AAFC12B31D28}" dt="2018-08-02T22:56:21.212" v="10664" actId="478"/>
          <ac:spMkLst>
            <pc:docMk/>
            <pc:sldMk cId="3183509945" sldId="523"/>
            <ac:spMk id="20" creationId="{2E35EA08-DAF4-42AC-8D6E-769233B0F0FC}"/>
          </ac:spMkLst>
        </pc:spChg>
        <pc:spChg chg="mod">
          <ac:chgData name="Craig Thomas" userId="00ea655f176af39b" providerId="LiveId" clId="{9378AA30-4AF7-402C-96A8-AAFC12B31D28}" dt="2018-08-02T22:51:25.335" v="10487" actId="6549"/>
          <ac:spMkLst>
            <pc:docMk/>
            <pc:sldMk cId="3183509945" sldId="523"/>
            <ac:spMk id="56329" creationId="{00000000-0000-0000-0000-000000000000}"/>
          </ac:spMkLst>
        </pc:spChg>
        <pc:spChg chg="mod">
          <ac:chgData name="Craig Thomas" userId="00ea655f176af39b" providerId="LiveId" clId="{9378AA30-4AF7-402C-96A8-AAFC12B31D28}" dt="2018-08-02T23:00:15.621" v="11069" actId="255"/>
          <ac:spMkLst>
            <pc:docMk/>
            <pc:sldMk cId="3183509945" sldId="523"/>
            <ac:spMk id="56335" creationId="{00000000-0000-0000-0000-000000000000}"/>
          </ac:spMkLst>
        </pc:spChg>
      </pc:sldChg>
    </pc:docChg>
  </pc:docChgLst>
  <pc:docChgLst>
    <pc:chgData name="Craig Thomas" userId="00ea655f176af39b" providerId="LiveId" clId="{12912516-AE0F-44A6-8E43-68E6DB752905}"/>
    <pc:docChg chg="undo custSel addSld delSld modSld sldOrd">
      <pc:chgData name="Craig Thomas" userId="00ea655f176af39b" providerId="LiveId" clId="{12912516-AE0F-44A6-8E43-68E6DB752905}" dt="2018-05-27T18:27:16.409" v="16732" actId="1036"/>
      <pc:docMkLst>
        <pc:docMk/>
      </pc:docMkLst>
      <pc:sldChg chg="addSp modSp modAnim">
        <pc:chgData name="Craig Thomas" userId="00ea655f176af39b" providerId="LiveId" clId="{12912516-AE0F-44A6-8E43-68E6DB752905}" dt="2018-05-26T16:49:42.847" v="14629" actId="6549"/>
        <pc:sldMkLst>
          <pc:docMk/>
          <pc:sldMk cId="1429094725" sldId="273"/>
        </pc:sldMkLst>
        <pc:spChg chg="mod">
          <ac:chgData name="Craig Thomas" userId="00ea655f176af39b" providerId="LiveId" clId="{12912516-AE0F-44A6-8E43-68E6DB752905}" dt="2018-05-26T16:49:42.847" v="14629" actId="6549"/>
          <ac:spMkLst>
            <pc:docMk/>
            <pc:sldMk cId="1429094725" sldId="273"/>
            <ac:spMk id="6" creationId="{00000000-0000-0000-0000-000000000000}"/>
          </ac:spMkLst>
        </pc:spChg>
        <pc:cxnChg chg="add mod">
          <ac:chgData name="Craig Thomas" userId="00ea655f176af39b" providerId="LiveId" clId="{12912516-AE0F-44A6-8E43-68E6DB752905}" dt="2018-05-25T21:40:36.386" v="13727" actId="1036"/>
          <ac:cxnSpMkLst>
            <pc:docMk/>
            <pc:sldMk cId="1429094725" sldId="273"/>
            <ac:cxnSpMk id="7" creationId="{0E67C590-910C-4240-BE63-B93AFA6D156D}"/>
          </ac:cxnSpMkLst>
        </pc:cxnChg>
      </pc:sldChg>
      <pc:sldChg chg="setBg">
        <pc:chgData name="Craig Thomas" userId="00ea655f176af39b" providerId="LiveId" clId="{12912516-AE0F-44A6-8E43-68E6DB752905}" dt="2018-05-25T21:39:31.034" v="13681" actId="207"/>
        <pc:sldMkLst>
          <pc:docMk/>
          <pc:sldMk cId="0" sldId="386"/>
        </pc:sldMkLst>
      </pc:sldChg>
      <pc:sldChg chg="addSp delSp modSp ord delAnim modAnim">
        <pc:chgData name="Craig Thomas" userId="00ea655f176af39b" providerId="LiveId" clId="{12912516-AE0F-44A6-8E43-68E6DB752905}" dt="2018-05-27T18:01:21.140" v="16610" actId="1035"/>
        <pc:sldMkLst>
          <pc:docMk/>
          <pc:sldMk cId="2866394876" sldId="387"/>
        </pc:sldMkLst>
        <pc:spChg chg="add mod ord">
          <ac:chgData name="Craig Thomas" userId="00ea655f176af39b" providerId="LiveId" clId="{12912516-AE0F-44A6-8E43-68E6DB752905}" dt="2018-05-27T18:01:21.140" v="16610" actId="1035"/>
          <ac:spMkLst>
            <pc:docMk/>
            <pc:sldMk cId="2866394876" sldId="387"/>
            <ac:spMk id="4" creationId="{5D84575E-4512-4695-9A7D-0CAC2AC031B0}"/>
          </ac:spMkLst>
        </pc:spChg>
        <pc:spChg chg="del">
          <ac:chgData name="Craig Thomas" userId="00ea655f176af39b" providerId="LiveId" clId="{12912516-AE0F-44A6-8E43-68E6DB752905}" dt="2018-05-25T11:56:18.478" v="1474" actId="478"/>
          <ac:spMkLst>
            <pc:docMk/>
            <pc:sldMk cId="2866394876" sldId="387"/>
            <ac:spMk id="9" creationId="{00000000-0000-0000-0000-000000000000}"/>
          </ac:spMkLst>
        </pc:spChg>
        <pc:spChg chg="add mod">
          <ac:chgData name="Craig Thomas" userId="00ea655f176af39b" providerId="LiveId" clId="{12912516-AE0F-44A6-8E43-68E6DB752905}" dt="2018-05-26T16:56:51.893" v="15228" actId="404"/>
          <ac:spMkLst>
            <pc:docMk/>
            <pc:sldMk cId="2866394876" sldId="387"/>
            <ac:spMk id="11" creationId="{9C15BBBB-F2CE-411C-8D02-72F88274F76E}"/>
          </ac:spMkLst>
        </pc:spChg>
        <pc:spChg chg="add mod">
          <ac:chgData name="Craig Thomas" userId="00ea655f176af39b" providerId="LiveId" clId="{12912516-AE0F-44A6-8E43-68E6DB752905}" dt="2018-05-26T18:49:17.263" v="16460" actId="20577"/>
          <ac:spMkLst>
            <pc:docMk/>
            <pc:sldMk cId="2866394876" sldId="387"/>
            <ac:spMk id="13" creationId="{FBC024CA-606D-4F53-A02D-073FD8A5BC2F}"/>
          </ac:spMkLst>
        </pc:spChg>
        <pc:spChg chg="add del mod">
          <ac:chgData name="Craig Thomas" userId="00ea655f176af39b" providerId="LiveId" clId="{12912516-AE0F-44A6-8E43-68E6DB752905}" dt="2018-05-26T16:55:51.459" v="15043" actId="478"/>
          <ac:spMkLst>
            <pc:docMk/>
            <pc:sldMk cId="2866394876" sldId="387"/>
            <ac:spMk id="14" creationId="{7FD8B702-C70A-4BBE-86BD-F2535B28C6F8}"/>
          </ac:spMkLst>
        </pc:spChg>
        <pc:spChg chg="del mod">
          <ac:chgData name="Craig Thomas" userId="00ea655f176af39b" providerId="LiveId" clId="{12912516-AE0F-44A6-8E43-68E6DB752905}" dt="2018-05-25T11:56:18.478" v="1474" actId="478"/>
          <ac:spMkLst>
            <pc:docMk/>
            <pc:sldMk cId="2866394876" sldId="387"/>
            <ac:spMk id="14" creationId="{5BA70C52-C938-47EE-806D-77BEAD1C15BE}"/>
          </ac:spMkLst>
        </pc:spChg>
        <pc:spChg chg="add mod">
          <ac:chgData name="Craig Thomas" userId="00ea655f176af39b" providerId="LiveId" clId="{12912516-AE0F-44A6-8E43-68E6DB752905}" dt="2018-05-26T16:57:07.515" v="15238" actId="1036"/>
          <ac:spMkLst>
            <pc:docMk/>
            <pc:sldMk cId="2866394876" sldId="387"/>
            <ac:spMk id="15" creationId="{A89CC454-2823-4B76-BF8B-DBC68D1417CF}"/>
          </ac:spMkLst>
        </pc:spChg>
        <pc:spChg chg="add mod">
          <ac:chgData name="Craig Thomas" userId="00ea655f176af39b" providerId="LiveId" clId="{12912516-AE0F-44A6-8E43-68E6DB752905}" dt="2018-05-26T16:58:45.631" v="15273" actId="6549"/>
          <ac:spMkLst>
            <pc:docMk/>
            <pc:sldMk cId="2866394876" sldId="387"/>
            <ac:spMk id="16" creationId="{A1643DEC-66BD-45A0-AD29-84CC176DC3B9}"/>
          </ac:spMkLst>
        </pc:spChg>
        <pc:spChg chg="mod">
          <ac:chgData name="Craig Thomas" userId="00ea655f176af39b" providerId="LiveId" clId="{12912516-AE0F-44A6-8E43-68E6DB752905}" dt="2018-05-25T11:43:57.333" v="768" actId="20577"/>
          <ac:spMkLst>
            <pc:docMk/>
            <pc:sldMk cId="2866394876" sldId="387"/>
            <ac:spMk id="56329" creationId="{00000000-0000-0000-0000-000000000000}"/>
          </ac:spMkLst>
        </pc:spChg>
        <pc:spChg chg="mod">
          <ac:chgData name="Craig Thomas" userId="00ea655f176af39b" providerId="LiveId" clId="{12912516-AE0F-44A6-8E43-68E6DB752905}" dt="2018-05-27T18:01:00.570" v="16579" actId="14100"/>
          <ac:spMkLst>
            <pc:docMk/>
            <pc:sldMk cId="2866394876" sldId="387"/>
            <ac:spMk id="56335" creationId="{00000000-0000-0000-0000-000000000000}"/>
          </ac:spMkLst>
        </pc:spChg>
        <pc:picChg chg="mod">
          <ac:chgData name="Craig Thomas" userId="00ea655f176af39b" providerId="LiveId" clId="{12912516-AE0F-44A6-8E43-68E6DB752905}" dt="2018-05-26T00:56:30.458" v="13825" actId="14100"/>
          <ac:picMkLst>
            <pc:docMk/>
            <pc:sldMk cId="2866394876" sldId="387"/>
            <ac:picMk id="7" creationId="{CFD31A5A-F54C-4112-8E9B-AF3F85254828}"/>
          </ac:picMkLst>
        </pc:picChg>
      </pc:sldChg>
      <pc:sldChg chg="addSp delSp modSp add delAnim modAnim">
        <pc:chgData name="Craig Thomas" userId="00ea655f176af39b" providerId="LiveId" clId="{12912516-AE0F-44A6-8E43-68E6DB752905}" dt="2018-05-26T18:56:51.707" v="16534" actId="14100"/>
        <pc:sldMkLst>
          <pc:docMk/>
          <pc:sldMk cId="3093790869" sldId="390"/>
        </pc:sldMkLst>
        <pc:spChg chg="mod">
          <ac:chgData name="Craig Thomas" userId="00ea655f176af39b" providerId="LiveId" clId="{12912516-AE0F-44A6-8E43-68E6DB752905}" dt="2018-05-26T18:56:51.707" v="16534" actId="14100"/>
          <ac:spMkLst>
            <pc:docMk/>
            <pc:sldMk cId="3093790869" sldId="390"/>
            <ac:spMk id="2" creationId="{00000000-0000-0000-0000-000000000000}"/>
          </ac:spMkLst>
        </pc:spChg>
        <pc:spChg chg="del">
          <ac:chgData name="Craig Thomas" userId="00ea655f176af39b" providerId="LiveId" clId="{12912516-AE0F-44A6-8E43-68E6DB752905}" dt="2018-05-25T18:18:43.085" v="12817" actId="478"/>
          <ac:spMkLst>
            <pc:docMk/>
            <pc:sldMk cId="3093790869" sldId="390"/>
            <ac:spMk id="9" creationId="{00000000-0000-0000-0000-000000000000}"/>
          </ac:spMkLst>
        </pc:spChg>
        <pc:spChg chg="add mod">
          <ac:chgData name="Craig Thomas" userId="00ea655f176af39b" providerId="LiveId" clId="{12912516-AE0F-44A6-8E43-68E6DB752905}" dt="2018-05-25T18:34:56.385" v="13639" actId="1035"/>
          <ac:spMkLst>
            <pc:docMk/>
            <pc:sldMk cId="3093790869" sldId="390"/>
            <ac:spMk id="12" creationId="{423E9614-F49B-443D-BA4F-777652835010}"/>
          </ac:spMkLst>
        </pc:spChg>
        <pc:spChg chg="add mod">
          <ac:chgData name="Craig Thomas" userId="00ea655f176af39b" providerId="LiveId" clId="{12912516-AE0F-44A6-8E43-68E6DB752905}" dt="2018-05-25T18:34:56.385" v="13639" actId="1035"/>
          <ac:spMkLst>
            <pc:docMk/>
            <pc:sldMk cId="3093790869" sldId="390"/>
            <ac:spMk id="13" creationId="{BE72DB68-2FFF-40C9-8410-C17E6D582575}"/>
          </ac:spMkLst>
        </pc:spChg>
        <pc:spChg chg="del">
          <ac:chgData name="Craig Thomas" userId="00ea655f176af39b" providerId="LiveId" clId="{12912516-AE0F-44A6-8E43-68E6DB752905}" dt="2018-05-25T18:18:39.614" v="12816" actId="478"/>
          <ac:spMkLst>
            <pc:docMk/>
            <pc:sldMk cId="3093790869" sldId="390"/>
            <ac:spMk id="14" creationId="{5BA70C52-C938-47EE-806D-77BEAD1C15BE}"/>
          </ac:spMkLst>
        </pc:spChg>
        <pc:spChg chg="add mod">
          <ac:chgData name="Craig Thomas" userId="00ea655f176af39b" providerId="LiveId" clId="{12912516-AE0F-44A6-8E43-68E6DB752905}" dt="2018-05-25T18:34:56.385" v="13639" actId="1035"/>
          <ac:spMkLst>
            <pc:docMk/>
            <pc:sldMk cId="3093790869" sldId="390"/>
            <ac:spMk id="15" creationId="{7AE78AA3-7DDF-4D96-8B3F-4A1D54BDCE95}"/>
          </ac:spMkLst>
        </pc:spChg>
        <pc:spChg chg="add mod">
          <ac:chgData name="Craig Thomas" userId="00ea655f176af39b" providerId="LiveId" clId="{12912516-AE0F-44A6-8E43-68E6DB752905}" dt="2018-05-25T18:34:56.385" v="13639" actId="1035"/>
          <ac:spMkLst>
            <pc:docMk/>
            <pc:sldMk cId="3093790869" sldId="390"/>
            <ac:spMk id="16" creationId="{FFA8F8A6-3083-4274-9198-1E487F880A48}"/>
          </ac:spMkLst>
        </pc:spChg>
        <pc:spChg chg="add mod">
          <ac:chgData name="Craig Thomas" userId="00ea655f176af39b" providerId="LiveId" clId="{12912516-AE0F-44A6-8E43-68E6DB752905}" dt="2018-05-25T18:34:56.385" v="13639" actId="1035"/>
          <ac:spMkLst>
            <pc:docMk/>
            <pc:sldMk cId="3093790869" sldId="390"/>
            <ac:spMk id="17" creationId="{17C3C76E-00BF-4254-B76A-B069999885F6}"/>
          </ac:spMkLst>
        </pc:spChg>
        <pc:spChg chg="add mod">
          <ac:chgData name="Craig Thomas" userId="00ea655f176af39b" providerId="LiveId" clId="{12912516-AE0F-44A6-8E43-68E6DB752905}" dt="2018-05-26T18:46:34.545" v="16343" actId="2711"/>
          <ac:spMkLst>
            <pc:docMk/>
            <pc:sldMk cId="3093790869" sldId="390"/>
            <ac:spMk id="18" creationId="{7EDD5671-7BC8-4713-88D1-DE0EF0A5074F}"/>
          </ac:spMkLst>
        </pc:spChg>
        <pc:spChg chg="mod">
          <ac:chgData name="Craig Thomas" userId="00ea655f176af39b" providerId="LiveId" clId="{12912516-AE0F-44A6-8E43-68E6DB752905}" dt="2018-05-25T10:53:37.114" v="38" actId="6549"/>
          <ac:spMkLst>
            <pc:docMk/>
            <pc:sldMk cId="3093790869" sldId="390"/>
            <ac:spMk id="56329" creationId="{00000000-0000-0000-0000-000000000000}"/>
          </ac:spMkLst>
        </pc:spChg>
        <pc:spChg chg="del mod">
          <ac:chgData name="Craig Thomas" userId="00ea655f176af39b" providerId="LiveId" clId="{12912516-AE0F-44A6-8E43-68E6DB752905}" dt="2018-05-25T18:20:13.349" v="13164" actId="478"/>
          <ac:spMkLst>
            <pc:docMk/>
            <pc:sldMk cId="3093790869" sldId="390"/>
            <ac:spMk id="56335" creationId="{00000000-0000-0000-0000-000000000000}"/>
          </ac:spMkLst>
        </pc:spChg>
        <pc:picChg chg="del">
          <ac:chgData name="Craig Thomas" userId="00ea655f176af39b" providerId="LiveId" clId="{12912516-AE0F-44A6-8E43-68E6DB752905}" dt="2018-05-25T18:18:00.316" v="12810" actId="478"/>
          <ac:picMkLst>
            <pc:docMk/>
            <pc:sldMk cId="3093790869" sldId="390"/>
            <ac:picMk id="7" creationId="{CFD31A5A-F54C-4112-8E9B-AF3F85254828}"/>
          </ac:picMkLst>
        </pc:picChg>
        <pc:picChg chg="add ord">
          <ac:chgData name="Craig Thomas" userId="00ea655f176af39b" providerId="LiveId" clId="{12912516-AE0F-44A6-8E43-68E6DB752905}" dt="2018-05-25T18:20:18.561" v="13165" actId="166"/>
          <ac:picMkLst>
            <pc:docMk/>
            <pc:sldMk cId="3093790869" sldId="390"/>
            <ac:picMk id="11" creationId="{3D6477EB-F75B-4306-9804-72FCD8BDDAFC}"/>
          </ac:picMkLst>
        </pc:picChg>
      </pc:sldChg>
    </pc:docChg>
  </pc:docChgLst>
  <pc:docChgLst>
    <pc:chgData name="Craig Thomas" userId="00ea655f176af39b" providerId="LiveId" clId="{1E4AD5C5-3F90-41B0-8C42-A668862C2106}"/>
    <pc:docChg chg="undo custSel addSld delSld modSld sldOrd">
      <pc:chgData name="Craig Thomas" userId="00ea655f176af39b" providerId="LiveId" clId="{1E4AD5C5-3F90-41B0-8C42-A668862C2106}" dt="2018-07-08T18:54:25.863" v="46531"/>
      <pc:docMkLst>
        <pc:docMk/>
      </pc:docMkLst>
      <pc:sldChg chg="modSp">
        <pc:chgData name="Craig Thomas" userId="00ea655f176af39b" providerId="LiveId" clId="{1E4AD5C5-3F90-41B0-8C42-A668862C2106}" dt="2018-07-08T18:29:09.520" v="46322" actId="6549"/>
        <pc:sldMkLst>
          <pc:docMk/>
          <pc:sldMk cId="1429094725" sldId="273"/>
        </pc:sldMkLst>
        <pc:spChg chg="mod">
          <ac:chgData name="Craig Thomas" userId="00ea655f176af39b" providerId="LiveId" clId="{1E4AD5C5-3F90-41B0-8C42-A668862C2106}" dt="2018-07-02T16:16:38.920" v="42" actId="6549"/>
          <ac:spMkLst>
            <pc:docMk/>
            <pc:sldMk cId="1429094725" sldId="273"/>
            <ac:spMk id="6" creationId="{00000000-0000-0000-0000-000000000000}"/>
          </ac:spMkLst>
        </pc:spChg>
        <pc:spChg chg="mod">
          <ac:chgData name="Craig Thomas" userId="00ea655f176af39b" providerId="LiveId" clId="{1E4AD5C5-3F90-41B0-8C42-A668862C2106}" dt="2018-07-08T18:29:09.520" v="46322" actId="6549"/>
          <ac:spMkLst>
            <pc:docMk/>
            <pc:sldMk cId="1429094725" sldId="273"/>
            <ac:spMk id="9" creationId="{00000000-0000-0000-0000-000000000000}"/>
          </ac:spMkLst>
        </pc:spChg>
      </pc:sldChg>
      <pc:sldChg chg="addSp delSp modSp delAnim modAnim">
        <pc:chgData name="Craig Thomas" userId="00ea655f176af39b" providerId="LiveId" clId="{1E4AD5C5-3F90-41B0-8C42-A668862C2106}" dt="2018-07-08T18:32:16.903" v="46356"/>
        <pc:sldMkLst>
          <pc:docMk/>
          <pc:sldMk cId="2866394876" sldId="387"/>
        </pc:sldMkLst>
        <pc:spChg chg="del">
          <ac:chgData name="Craig Thomas" userId="00ea655f176af39b" providerId="LiveId" clId="{1E4AD5C5-3F90-41B0-8C42-A668862C2106}" dt="2018-07-03T00:42:03.827" v="475" actId="478"/>
          <ac:spMkLst>
            <pc:docMk/>
            <pc:sldMk cId="2866394876" sldId="387"/>
            <ac:spMk id="13" creationId="{FBC024CA-606D-4F53-A02D-073FD8A5BC2F}"/>
          </ac:spMkLst>
        </pc:spChg>
        <pc:spChg chg="del mod">
          <ac:chgData name="Craig Thomas" userId="00ea655f176af39b" providerId="LiveId" clId="{1E4AD5C5-3F90-41B0-8C42-A668862C2106}" dt="2018-07-03T00:50:16.862" v="983" actId="478"/>
          <ac:spMkLst>
            <pc:docMk/>
            <pc:sldMk cId="2866394876" sldId="387"/>
            <ac:spMk id="14" creationId="{99D09971-FA0D-446B-B2A7-FBE65EBB0546}"/>
          </ac:spMkLst>
        </pc:spChg>
        <pc:spChg chg="mod">
          <ac:chgData name="Craig Thomas" userId="00ea655f176af39b" providerId="LiveId" clId="{1E4AD5C5-3F90-41B0-8C42-A668862C2106}" dt="2018-07-03T00:46:57.517" v="772" actId="20577"/>
          <ac:spMkLst>
            <pc:docMk/>
            <pc:sldMk cId="2866394876" sldId="387"/>
            <ac:spMk id="15" creationId="{A89CC454-2823-4B76-BF8B-DBC68D1417CF}"/>
          </ac:spMkLst>
        </pc:spChg>
        <pc:spChg chg="mod">
          <ac:chgData name="Craig Thomas" userId="00ea655f176af39b" providerId="LiveId" clId="{1E4AD5C5-3F90-41B0-8C42-A668862C2106}" dt="2018-07-03T00:45:29.930" v="572" actId="1035"/>
          <ac:spMkLst>
            <pc:docMk/>
            <pc:sldMk cId="2866394876" sldId="387"/>
            <ac:spMk id="16" creationId="{A1643DEC-66BD-45A0-AD29-84CC176DC3B9}"/>
          </ac:spMkLst>
        </pc:spChg>
        <pc:spChg chg="del mod">
          <ac:chgData name="Craig Thomas" userId="00ea655f176af39b" providerId="LiveId" clId="{1E4AD5C5-3F90-41B0-8C42-A668862C2106}" dt="2018-07-03T00:50:13.319" v="982" actId="478"/>
          <ac:spMkLst>
            <pc:docMk/>
            <pc:sldMk cId="2866394876" sldId="387"/>
            <ac:spMk id="17" creationId="{CF35D6D8-BAC6-4B28-882F-2D8A5C6603C4}"/>
          </ac:spMkLst>
        </pc:spChg>
        <pc:spChg chg="mod ord">
          <ac:chgData name="Craig Thomas" userId="00ea655f176af39b" providerId="LiveId" clId="{1E4AD5C5-3F90-41B0-8C42-A668862C2106}" dt="2018-07-03T00:58:38.392" v="2203" actId="1036"/>
          <ac:spMkLst>
            <pc:docMk/>
            <pc:sldMk cId="2866394876" sldId="387"/>
            <ac:spMk id="18" creationId="{7C4588C4-3E31-47A3-A49C-D35657AA6309}"/>
          </ac:spMkLst>
        </pc:spChg>
        <pc:spChg chg="del mod">
          <ac:chgData name="Craig Thomas" userId="00ea655f176af39b" providerId="LiveId" clId="{1E4AD5C5-3F90-41B0-8C42-A668862C2106}" dt="2018-07-03T00:50:10.230" v="981" actId="478"/>
          <ac:spMkLst>
            <pc:docMk/>
            <pc:sldMk cId="2866394876" sldId="387"/>
            <ac:spMk id="19" creationId="{27C6C63D-7F2D-4A18-8658-9B7930285FD0}"/>
          </ac:spMkLst>
        </pc:spChg>
        <pc:spChg chg="add mod">
          <ac:chgData name="Craig Thomas" userId="00ea655f176af39b" providerId="LiveId" clId="{1E4AD5C5-3F90-41B0-8C42-A668862C2106}" dt="2018-07-03T00:48:21.254" v="967" actId="207"/>
          <ac:spMkLst>
            <pc:docMk/>
            <pc:sldMk cId="2866394876" sldId="387"/>
            <ac:spMk id="20" creationId="{2E35EA08-DAF4-42AC-8D6E-769233B0F0FC}"/>
          </ac:spMkLst>
        </pc:spChg>
        <pc:spChg chg="add mod">
          <ac:chgData name="Craig Thomas" userId="00ea655f176af39b" providerId="LiveId" clId="{1E4AD5C5-3F90-41B0-8C42-A668862C2106}" dt="2018-07-03T03:09:41.957" v="8675" actId="1036"/>
          <ac:spMkLst>
            <pc:docMk/>
            <pc:sldMk cId="2866394876" sldId="387"/>
            <ac:spMk id="21" creationId="{1A415867-0340-4C12-8252-E9A9B6F2EE03}"/>
          </ac:spMkLst>
        </pc:spChg>
        <pc:spChg chg="mod">
          <ac:chgData name="Craig Thomas" userId="00ea655f176af39b" providerId="LiveId" clId="{1E4AD5C5-3F90-41B0-8C42-A668862C2106}" dt="2018-07-08T18:30:45.175" v="46355" actId="115"/>
          <ac:spMkLst>
            <pc:docMk/>
            <pc:sldMk cId="2866394876" sldId="387"/>
            <ac:spMk id="56329" creationId="{00000000-0000-0000-0000-000000000000}"/>
          </ac:spMkLst>
        </pc:spChg>
        <pc:spChg chg="mod">
          <ac:chgData name="Craig Thomas" userId="00ea655f176af39b" providerId="LiveId" clId="{1E4AD5C5-3F90-41B0-8C42-A668862C2106}" dt="2018-07-03T00:58:14.882" v="2132" actId="20577"/>
          <ac:spMkLst>
            <pc:docMk/>
            <pc:sldMk cId="2866394876" sldId="387"/>
            <ac:spMk id="56335" creationId="{00000000-0000-0000-0000-000000000000}"/>
          </ac:spMkLst>
        </pc:spChg>
        <pc:picChg chg="add mod">
          <ac:chgData name="Craig Thomas" userId="00ea655f176af39b" providerId="LiveId" clId="{1E4AD5C5-3F90-41B0-8C42-A668862C2106}" dt="2018-07-03T00:44:45.563" v="490" actId="14100"/>
          <ac:picMkLst>
            <pc:docMk/>
            <pc:sldMk cId="2866394876" sldId="387"/>
            <ac:picMk id="6" creationId="{FFF1B430-B989-493F-A00F-92014AB856C3}"/>
          </ac:picMkLst>
        </pc:picChg>
        <pc:picChg chg="del">
          <ac:chgData name="Craig Thomas" userId="00ea655f176af39b" providerId="LiveId" clId="{1E4AD5C5-3F90-41B0-8C42-A668862C2106}" dt="2018-07-03T00:43:53.005" v="477" actId="478"/>
          <ac:picMkLst>
            <pc:docMk/>
            <pc:sldMk cId="2866394876" sldId="387"/>
            <ac:picMk id="7" creationId="{46ED5970-0B00-4B40-81D8-D63D85DD8A53}"/>
          </ac:picMkLst>
        </pc:picChg>
      </pc:sldChg>
    </pc:docChg>
  </pc:docChgLst>
  <pc:docChgLst>
    <pc:chgData name="Craig Thomas" userId="00ea655f176af39b" providerId="LiveId" clId="{1A8E4C96-7FCD-4054-BE7C-F40A260FD8A0}"/>
    <pc:docChg chg="undo redo custSel addSld delSld modSld sldOrd">
      <pc:chgData name="Craig Thomas" userId="00ea655f176af39b" providerId="LiveId" clId="{1A8E4C96-7FCD-4054-BE7C-F40A260FD8A0}" dt="2018-06-17T18:06:50.943" v="20143" actId="14100"/>
      <pc:docMkLst>
        <pc:docMk/>
      </pc:docMkLst>
      <pc:sldChg chg="modSp">
        <pc:chgData name="Craig Thomas" userId="00ea655f176af39b" providerId="LiveId" clId="{1A8E4C96-7FCD-4054-BE7C-F40A260FD8A0}" dt="2018-06-16T19:08:59.333" v="18425" actId="6549"/>
        <pc:sldMkLst>
          <pc:docMk/>
          <pc:sldMk cId="1429094725" sldId="273"/>
        </pc:sldMkLst>
        <pc:spChg chg="mod">
          <ac:chgData name="Craig Thomas" userId="00ea655f176af39b" providerId="LiveId" clId="{1A8E4C96-7FCD-4054-BE7C-F40A260FD8A0}" dt="2018-06-12T03:34:40.488" v="31" actId="6549"/>
          <ac:spMkLst>
            <pc:docMk/>
            <pc:sldMk cId="1429094725" sldId="273"/>
            <ac:spMk id="6" creationId="{00000000-0000-0000-0000-000000000000}"/>
          </ac:spMkLst>
        </pc:spChg>
        <pc:spChg chg="mod">
          <ac:chgData name="Craig Thomas" userId="00ea655f176af39b" providerId="LiveId" clId="{1A8E4C96-7FCD-4054-BE7C-F40A260FD8A0}" dt="2018-06-16T19:08:59.333" v="18425" actId="6549"/>
          <ac:spMkLst>
            <pc:docMk/>
            <pc:sldMk cId="1429094725" sldId="273"/>
            <ac:spMk id="9" creationId="{00000000-0000-0000-0000-000000000000}"/>
          </ac:spMkLst>
        </pc:spChg>
      </pc:sldChg>
      <pc:sldChg chg="addSp delSp modSp delAnim modAnim">
        <pc:chgData name="Craig Thomas" userId="00ea655f176af39b" providerId="LiveId" clId="{1A8E4C96-7FCD-4054-BE7C-F40A260FD8A0}" dt="2018-06-17T18:01:00.392" v="20138" actId="1036"/>
        <pc:sldMkLst>
          <pc:docMk/>
          <pc:sldMk cId="2866394876" sldId="387"/>
        </pc:sldMkLst>
        <pc:spChg chg="mod">
          <ac:chgData name="Craig Thomas" userId="00ea655f176af39b" providerId="LiveId" clId="{1A8E4C96-7FCD-4054-BE7C-F40A260FD8A0}" dt="2018-06-12T18:04:38.228" v="976" actId="1036"/>
          <ac:spMkLst>
            <pc:docMk/>
            <pc:sldMk cId="2866394876" sldId="387"/>
            <ac:spMk id="13" creationId="{FBC024CA-606D-4F53-A02D-073FD8A5BC2F}"/>
          </ac:spMkLst>
        </pc:spChg>
        <pc:spChg chg="add mod ord">
          <ac:chgData name="Craig Thomas" userId="00ea655f176af39b" providerId="LiveId" clId="{1A8E4C96-7FCD-4054-BE7C-F40A260FD8A0}" dt="2018-06-17T18:00:56.076" v="20133" actId="1036"/>
          <ac:spMkLst>
            <pc:docMk/>
            <pc:sldMk cId="2866394876" sldId="387"/>
            <ac:spMk id="14" creationId="{99D09971-FA0D-446B-B2A7-FBE65EBB0546}"/>
          </ac:spMkLst>
        </pc:spChg>
        <pc:spChg chg="mod">
          <ac:chgData name="Craig Thomas" userId="00ea655f176af39b" providerId="LiveId" clId="{1A8E4C96-7FCD-4054-BE7C-F40A260FD8A0}" dt="2018-06-12T18:04:38.228" v="976" actId="1036"/>
          <ac:spMkLst>
            <pc:docMk/>
            <pc:sldMk cId="2866394876" sldId="387"/>
            <ac:spMk id="15" creationId="{A89CC454-2823-4B76-BF8B-DBC68D1417CF}"/>
          </ac:spMkLst>
        </pc:spChg>
        <pc:spChg chg="mod">
          <ac:chgData name="Craig Thomas" userId="00ea655f176af39b" providerId="LiveId" clId="{1A8E4C96-7FCD-4054-BE7C-F40A260FD8A0}" dt="2018-06-12T18:04:38.228" v="976" actId="1036"/>
          <ac:spMkLst>
            <pc:docMk/>
            <pc:sldMk cId="2866394876" sldId="387"/>
            <ac:spMk id="16" creationId="{A1643DEC-66BD-45A0-AD29-84CC176DC3B9}"/>
          </ac:spMkLst>
        </pc:spChg>
        <pc:spChg chg="add mod ord">
          <ac:chgData name="Craig Thomas" userId="00ea655f176af39b" providerId="LiveId" clId="{1A8E4C96-7FCD-4054-BE7C-F40A260FD8A0}" dt="2018-06-17T18:00:52.169" v="20128" actId="1036"/>
          <ac:spMkLst>
            <pc:docMk/>
            <pc:sldMk cId="2866394876" sldId="387"/>
            <ac:spMk id="17" creationId="{CF35D6D8-BAC6-4B28-882F-2D8A5C6603C4}"/>
          </ac:spMkLst>
        </pc:spChg>
        <pc:spChg chg="mod ord">
          <ac:chgData name="Craig Thomas" userId="00ea655f176af39b" providerId="LiveId" clId="{1A8E4C96-7FCD-4054-BE7C-F40A260FD8A0}" dt="2018-06-17T18:01:00.392" v="20138" actId="1036"/>
          <ac:spMkLst>
            <pc:docMk/>
            <pc:sldMk cId="2866394876" sldId="387"/>
            <ac:spMk id="18" creationId="{7C4588C4-3E31-47A3-A49C-D35657AA6309}"/>
          </ac:spMkLst>
        </pc:spChg>
        <pc:spChg chg="add mod ord">
          <ac:chgData name="Craig Thomas" userId="00ea655f176af39b" providerId="LiveId" clId="{1A8E4C96-7FCD-4054-BE7C-F40A260FD8A0}" dt="2018-06-17T18:00:45.690" v="20122" actId="1036"/>
          <ac:spMkLst>
            <pc:docMk/>
            <pc:sldMk cId="2866394876" sldId="387"/>
            <ac:spMk id="19" creationId="{27C6C63D-7F2D-4A18-8658-9B7930285FD0}"/>
          </ac:spMkLst>
        </pc:spChg>
        <pc:spChg chg="mod">
          <ac:chgData name="Craig Thomas" userId="00ea655f176af39b" providerId="LiveId" clId="{1A8E4C96-7FCD-4054-BE7C-F40A260FD8A0}" dt="2018-06-12T18:25:58.904" v="2149" actId="255"/>
          <ac:spMkLst>
            <pc:docMk/>
            <pc:sldMk cId="2866394876" sldId="387"/>
            <ac:spMk id="56329" creationId="{00000000-0000-0000-0000-000000000000}"/>
          </ac:spMkLst>
        </pc:spChg>
        <pc:spChg chg="mod">
          <ac:chgData name="Craig Thomas" userId="00ea655f176af39b" providerId="LiveId" clId="{1A8E4C96-7FCD-4054-BE7C-F40A260FD8A0}" dt="2018-06-12T18:04:38.228" v="976" actId="1036"/>
          <ac:spMkLst>
            <pc:docMk/>
            <pc:sldMk cId="2866394876" sldId="387"/>
            <ac:spMk id="56335" creationId="{00000000-0000-0000-0000-000000000000}"/>
          </ac:spMkLst>
        </pc:spChg>
        <pc:picChg chg="del">
          <ac:chgData name="Craig Thomas" userId="00ea655f176af39b" providerId="LiveId" clId="{1A8E4C96-7FCD-4054-BE7C-F40A260FD8A0}" dt="2018-06-12T18:15:02.416" v="1616" actId="478"/>
          <ac:picMkLst>
            <pc:docMk/>
            <pc:sldMk cId="2866394876" sldId="387"/>
            <ac:picMk id="6" creationId="{0D4F97AE-2013-4384-AEAC-1EEDFCF85A9B}"/>
          </ac:picMkLst>
        </pc:picChg>
        <pc:picChg chg="add mod ord">
          <ac:chgData name="Craig Thomas" userId="00ea655f176af39b" providerId="LiveId" clId="{1A8E4C96-7FCD-4054-BE7C-F40A260FD8A0}" dt="2018-06-12T18:16:22.884" v="1644" actId="166"/>
          <ac:picMkLst>
            <pc:docMk/>
            <pc:sldMk cId="2866394876" sldId="387"/>
            <ac:picMk id="7" creationId="{46ED5970-0B00-4B40-81D8-D63D85DD8A53}"/>
          </ac:picMkLst>
        </pc:picChg>
        <pc:cxnChg chg="mod ord">
          <ac:chgData name="Craig Thomas" userId="00ea655f176af39b" providerId="LiveId" clId="{1A8E4C96-7FCD-4054-BE7C-F40A260FD8A0}" dt="2018-06-12T18:16:15.605" v="1643" actId="171"/>
          <ac:cxnSpMkLst>
            <pc:docMk/>
            <pc:sldMk cId="2866394876" sldId="387"/>
            <ac:cxnSpMk id="5" creationId="{611DC2B8-6858-4C7B-8330-CCB64F7EA68B}"/>
          </ac:cxnSpMkLst>
        </pc:cxnChg>
      </pc:sldChg>
      <pc:sldChg chg="delSp modSp delAnim">
        <pc:chgData name="Craig Thomas" userId="00ea655f176af39b" providerId="LiveId" clId="{1A8E4C96-7FCD-4054-BE7C-F40A260FD8A0}" dt="2018-06-14T21:17:48.110" v="18417" actId="207"/>
        <pc:sldMkLst>
          <pc:docMk/>
          <pc:sldMk cId="3093790869" sldId="390"/>
        </pc:sldMkLst>
        <pc:spChg chg="mod">
          <ac:chgData name="Craig Thomas" userId="00ea655f176af39b" providerId="LiveId" clId="{1A8E4C96-7FCD-4054-BE7C-F40A260FD8A0}" dt="2018-06-14T21:16:25.532" v="18344" actId="20577"/>
          <ac:spMkLst>
            <pc:docMk/>
            <pc:sldMk cId="3093790869" sldId="390"/>
            <ac:spMk id="12" creationId="{423E9614-F49B-443D-BA4F-777652835010}"/>
          </ac:spMkLst>
        </pc:spChg>
        <pc:spChg chg="mod">
          <ac:chgData name="Craig Thomas" userId="00ea655f176af39b" providerId="LiveId" clId="{1A8E4C96-7FCD-4054-BE7C-F40A260FD8A0}" dt="2018-06-14T21:17:48.110" v="18417" actId="207"/>
          <ac:spMkLst>
            <pc:docMk/>
            <pc:sldMk cId="3093790869" sldId="390"/>
            <ac:spMk id="14" creationId="{C6C3E739-E80D-4C92-81A7-80506988C98F}"/>
          </ac:spMkLst>
        </pc:spChg>
        <pc:spChg chg="del">
          <ac:chgData name="Craig Thomas" userId="00ea655f176af39b" providerId="LiveId" clId="{1A8E4C96-7FCD-4054-BE7C-F40A260FD8A0}" dt="2018-06-14T21:15:43.814" v="18331" actId="478"/>
          <ac:spMkLst>
            <pc:docMk/>
            <pc:sldMk cId="3093790869" sldId="390"/>
            <ac:spMk id="16" creationId="{FFA8F8A6-3083-4274-9198-1E487F880A48}"/>
          </ac:spMkLst>
        </pc:spChg>
        <pc:picChg chg="mod">
          <ac:chgData name="Craig Thomas" userId="00ea655f176af39b" providerId="LiveId" clId="{1A8E4C96-7FCD-4054-BE7C-F40A260FD8A0}" dt="2018-06-14T21:17:23.746" v="18412" actId="14100"/>
          <ac:picMkLst>
            <pc:docMk/>
            <pc:sldMk cId="3093790869" sldId="390"/>
            <ac:picMk id="11" creationId="{3D6477EB-F75B-4306-9804-72FCD8BDDAFC}"/>
          </ac:picMkLst>
        </pc:picChg>
      </pc:sldChg>
      <pc:sldChg chg="modSp">
        <pc:chgData name="Craig Thomas" userId="00ea655f176af39b" providerId="LiveId" clId="{1A8E4C96-7FCD-4054-BE7C-F40A260FD8A0}" dt="2018-06-16T19:06:24.190" v="18421" actId="12"/>
        <pc:sldMkLst>
          <pc:docMk/>
          <pc:sldMk cId="2859950720" sldId="405"/>
        </pc:sldMkLst>
        <pc:spChg chg="mod">
          <ac:chgData name="Craig Thomas" userId="00ea655f176af39b" providerId="LiveId" clId="{1A8E4C96-7FCD-4054-BE7C-F40A260FD8A0}" dt="2018-06-16T19:06:21.376" v="18418" actId="12"/>
          <ac:spMkLst>
            <pc:docMk/>
            <pc:sldMk cId="2859950720" sldId="405"/>
            <ac:spMk id="13" creationId="{BE72DB68-2FFF-40C9-8410-C17E6D582575}"/>
          </ac:spMkLst>
        </pc:spChg>
        <pc:spChg chg="mod">
          <ac:chgData name="Craig Thomas" userId="00ea655f176af39b" providerId="LiveId" clId="{1A8E4C96-7FCD-4054-BE7C-F40A260FD8A0}" dt="2018-06-16T19:06:22.257" v="18419" actId="12"/>
          <ac:spMkLst>
            <pc:docMk/>
            <pc:sldMk cId="2859950720" sldId="405"/>
            <ac:spMk id="15" creationId="{7AE78AA3-7DDF-4D96-8B3F-4A1D54BDCE95}"/>
          </ac:spMkLst>
        </pc:spChg>
        <pc:spChg chg="mod">
          <ac:chgData name="Craig Thomas" userId="00ea655f176af39b" providerId="LiveId" clId="{1A8E4C96-7FCD-4054-BE7C-F40A260FD8A0}" dt="2018-06-16T19:06:23.313" v="18420" actId="12"/>
          <ac:spMkLst>
            <pc:docMk/>
            <pc:sldMk cId="2859950720" sldId="405"/>
            <ac:spMk id="16" creationId="{FFA8F8A6-3083-4274-9198-1E487F880A48}"/>
          </ac:spMkLst>
        </pc:spChg>
        <pc:spChg chg="mod">
          <ac:chgData name="Craig Thomas" userId="00ea655f176af39b" providerId="LiveId" clId="{1A8E4C96-7FCD-4054-BE7C-F40A260FD8A0}" dt="2018-06-16T19:06:24.190" v="18421" actId="12"/>
          <ac:spMkLst>
            <pc:docMk/>
            <pc:sldMk cId="2859950720" sldId="405"/>
            <ac:spMk id="17" creationId="{17C3C76E-00BF-4254-B76A-B069999885F6}"/>
          </ac:spMkLst>
        </pc:spChg>
      </pc:sldChg>
    </pc:docChg>
  </pc:docChgLst>
  <pc:docChgLst>
    <pc:chgData name="Craig Thomas" userId="00ea655f176af39b" providerId="LiveId" clId="{2DA35867-92EB-48F2-B7DB-EFA8F835BA54}"/>
    <pc:docChg chg="undo custSel addSld delSld modSld">
      <pc:chgData name="Craig Thomas" userId="00ea655f176af39b" providerId="LiveId" clId="{2DA35867-92EB-48F2-B7DB-EFA8F835BA54}" dt="2018-07-26T15:33:32.588" v="17924" actId="20577"/>
      <pc:docMkLst>
        <pc:docMk/>
      </pc:docMkLst>
    </pc:docChg>
  </pc:docChgLst>
  <pc:docChgLst>
    <pc:chgData name="Craig Thomas" userId="00ea655f176af39b" providerId="LiveId" clId="{38CD8B8C-D44F-47FA-AC69-F5D2A74CAFDE}"/>
    <pc:docChg chg="custSel addSld delSld modSld">
      <pc:chgData name="Craig Thomas" userId="00ea655f176af39b" providerId="LiveId" clId="{38CD8B8C-D44F-47FA-AC69-F5D2A74CAFDE}" dt="2018-06-10T19:23:16.591" v="4348" actId="1036"/>
      <pc:docMkLst>
        <pc:docMk/>
      </pc:docMkLst>
      <pc:sldChg chg="modSp">
        <pc:chgData name="Craig Thomas" userId="00ea655f176af39b" providerId="LiveId" clId="{38CD8B8C-D44F-47FA-AC69-F5D2A74CAFDE}" dt="2018-05-31T17:14:01.844" v="76" actId="6549"/>
        <pc:sldMkLst>
          <pc:docMk/>
          <pc:sldMk cId="1429094725" sldId="273"/>
        </pc:sldMkLst>
        <pc:spChg chg="mod">
          <ac:chgData name="Craig Thomas" userId="00ea655f176af39b" providerId="LiveId" clId="{38CD8B8C-D44F-47FA-AC69-F5D2A74CAFDE}" dt="2018-05-31T17:13:44.618" v="47" actId="6549"/>
          <ac:spMkLst>
            <pc:docMk/>
            <pc:sldMk cId="1429094725" sldId="273"/>
            <ac:spMk id="6" creationId="{00000000-0000-0000-0000-000000000000}"/>
          </ac:spMkLst>
        </pc:spChg>
        <pc:spChg chg="mod">
          <ac:chgData name="Craig Thomas" userId="00ea655f176af39b" providerId="LiveId" clId="{38CD8B8C-D44F-47FA-AC69-F5D2A74CAFDE}" dt="2018-05-31T17:14:01.844" v="76" actId="6549"/>
          <ac:spMkLst>
            <pc:docMk/>
            <pc:sldMk cId="1429094725" sldId="273"/>
            <ac:spMk id="9" creationId="{00000000-0000-0000-0000-000000000000}"/>
          </ac:spMkLst>
        </pc:spChg>
      </pc:sldChg>
      <pc:sldChg chg="addSp delSp modSp delAnim modAnim">
        <pc:chgData name="Craig Thomas" userId="00ea655f176af39b" providerId="LiveId" clId="{38CD8B8C-D44F-47FA-AC69-F5D2A74CAFDE}" dt="2018-06-10T19:23:16.591" v="4348" actId="1036"/>
        <pc:sldMkLst>
          <pc:docMk/>
          <pc:sldMk cId="2866394876" sldId="387"/>
        </pc:sldMkLst>
        <pc:spChg chg="mod">
          <ac:chgData name="Craig Thomas" userId="00ea655f176af39b" providerId="LiveId" clId="{38CD8B8C-D44F-47FA-AC69-F5D2A74CAFDE}" dt="2018-06-10T19:22:13.820" v="4164" actId="115"/>
          <ac:spMkLst>
            <pc:docMk/>
            <pc:sldMk cId="2866394876" sldId="387"/>
            <ac:spMk id="13" creationId="{FBC024CA-606D-4F53-A02D-073FD8A5BC2F}"/>
          </ac:spMkLst>
        </pc:spChg>
        <pc:spChg chg="mod">
          <ac:chgData name="Craig Thomas" userId="00ea655f176af39b" providerId="LiveId" clId="{38CD8B8C-D44F-47FA-AC69-F5D2A74CAFDE}" dt="2018-06-05T14:39:57.302" v="2997" actId="6549"/>
          <ac:spMkLst>
            <pc:docMk/>
            <pc:sldMk cId="2866394876" sldId="387"/>
            <ac:spMk id="15" creationId="{A89CC454-2823-4B76-BF8B-DBC68D1417CF}"/>
          </ac:spMkLst>
        </pc:spChg>
        <pc:spChg chg="mod">
          <ac:chgData name="Craig Thomas" userId="00ea655f176af39b" providerId="LiveId" clId="{38CD8B8C-D44F-47FA-AC69-F5D2A74CAFDE}" dt="2018-06-10T19:23:06.949" v="4283" actId="1036"/>
          <ac:spMkLst>
            <pc:docMk/>
            <pc:sldMk cId="2866394876" sldId="387"/>
            <ac:spMk id="16" creationId="{A1643DEC-66BD-45A0-AD29-84CC176DC3B9}"/>
          </ac:spMkLst>
        </pc:spChg>
        <pc:spChg chg="del">
          <ac:chgData name="Craig Thomas" userId="00ea655f176af39b" providerId="LiveId" clId="{38CD8B8C-D44F-47FA-AC69-F5D2A74CAFDE}" dt="2018-05-31T17:17:09.286" v="181" actId="478"/>
          <ac:spMkLst>
            <pc:docMk/>
            <pc:sldMk cId="2866394876" sldId="387"/>
            <ac:spMk id="17" creationId="{F79993C7-6981-41A1-8415-607AB6B0824F}"/>
          </ac:spMkLst>
        </pc:spChg>
        <pc:spChg chg="mod ord">
          <ac:chgData name="Craig Thomas" userId="00ea655f176af39b" providerId="LiveId" clId="{38CD8B8C-D44F-47FA-AC69-F5D2A74CAFDE}" dt="2018-06-10T19:23:16.591" v="4348" actId="1036"/>
          <ac:spMkLst>
            <pc:docMk/>
            <pc:sldMk cId="2866394876" sldId="387"/>
            <ac:spMk id="18" creationId="{7C4588C4-3E31-47A3-A49C-D35657AA6309}"/>
          </ac:spMkLst>
        </pc:spChg>
        <pc:spChg chg="mod">
          <ac:chgData name="Craig Thomas" userId="00ea655f176af39b" providerId="LiveId" clId="{38CD8B8C-D44F-47FA-AC69-F5D2A74CAFDE}" dt="2018-05-31T17:17:00.973" v="137" actId="6549"/>
          <ac:spMkLst>
            <pc:docMk/>
            <pc:sldMk cId="2866394876" sldId="387"/>
            <ac:spMk id="56329" creationId="{00000000-0000-0000-0000-000000000000}"/>
          </ac:spMkLst>
        </pc:spChg>
        <pc:spChg chg="mod">
          <ac:chgData name="Craig Thomas" userId="00ea655f176af39b" providerId="LiveId" clId="{38CD8B8C-D44F-47FA-AC69-F5D2A74CAFDE}" dt="2018-05-31T17:20:52.064" v="357" actId="14100"/>
          <ac:spMkLst>
            <pc:docMk/>
            <pc:sldMk cId="2866394876" sldId="387"/>
            <ac:spMk id="56335" creationId="{00000000-0000-0000-0000-000000000000}"/>
          </ac:spMkLst>
        </pc:spChg>
        <pc:picChg chg="add mod">
          <ac:chgData name="Craig Thomas" userId="00ea655f176af39b" providerId="LiveId" clId="{38CD8B8C-D44F-47FA-AC69-F5D2A74CAFDE}" dt="2018-05-31T17:20:57.733" v="362" actId="1035"/>
          <ac:picMkLst>
            <pc:docMk/>
            <pc:sldMk cId="2866394876" sldId="387"/>
            <ac:picMk id="6" creationId="{0D4F97AE-2013-4384-AEAC-1EEDFCF85A9B}"/>
          </ac:picMkLst>
        </pc:picChg>
        <pc:picChg chg="del">
          <ac:chgData name="Craig Thomas" userId="00ea655f176af39b" providerId="LiveId" clId="{38CD8B8C-D44F-47FA-AC69-F5D2A74CAFDE}" dt="2018-05-31T17:20:20.710" v="351" actId="478"/>
          <ac:picMkLst>
            <pc:docMk/>
            <pc:sldMk cId="2866394876" sldId="387"/>
            <ac:picMk id="8" creationId="{AE57E911-02E0-422C-AE87-6A60F925B8BE}"/>
          </ac:picMkLst>
        </pc:picChg>
      </pc:sldChg>
      <pc:sldChg chg="modSp">
        <pc:chgData name="Craig Thomas" userId="00ea655f176af39b" providerId="LiveId" clId="{38CD8B8C-D44F-47FA-AC69-F5D2A74CAFDE}" dt="2018-06-05T14:51:30.940" v="3159" actId="6549"/>
        <pc:sldMkLst>
          <pc:docMk/>
          <pc:sldMk cId="3093790869" sldId="390"/>
        </pc:sldMkLst>
        <pc:spChg chg="mod">
          <ac:chgData name="Craig Thomas" userId="00ea655f176af39b" providerId="LiveId" clId="{38CD8B8C-D44F-47FA-AC69-F5D2A74CAFDE}" dt="2018-06-05T14:51:30.940" v="3159" actId="6549"/>
          <ac:spMkLst>
            <pc:docMk/>
            <pc:sldMk cId="3093790869" sldId="390"/>
            <ac:spMk id="12" creationId="{423E9614-F49B-443D-BA4F-777652835010}"/>
          </ac:spMkLst>
        </pc:spChg>
        <pc:spChg chg="mod">
          <ac:chgData name="Craig Thomas" userId="00ea655f176af39b" providerId="LiveId" clId="{38CD8B8C-D44F-47FA-AC69-F5D2A74CAFDE}" dt="2018-06-05T14:40:17.030" v="2998" actId="6549"/>
          <ac:spMkLst>
            <pc:docMk/>
            <pc:sldMk cId="3093790869" sldId="390"/>
            <ac:spMk id="14" creationId="{C6C3E739-E80D-4C92-81A7-80506988C98F}"/>
          </ac:spMkLst>
        </pc:spChg>
      </pc:sldChg>
      <pc:sldChg chg="modSp">
        <pc:chgData name="Craig Thomas" userId="00ea655f176af39b" providerId="LiveId" clId="{38CD8B8C-D44F-47FA-AC69-F5D2A74CAFDE}" dt="2018-06-05T14:40:17.030" v="2998" actId="6549"/>
        <pc:sldMkLst>
          <pc:docMk/>
          <pc:sldMk cId="2859950720" sldId="405"/>
        </pc:sldMkLst>
        <pc:spChg chg="mod">
          <ac:chgData name="Craig Thomas" userId="00ea655f176af39b" providerId="LiveId" clId="{38CD8B8C-D44F-47FA-AC69-F5D2A74CAFDE}" dt="2018-06-05T14:39:57.302" v="2997" actId="6549"/>
          <ac:spMkLst>
            <pc:docMk/>
            <pc:sldMk cId="2859950720" sldId="405"/>
            <ac:spMk id="12" creationId="{423E9614-F49B-443D-BA4F-777652835010}"/>
          </ac:spMkLst>
        </pc:spChg>
        <pc:spChg chg="mod">
          <ac:chgData name="Craig Thomas" userId="00ea655f176af39b" providerId="LiveId" clId="{38CD8B8C-D44F-47FA-AC69-F5D2A74CAFDE}" dt="2018-06-05T14:40:17.030" v="2998" actId="6549"/>
          <ac:spMkLst>
            <pc:docMk/>
            <pc:sldMk cId="2859950720" sldId="405"/>
            <ac:spMk id="18" creationId="{7EDD5671-7BC8-4713-88D1-DE0EF0A5074F}"/>
          </ac:spMkLst>
        </pc:spChg>
      </pc:sldChg>
    </pc:docChg>
  </pc:docChgLst>
  <pc:docChgLst>
    <pc:chgData name="Craig Thomas" userId="00ea655f176af39b" providerId="LiveId" clId="{953621D8-879D-4C07-B39F-8286ADC47DC9}"/>
    <pc:docChg chg="undo custSel addSld delSld modSld">
      <pc:chgData name="Craig Thomas" userId="00ea655f176af39b" providerId="LiveId" clId="{953621D8-879D-4C07-B39F-8286ADC47DC9}" dt="2018-05-30T16:37:28.597" v="10116" actId="2696"/>
      <pc:docMkLst>
        <pc:docMk/>
      </pc:docMkLst>
      <pc:sldChg chg="modSp">
        <pc:chgData name="Craig Thomas" userId="00ea655f176af39b" providerId="LiveId" clId="{953621D8-879D-4C07-B39F-8286ADC47DC9}" dt="2018-05-30T13:27:19.393" v="48" actId="6549"/>
        <pc:sldMkLst>
          <pc:docMk/>
          <pc:sldMk cId="1429094725" sldId="273"/>
        </pc:sldMkLst>
        <pc:spChg chg="mod">
          <ac:chgData name="Craig Thomas" userId="00ea655f176af39b" providerId="LiveId" clId="{953621D8-879D-4C07-B39F-8286ADC47DC9}" dt="2018-05-30T13:27:19.393" v="48" actId="6549"/>
          <ac:spMkLst>
            <pc:docMk/>
            <pc:sldMk cId="1429094725" sldId="273"/>
            <ac:spMk id="6" creationId="{00000000-0000-0000-0000-000000000000}"/>
          </ac:spMkLst>
        </pc:spChg>
      </pc:sldChg>
      <pc:sldChg chg="addSp delSp modSp delAnim modAnim">
        <pc:chgData name="Craig Thomas" userId="00ea655f176af39b" providerId="LiveId" clId="{953621D8-879D-4C07-B39F-8286ADC47DC9}" dt="2018-05-30T13:54:14.350" v="2167" actId="2696"/>
        <pc:sldMkLst>
          <pc:docMk/>
          <pc:sldMk cId="2866394876" sldId="387"/>
        </pc:sldMkLst>
        <pc:spChg chg="del">
          <ac:chgData name="Craig Thomas" userId="00ea655f176af39b" providerId="LiveId" clId="{953621D8-879D-4C07-B39F-8286ADC47DC9}" dt="2018-05-30T13:33:58.500" v="49" actId="478"/>
          <ac:spMkLst>
            <pc:docMk/>
            <pc:sldMk cId="2866394876" sldId="387"/>
            <ac:spMk id="4" creationId="{5D84575E-4512-4695-9A7D-0CAC2AC031B0}"/>
          </ac:spMkLst>
        </pc:spChg>
        <pc:spChg chg="del">
          <ac:chgData name="Craig Thomas" userId="00ea655f176af39b" providerId="LiveId" clId="{953621D8-879D-4C07-B39F-8286ADC47DC9}" dt="2018-05-30T13:39:47.396" v="357" actId="478"/>
          <ac:spMkLst>
            <pc:docMk/>
            <pc:sldMk cId="2866394876" sldId="387"/>
            <ac:spMk id="11" creationId="{9C15BBBB-F2CE-411C-8D02-72F88274F76E}"/>
          </ac:spMkLst>
        </pc:spChg>
        <pc:spChg chg="mod">
          <ac:chgData name="Craig Thomas" userId="00ea655f176af39b" providerId="LiveId" clId="{953621D8-879D-4C07-B39F-8286ADC47DC9}" dt="2018-05-30T13:52:15.324" v="2003" actId="1036"/>
          <ac:spMkLst>
            <pc:docMk/>
            <pc:sldMk cId="2866394876" sldId="387"/>
            <ac:spMk id="13" creationId="{FBC024CA-606D-4F53-A02D-073FD8A5BC2F}"/>
          </ac:spMkLst>
        </pc:spChg>
        <pc:spChg chg="mod">
          <ac:chgData name="Craig Thomas" userId="00ea655f176af39b" providerId="LiveId" clId="{953621D8-879D-4C07-B39F-8286ADC47DC9}" dt="2018-05-30T13:53:02.322" v="2022" actId="20577"/>
          <ac:spMkLst>
            <pc:docMk/>
            <pc:sldMk cId="2866394876" sldId="387"/>
            <ac:spMk id="15" creationId="{A89CC454-2823-4B76-BF8B-DBC68D1417CF}"/>
          </ac:spMkLst>
        </pc:spChg>
        <pc:spChg chg="mod">
          <ac:chgData name="Craig Thomas" userId="00ea655f176af39b" providerId="LiveId" clId="{953621D8-879D-4C07-B39F-8286ADC47DC9}" dt="2018-05-30T13:51:21.464" v="1814" actId="6549"/>
          <ac:spMkLst>
            <pc:docMk/>
            <pc:sldMk cId="2866394876" sldId="387"/>
            <ac:spMk id="16" creationId="{A1643DEC-66BD-45A0-AD29-84CC176DC3B9}"/>
          </ac:spMkLst>
        </pc:spChg>
        <pc:spChg chg="add mod">
          <ac:chgData name="Craig Thomas" userId="00ea655f176af39b" providerId="LiveId" clId="{953621D8-879D-4C07-B39F-8286ADC47DC9}" dt="2018-05-30T13:53:34.076" v="2091" actId="1035"/>
          <ac:spMkLst>
            <pc:docMk/>
            <pc:sldMk cId="2866394876" sldId="387"/>
            <ac:spMk id="17" creationId="{F79993C7-6981-41A1-8415-607AB6B0824F}"/>
          </ac:spMkLst>
        </pc:spChg>
        <pc:spChg chg="add mod">
          <ac:chgData name="Craig Thomas" userId="00ea655f176af39b" providerId="LiveId" clId="{953621D8-879D-4C07-B39F-8286ADC47DC9}" dt="2018-05-30T13:53:46.733" v="2166" actId="1038"/>
          <ac:spMkLst>
            <pc:docMk/>
            <pc:sldMk cId="2866394876" sldId="387"/>
            <ac:spMk id="18" creationId="{7C4588C4-3E31-47A3-A49C-D35657AA6309}"/>
          </ac:spMkLst>
        </pc:spChg>
        <pc:spChg chg="mod">
          <ac:chgData name="Craig Thomas" userId="00ea655f176af39b" providerId="LiveId" clId="{953621D8-879D-4C07-B39F-8286ADC47DC9}" dt="2018-05-30T13:34:44.534" v="106" actId="1037"/>
          <ac:spMkLst>
            <pc:docMk/>
            <pc:sldMk cId="2866394876" sldId="387"/>
            <ac:spMk id="56329" creationId="{00000000-0000-0000-0000-000000000000}"/>
          </ac:spMkLst>
        </pc:spChg>
        <pc:spChg chg="mod">
          <ac:chgData name="Craig Thomas" userId="00ea655f176af39b" providerId="LiveId" clId="{953621D8-879D-4C07-B39F-8286ADC47DC9}" dt="2018-05-30T13:39:37.689" v="356" actId="20577"/>
          <ac:spMkLst>
            <pc:docMk/>
            <pc:sldMk cId="2866394876" sldId="387"/>
            <ac:spMk id="56335" creationId="{00000000-0000-0000-0000-000000000000}"/>
          </ac:spMkLst>
        </pc:spChg>
        <pc:picChg chg="del">
          <ac:chgData name="Craig Thomas" userId="00ea655f176af39b" providerId="LiveId" clId="{953621D8-879D-4C07-B39F-8286ADC47DC9}" dt="2018-05-30T13:37:05.477" v="107" actId="478"/>
          <ac:picMkLst>
            <pc:docMk/>
            <pc:sldMk cId="2866394876" sldId="387"/>
            <ac:picMk id="7" creationId="{CFD31A5A-F54C-4112-8E9B-AF3F85254828}"/>
          </ac:picMkLst>
        </pc:picChg>
        <pc:picChg chg="add mod">
          <ac:chgData name="Craig Thomas" userId="00ea655f176af39b" providerId="LiveId" clId="{953621D8-879D-4C07-B39F-8286ADC47DC9}" dt="2018-05-30T13:37:57.141" v="112" actId="14100"/>
          <ac:picMkLst>
            <pc:docMk/>
            <pc:sldMk cId="2866394876" sldId="387"/>
            <ac:picMk id="8" creationId="{AE57E911-02E0-422C-AE87-6A60F925B8BE}"/>
          </ac:picMkLst>
        </pc:picChg>
      </pc:sldChg>
      <pc:sldChg chg="addSp delSp modSp delAnim modAnim">
        <pc:chgData name="Craig Thomas" userId="00ea655f176af39b" providerId="LiveId" clId="{953621D8-879D-4C07-B39F-8286ADC47DC9}" dt="2018-05-30T16:28:45.027" v="10090" actId="2696"/>
        <pc:sldMkLst>
          <pc:docMk/>
          <pc:sldMk cId="3093790869" sldId="390"/>
        </pc:sldMkLst>
        <pc:spChg chg="add mod">
          <ac:chgData name="Craig Thomas" userId="00ea655f176af39b" providerId="LiveId" clId="{953621D8-879D-4C07-B39F-8286ADC47DC9}" dt="2018-05-30T16:26:11.990" v="10089" actId="207"/>
          <ac:spMkLst>
            <pc:docMk/>
            <pc:sldMk cId="3093790869" sldId="390"/>
            <ac:spMk id="4" creationId="{FBCD2A50-CCDE-4711-BCF3-DD8EA7DF6F78}"/>
          </ac:spMkLst>
        </pc:spChg>
        <pc:spChg chg="mod">
          <ac:chgData name="Craig Thomas" userId="00ea655f176af39b" providerId="LiveId" clId="{953621D8-879D-4C07-B39F-8286ADC47DC9}" dt="2018-05-30T16:21:44.649" v="9818" actId="6549"/>
          <ac:spMkLst>
            <pc:docMk/>
            <pc:sldMk cId="3093790869" sldId="390"/>
            <ac:spMk id="12" creationId="{423E9614-F49B-443D-BA4F-777652835010}"/>
          </ac:spMkLst>
        </pc:spChg>
        <pc:spChg chg="del">
          <ac:chgData name="Craig Thomas" userId="00ea655f176af39b" providerId="LiveId" clId="{953621D8-879D-4C07-B39F-8286ADC47DC9}" dt="2018-05-30T16:19:12.315" v="9509" actId="478"/>
          <ac:spMkLst>
            <pc:docMk/>
            <pc:sldMk cId="3093790869" sldId="390"/>
            <ac:spMk id="13" creationId="{BE72DB68-2FFF-40C9-8410-C17E6D582575}"/>
          </ac:spMkLst>
        </pc:spChg>
        <pc:spChg chg="add mod">
          <ac:chgData name="Craig Thomas" userId="00ea655f176af39b" providerId="LiveId" clId="{953621D8-879D-4C07-B39F-8286ADC47DC9}" dt="2018-05-30T16:22:57.626" v="9901" actId="207"/>
          <ac:spMkLst>
            <pc:docMk/>
            <pc:sldMk cId="3093790869" sldId="390"/>
            <ac:spMk id="14" creationId="{C6C3E739-E80D-4C92-81A7-80506988C98F}"/>
          </ac:spMkLst>
        </pc:spChg>
        <pc:spChg chg="del">
          <ac:chgData name="Craig Thomas" userId="00ea655f176af39b" providerId="LiveId" clId="{953621D8-879D-4C07-B39F-8286ADC47DC9}" dt="2018-05-30T16:19:12.315" v="9509" actId="478"/>
          <ac:spMkLst>
            <pc:docMk/>
            <pc:sldMk cId="3093790869" sldId="390"/>
            <ac:spMk id="15" creationId="{7AE78AA3-7DDF-4D96-8B3F-4A1D54BDCE95}"/>
          </ac:spMkLst>
        </pc:spChg>
        <pc:spChg chg="mod">
          <ac:chgData name="Craig Thomas" userId="00ea655f176af39b" providerId="LiveId" clId="{953621D8-879D-4C07-B39F-8286ADC47DC9}" dt="2018-05-30T16:21:50.886" v="9827" actId="1035"/>
          <ac:spMkLst>
            <pc:docMk/>
            <pc:sldMk cId="3093790869" sldId="390"/>
            <ac:spMk id="16" creationId="{FFA8F8A6-3083-4274-9198-1E487F880A48}"/>
          </ac:spMkLst>
        </pc:spChg>
        <pc:spChg chg="del mod">
          <ac:chgData name="Craig Thomas" userId="00ea655f176af39b" providerId="LiveId" clId="{953621D8-879D-4C07-B39F-8286ADC47DC9}" dt="2018-05-30T16:20:50.282" v="9696" actId="478"/>
          <ac:spMkLst>
            <pc:docMk/>
            <pc:sldMk cId="3093790869" sldId="390"/>
            <ac:spMk id="17" creationId="{17C3C76E-00BF-4254-B76A-B069999885F6}"/>
          </ac:spMkLst>
        </pc:spChg>
        <pc:spChg chg="del">
          <ac:chgData name="Craig Thomas" userId="00ea655f176af39b" providerId="LiveId" clId="{953621D8-879D-4C07-B39F-8286ADC47DC9}" dt="2018-05-30T16:20:16.920" v="9671" actId="478"/>
          <ac:spMkLst>
            <pc:docMk/>
            <pc:sldMk cId="3093790869" sldId="390"/>
            <ac:spMk id="18" creationId="{7EDD5671-7BC8-4713-88D1-DE0EF0A5074F}"/>
          </ac:spMkLst>
        </pc:spChg>
        <pc:spChg chg="add mod">
          <ac:chgData name="Craig Thomas" userId="00ea655f176af39b" providerId="LiveId" clId="{953621D8-879D-4C07-B39F-8286ADC47DC9}" dt="2018-05-30T16:26:11.990" v="10089" actId="207"/>
          <ac:spMkLst>
            <pc:docMk/>
            <pc:sldMk cId="3093790869" sldId="390"/>
            <ac:spMk id="19" creationId="{5D83930D-997C-4BDC-9619-57D3120B9DED}"/>
          </ac:spMkLst>
        </pc:spChg>
      </pc:sldChg>
      <pc:sldChg chg="modSp add modAnim">
        <pc:chgData name="Craig Thomas" userId="00ea655f176af39b" providerId="LiveId" clId="{953621D8-879D-4C07-B39F-8286ADC47DC9}" dt="2018-05-30T16:37:22.675" v="10115" actId="20577"/>
        <pc:sldMkLst>
          <pc:docMk/>
          <pc:sldMk cId="2859950720" sldId="405"/>
        </pc:sldMkLst>
        <pc:spChg chg="mod">
          <ac:chgData name="Craig Thomas" userId="00ea655f176af39b" providerId="LiveId" clId="{953621D8-879D-4C07-B39F-8286ADC47DC9}" dt="2018-05-30T16:37:22.675" v="10115" actId="20577"/>
          <ac:spMkLst>
            <pc:docMk/>
            <pc:sldMk cId="2859950720" sldId="405"/>
            <ac:spMk id="5632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dirty="0"/>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dirty="0"/>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A9928983-C108-4DE4-AE6B-8BF098B31C36}" type="slidenum">
              <a:rPr lang="en-US"/>
              <a:pPr/>
              <a:t>‹#›</a:t>
            </a:fld>
            <a:endParaRPr lang="en-US" dirty="0"/>
          </a:p>
        </p:txBody>
      </p:sp>
    </p:spTree>
    <p:extLst>
      <p:ext uri="{BB962C8B-B14F-4D97-AF65-F5344CB8AC3E}">
        <p14:creationId xmlns:p14="http://schemas.microsoft.com/office/powerpoint/2010/main" val="1575551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a:t>
            </a:fld>
            <a:endParaRPr lang="en-US" dirty="0"/>
          </a:p>
        </p:txBody>
      </p:sp>
    </p:spTree>
    <p:extLst>
      <p:ext uri="{BB962C8B-B14F-4D97-AF65-F5344CB8AC3E}">
        <p14:creationId xmlns:p14="http://schemas.microsoft.com/office/powerpoint/2010/main" val="292590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5536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585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3463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47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5118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913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4140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2756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5822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875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97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4852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452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156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696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060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205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406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7580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8326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768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364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7569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0796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5017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4305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2079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4224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40</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7475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144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054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437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06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404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054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8458200" cy="5943600"/>
            <a:chOff x="0" y="0"/>
            <a:chExt cx="5328" cy="3744"/>
          </a:xfrm>
        </p:grpSpPr>
        <p:sp>
          <p:nvSpPr>
            <p:cNvPr id="2867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7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8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8678" name="Rectangle 6"/>
          <p:cNvSpPr>
            <a:spLocks noGrp="1" noChangeArrowheads="1"/>
          </p:cNvSpPr>
          <p:nvPr>
            <p:ph type="dt" sz="quarter" idx="2"/>
          </p:nvPr>
        </p:nvSpPr>
        <p:spPr/>
        <p:txBody>
          <a:bodyPr/>
          <a:lstStyle>
            <a:lvl1pPr>
              <a:defRPr/>
            </a:lvl1pPr>
          </a:lstStyle>
          <a:p>
            <a:endParaRPr lang="en-US" dirty="0"/>
          </a:p>
        </p:txBody>
      </p:sp>
      <p:sp>
        <p:nvSpPr>
          <p:cNvPr id="28679" name="Rectangle 7"/>
          <p:cNvSpPr>
            <a:spLocks noGrp="1" noChangeArrowheads="1"/>
          </p:cNvSpPr>
          <p:nvPr>
            <p:ph type="ftr" sz="quarter" idx="3"/>
          </p:nvPr>
        </p:nvSpPr>
        <p:spPr/>
        <p:txBody>
          <a:bodyPr/>
          <a:lstStyle>
            <a:lvl1pPr>
              <a:defRPr/>
            </a:lvl1pPr>
          </a:lstStyle>
          <a:p>
            <a:endParaRPr lang="en-US" dirty="0"/>
          </a:p>
        </p:txBody>
      </p:sp>
      <p:sp>
        <p:nvSpPr>
          <p:cNvPr id="28680" name="Rectangle 8"/>
          <p:cNvSpPr>
            <a:spLocks noGrp="1" noChangeArrowheads="1"/>
          </p:cNvSpPr>
          <p:nvPr>
            <p:ph type="sldNum" sz="quarter" idx="4"/>
          </p:nvPr>
        </p:nvSpPr>
        <p:spPr/>
        <p:txBody>
          <a:bodyPr/>
          <a:lstStyle>
            <a:lvl1pPr>
              <a:defRPr/>
            </a:lvl1pPr>
          </a:lstStyle>
          <a:p>
            <a:fld id="{9DFC8D4B-B43D-49EB-87B8-6F5F6502BF3C}" type="slidenum">
              <a:rPr lang="en-US"/>
              <a:pPr/>
              <a:t>‹#›</a:t>
            </a:fld>
            <a:endParaRPr lang="en-US" dirty="0"/>
          </a:p>
        </p:txBody>
      </p:sp>
      <p:sp>
        <p:nvSpPr>
          <p:cNvPr id="28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B65C94D-1805-40EE-A531-07BE9BBC8E94}" type="slidenum">
              <a:rPr lang="en-US"/>
              <a:pPr/>
              <a:t>‹#›</a:t>
            </a:fld>
            <a:endParaRPr lang="en-US" dirty="0"/>
          </a:p>
        </p:txBody>
      </p:sp>
    </p:spTree>
    <p:extLst>
      <p:ext uri="{BB962C8B-B14F-4D97-AF65-F5344CB8AC3E}">
        <p14:creationId xmlns:p14="http://schemas.microsoft.com/office/powerpoint/2010/main" val="73131304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CF1921E-3512-40EF-9429-D0A16B0A04BD}" type="slidenum">
              <a:rPr lang="en-US"/>
              <a:pPr/>
              <a:t>‹#›</a:t>
            </a:fld>
            <a:endParaRPr lang="en-US" dirty="0"/>
          </a:p>
        </p:txBody>
      </p:sp>
    </p:spTree>
    <p:extLst>
      <p:ext uri="{BB962C8B-B14F-4D97-AF65-F5344CB8AC3E}">
        <p14:creationId xmlns:p14="http://schemas.microsoft.com/office/powerpoint/2010/main" val="405585367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7D034F6-3D3B-4160-A356-3238D9000FF1}" type="slidenum">
              <a:rPr lang="en-US"/>
              <a:pPr/>
              <a:t>‹#›</a:t>
            </a:fld>
            <a:endParaRPr lang="en-US" dirty="0"/>
          </a:p>
        </p:txBody>
      </p:sp>
    </p:spTree>
    <p:extLst>
      <p:ext uri="{BB962C8B-B14F-4D97-AF65-F5344CB8AC3E}">
        <p14:creationId xmlns:p14="http://schemas.microsoft.com/office/powerpoint/2010/main" val="11621936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55E7828-17CB-442F-849A-4BD13309398C}" type="slidenum">
              <a:rPr lang="en-US"/>
              <a:pPr/>
              <a:t>‹#›</a:t>
            </a:fld>
            <a:endParaRPr lang="en-US" dirty="0"/>
          </a:p>
        </p:txBody>
      </p:sp>
    </p:spTree>
    <p:extLst>
      <p:ext uri="{BB962C8B-B14F-4D97-AF65-F5344CB8AC3E}">
        <p14:creationId xmlns:p14="http://schemas.microsoft.com/office/powerpoint/2010/main" val="307366622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382B86-3863-4648-9F79-324D12F20F64}" type="slidenum">
              <a:rPr lang="en-US"/>
              <a:pPr/>
              <a:t>‹#›</a:t>
            </a:fld>
            <a:endParaRPr lang="en-US" dirty="0"/>
          </a:p>
        </p:txBody>
      </p:sp>
    </p:spTree>
    <p:extLst>
      <p:ext uri="{BB962C8B-B14F-4D97-AF65-F5344CB8AC3E}">
        <p14:creationId xmlns:p14="http://schemas.microsoft.com/office/powerpoint/2010/main" val="1277202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92D179-9563-4981-83E4-FB6A0F044C3F}" type="slidenum">
              <a:rPr lang="en-US"/>
              <a:pPr/>
              <a:t>‹#›</a:t>
            </a:fld>
            <a:endParaRPr lang="en-US" dirty="0"/>
          </a:p>
        </p:txBody>
      </p:sp>
    </p:spTree>
    <p:extLst>
      <p:ext uri="{BB962C8B-B14F-4D97-AF65-F5344CB8AC3E}">
        <p14:creationId xmlns:p14="http://schemas.microsoft.com/office/powerpoint/2010/main" val="20519970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6DE271A-47BA-4902-87DE-4EFB4E11FC27}" type="slidenum">
              <a:rPr lang="en-US"/>
              <a:pPr/>
              <a:t>‹#›</a:t>
            </a:fld>
            <a:endParaRPr lang="en-US" dirty="0"/>
          </a:p>
        </p:txBody>
      </p:sp>
    </p:spTree>
    <p:extLst>
      <p:ext uri="{BB962C8B-B14F-4D97-AF65-F5344CB8AC3E}">
        <p14:creationId xmlns:p14="http://schemas.microsoft.com/office/powerpoint/2010/main" val="151516700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1D73E2D-B632-4C09-A038-CB2A228A6255}" type="slidenum">
              <a:rPr lang="en-US"/>
              <a:pPr/>
              <a:t>‹#›</a:t>
            </a:fld>
            <a:endParaRPr lang="en-US" dirty="0"/>
          </a:p>
        </p:txBody>
      </p:sp>
    </p:spTree>
    <p:extLst>
      <p:ext uri="{BB962C8B-B14F-4D97-AF65-F5344CB8AC3E}">
        <p14:creationId xmlns:p14="http://schemas.microsoft.com/office/powerpoint/2010/main" val="94230178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B13E908-D789-45A9-9EAA-832F023054FE}" type="slidenum">
              <a:rPr lang="en-US"/>
              <a:pPr/>
              <a:t>‹#›</a:t>
            </a:fld>
            <a:endParaRPr lang="en-US" dirty="0"/>
          </a:p>
        </p:txBody>
      </p:sp>
    </p:spTree>
    <p:extLst>
      <p:ext uri="{BB962C8B-B14F-4D97-AF65-F5344CB8AC3E}">
        <p14:creationId xmlns:p14="http://schemas.microsoft.com/office/powerpoint/2010/main" val="300694237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12E0208-53B5-495B-BBE1-E2EEB04BCF81}" type="slidenum">
              <a:rPr lang="en-US"/>
              <a:pPr/>
              <a:t>‹#›</a:t>
            </a:fld>
            <a:endParaRPr lang="en-US" dirty="0"/>
          </a:p>
        </p:txBody>
      </p:sp>
    </p:spTree>
    <p:extLst>
      <p:ext uri="{BB962C8B-B14F-4D97-AF65-F5344CB8AC3E}">
        <p14:creationId xmlns:p14="http://schemas.microsoft.com/office/powerpoint/2010/main" val="23448659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C4EFD51-0667-4F90-A0AB-B6B38B32C79B}" type="slidenum">
              <a:rPr lang="en-US"/>
              <a:pPr/>
              <a:t>‹#›</a:t>
            </a:fld>
            <a:endParaRPr lang="en-US" dirty="0"/>
          </a:p>
        </p:txBody>
      </p:sp>
    </p:spTree>
    <p:extLst>
      <p:ext uri="{BB962C8B-B14F-4D97-AF65-F5344CB8AC3E}">
        <p14:creationId xmlns:p14="http://schemas.microsoft.com/office/powerpoint/2010/main" val="175658690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2765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dirty="0"/>
            </a:p>
          </p:txBody>
        </p:sp>
        <p:sp>
          <p:nvSpPr>
            <p:cNvPr id="2765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dirty="0"/>
            </a:p>
          </p:txBody>
        </p:sp>
      </p:grpSp>
      <p:sp>
        <p:nvSpPr>
          <p:cNvPr id="27653"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4"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5"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dirty="0"/>
          </a:p>
        </p:txBody>
      </p:sp>
      <p:sp>
        <p:nvSpPr>
          <p:cNvPr id="276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dirty="0"/>
          </a:p>
        </p:txBody>
      </p:sp>
      <p:sp>
        <p:nvSpPr>
          <p:cNvPr id="27657"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C60D702-4A5F-4DE3-AB9F-E940FB1C2D1B}"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random/>
  </p:transition>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79227">
              <a:schemeClr val="bg1"/>
            </a:gs>
            <a:gs pos="69000">
              <a:schemeClr val="bg1"/>
            </a:gs>
            <a:gs pos="24000">
              <a:schemeClr val="bg1"/>
            </a:gs>
            <a:gs pos="0">
              <a:srgbClr val="800000"/>
            </a:gs>
            <a:gs pos="91000">
              <a:schemeClr val="bg1"/>
            </a:gs>
          </a:gsLst>
          <a:lin ang="2700000" scaled="1"/>
        </a:gradFill>
        <a:effectLst/>
      </p:bgPr>
    </p:bg>
    <p:spTree>
      <p:nvGrpSpPr>
        <p:cNvPr id="1" name=""/>
        <p:cNvGrpSpPr/>
        <p:nvPr/>
      </p:nvGrpSpPr>
      <p:grpSpPr>
        <a:xfrm>
          <a:off x="0" y="0"/>
          <a:ext cx="0" cy="0"/>
          <a:chOff x="0" y="0"/>
          <a:chExt cx="0" cy="0"/>
        </a:xfrm>
      </p:grpSpPr>
      <p:pic>
        <p:nvPicPr>
          <p:cNvPr id="4" name="j0400301.jpg"/>
          <p:cNvPicPr>
            <a:picLocks noChangeAspect="1"/>
          </p:cNvPicPr>
          <p:nvPr/>
        </p:nvPicPr>
        <p:blipFill>
          <a:blip r:embed="rId3"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RE’s teaching</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10</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7855F22-ADAE-489F-8C76-090D2C45BE11}"/>
              </a:ext>
            </a:extLst>
          </p:cNvPr>
          <p:cNvSpPr/>
          <p:nvPr/>
        </p:nvSpPr>
        <p:spPr>
          <a:xfrm>
            <a:off x="152400" y="1595021"/>
            <a:ext cx="8893743" cy="5262979"/>
          </a:xfrm>
          <a:prstGeom prst="rect">
            <a:avLst/>
          </a:prstGeom>
        </p:spPr>
        <p:txBody>
          <a:bodyPr wrap="square">
            <a:spAutoFit/>
          </a:bodyPr>
          <a:lstStyle/>
          <a:p>
            <a:pPr algn="just"/>
            <a:r>
              <a:rPr lang="en-US" sz="2400" dirty="0">
                <a:latin typeface="Gill Sans MT" panose="020B0502020104020203" pitchFamily="34" charset="0"/>
              </a:rPr>
              <a:t>Here was the situation, as they allege it.  The Mosaic regime was hovering over, smothering, dominating, intimidating, and persecuting the Christian system, so that the kingdom, the church (in its power and glory) was not yet fully operative.  However, in A.D. 70, when the Jewish nation was destroyed by the Romans, the church, or ‘the body’ was, in a manner of speaking, resurrected.  It had, in effect, been ‘buried’ under Judaism for forty years, from A.D. 30 to 70.  When the Jewish nation fell, though, in A.D. 70, there was at that time, effectually speaking, a resurrection of Christianity.  It was a raising of the body of Christ, from that old suppressive, </a:t>
            </a:r>
            <a:r>
              <a:rPr lang="en-US" sz="2400" dirty="0" err="1">
                <a:latin typeface="Gill Sans MT" panose="020B0502020104020203" pitchFamily="34" charset="0"/>
              </a:rPr>
              <a:t>Judaistic</a:t>
            </a:r>
            <a:r>
              <a:rPr lang="en-US" sz="2400" dirty="0">
                <a:latin typeface="Gill Sans MT" panose="020B0502020104020203" pitchFamily="34" charset="0"/>
              </a:rPr>
              <a:t> system.  So, according to the theology of Max King and his followers, when the Bible speaks of the resurrection of the body, it is not discussing the </a:t>
            </a:r>
            <a:r>
              <a:rPr lang="en-US" sz="2400" b="1" dirty="0">
                <a:latin typeface="Gill Sans MT" panose="020B0502020104020203" pitchFamily="34" charset="0"/>
              </a:rPr>
              <a:t>human </a:t>
            </a:r>
            <a:r>
              <a:rPr lang="en-US" sz="2400" dirty="0">
                <a:latin typeface="Gill Sans MT" panose="020B0502020104020203" pitchFamily="34" charset="0"/>
              </a:rPr>
              <a:t>body; rather, it is alluding to the resurrection of the church out of stifling Judaism.” (</a:t>
            </a:r>
            <a:r>
              <a:rPr lang="en-US" sz="2400" i="1" dirty="0">
                <a:solidFill>
                  <a:srgbClr val="FFCC66"/>
                </a:solidFill>
                <a:latin typeface="Gill Sans MT" panose="020B0502020104020203" pitchFamily="34" charset="0"/>
              </a:rPr>
              <a:t>The A.D. 70 Theory, </a:t>
            </a:r>
            <a:r>
              <a:rPr lang="en-US" sz="2400" dirty="0">
                <a:solidFill>
                  <a:srgbClr val="FFCC66"/>
                </a:solidFill>
                <a:latin typeface="Gill Sans MT" panose="020B0502020104020203" pitchFamily="34" charset="0"/>
              </a:rPr>
              <a:t>pp. 59-60</a:t>
            </a:r>
            <a:r>
              <a:rPr lang="en-US" sz="2400" dirty="0">
                <a:latin typeface="Gill Sans MT" panose="020B0502020104020203" pitchFamily="34" charset="0"/>
              </a:rPr>
              <a:t>)</a:t>
            </a:r>
          </a:p>
        </p:txBody>
      </p:sp>
    </p:spTree>
    <p:extLst>
      <p:ext uri="{BB962C8B-B14F-4D97-AF65-F5344CB8AC3E}">
        <p14:creationId xmlns:p14="http://schemas.microsoft.com/office/powerpoint/2010/main" val="425532322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RE’s teaching</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536032"/>
            <a:ext cx="89931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effectLst>
                  <a:outerShdw blurRad="38100" dist="38100" dir="2700000" algn="tl">
                    <a:srgbClr val="000000"/>
                  </a:outerShdw>
                </a:effectLst>
                <a:latin typeface="Berlin Sans FB" panose="020E0602020502020306" pitchFamily="34" charset="0"/>
              </a:rPr>
              <a:t>The “translation of the children of God from the Old Covenant to the New Covenant.”</a:t>
            </a:r>
            <a:endParaRPr lang="en-US" sz="2200" dirty="0">
              <a:solidFill>
                <a:srgbClr val="FFCC66"/>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11</a:t>
            </a:fld>
            <a:endParaRPr lang="en-US" sz="1800" b="1" dirty="0">
              <a:effectLst/>
              <a:latin typeface="Gill Sans MT" panose="020B0502020104020203" pitchFamily="34" charset="0"/>
            </a:endParaRPr>
          </a:p>
        </p:txBody>
      </p:sp>
      <p:sp>
        <p:nvSpPr>
          <p:cNvPr id="16" name="Text Box 15">
            <a:extLst>
              <a:ext uri="{FF2B5EF4-FFF2-40B4-BE49-F238E27FC236}">
                <a16:creationId xmlns:a16="http://schemas.microsoft.com/office/drawing/2014/main" id="{A1643DEC-66BD-45A0-AD29-84CC176DC3B9}"/>
              </a:ext>
            </a:extLst>
          </p:cNvPr>
          <p:cNvSpPr txBox="1">
            <a:spLocks noChangeArrowheads="1"/>
          </p:cNvSpPr>
          <p:nvPr/>
        </p:nvSpPr>
        <p:spPr bwMode="auto">
          <a:xfrm>
            <a:off x="152400" y="2362200"/>
            <a:ext cx="87741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effectLst>
                  <a:outerShdw blurRad="38100" dist="38100" dir="2700000" algn="tl">
                    <a:srgbClr val="000000"/>
                  </a:outerShdw>
                </a:effectLst>
                <a:latin typeface="Berlin Sans FB" panose="020E0602020502020306" pitchFamily="34" charset="0"/>
              </a:rPr>
              <a:t>The “harvest was the early church and all Israel.”</a:t>
            </a:r>
            <a:endParaRPr lang="en-US" sz="2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20" name="Text Box 15">
            <a:extLst>
              <a:ext uri="{FF2B5EF4-FFF2-40B4-BE49-F238E27FC236}">
                <a16:creationId xmlns:a16="http://schemas.microsoft.com/office/drawing/2014/main" id="{2E35EA08-DAF4-42AC-8D6E-769233B0F0FC}"/>
              </a:ext>
            </a:extLst>
          </p:cNvPr>
          <p:cNvSpPr txBox="1">
            <a:spLocks noChangeArrowheads="1"/>
          </p:cNvSpPr>
          <p:nvPr/>
        </p:nvSpPr>
        <p:spPr bwMode="auto">
          <a:xfrm>
            <a:off x="152400" y="2895600"/>
            <a:ext cx="87741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effectLst>
                  <a:outerShdw blurRad="38100" dist="38100" dir="2700000" algn="tl">
                    <a:srgbClr val="000000"/>
                  </a:outerShdw>
                </a:effectLst>
                <a:latin typeface="Berlin Sans FB" panose="020E0602020502020306" pitchFamily="34" charset="0"/>
              </a:rPr>
              <a:t>The resurrection is of a “corporate body” (singular) not “individual bodies” (plural).</a:t>
            </a: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11" name="Text Box 15">
            <a:extLst>
              <a:ext uri="{FF2B5EF4-FFF2-40B4-BE49-F238E27FC236}">
                <a16:creationId xmlns:a16="http://schemas.microsoft.com/office/drawing/2014/main" id="{D3C8F7D0-3E0A-4DC1-B14A-90ACD815D0A2}"/>
              </a:ext>
            </a:extLst>
          </p:cNvPr>
          <p:cNvSpPr txBox="1">
            <a:spLocks noChangeArrowheads="1"/>
          </p:cNvSpPr>
          <p:nvPr/>
        </p:nvSpPr>
        <p:spPr bwMode="auto">
          <a:xfrm>
            <a:off x="152400" y="3733800"/>
            <a:ext cx="87741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effectLst>
                  <a:outerShdw blurRad="38100" dist="38100" dir="2700000" algn="tl">
                    <a:srgbClr val="000000"/>
                  </a:outerShdw>
                </a:effectLst>
                <a:latin typeface="Berlin Sans FB" panose="020E0602020502020306" pitchFamily="34" charset="0"/>
              </a:rPr>
              <a:t>“Christ was the </a:t>
            </a:r>
            <a:r>
              <a:rPr lang="en-US" sz="2200" dirty="0" err="1">
                <a:effectLst>
                  <a:outerShdw blurRad="38100" dist="38100" dir="2700000" algn="tl">
                    <a:srgbClr val="000000"/>
                  </a:outerShdw>
                </a:effectLst>
                <a:latin typeface="Berlin Sans FB" panose="020E0602020502020306" pitchFamily="34" charset="0"/>
              </a:rPr>
              <a:t>firstfruits</a:t>
            </a:r>
            <a:r>
              <a:rPr lang="en-US" sz="2200" dirty="0">
                <a:effectLst>
                  <a:outerShdw blurRad="38100" dist="38100" dir="2700000" algn="tl">
                    <a:srgbClr val="000000"/>
                  </a:outerShdw>
                </a:effectLst>
                <a:latin typeface="Berlin Sans FB" panose="020E0602020502020306" pitchFamily="34" charset="0"/>
              </a:rPr>
              <a:t>” of the resurrection, but Israel was “the harvest” of the resurrection.</a:t>
            </a:r>
          </a:p>
        </p:txBody>
      </p:sp>
      <p:sp>
        <p:nvSpPr>
          <p:cNvPr id="12" name="Text Box 15">
            <a:extLst>
              <a:ext uri="{FF2B5EF4-FFF2-40B4-BE49-F238E27FC236}">
                <a16:creationId xmlns:a16="http://schemas.microsoft.com/office/drawing/2014/main" id="{A579DC7F-DA2D-4304-971E-C8EFFC7F07D7}"/>
              </a:ext>
            </a:extLst>
          </p:cNvPr>
          <p:cNvSpPr txBox="1">
            <a:spLocks noChangeArrowheads="1"/>
          </p:cNvSpPr>
          <p:nvPr/>
        </p:nvSpPr>
        <p:spPr bwMode="auto">
          <a:xfrm>
            <a:off x="152400" y="4543928"/>
            <a:ext cx="877411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effectLst>
                  <a:outerShdw blurRad="38100" dist="38100" dir="2700000" algn="tl">
                    <a:srgbClr val="000000"/>
                  </a:outerShdw>
                </a:effectLst>
                <a:latin typeface="Berlin Sans FB" panose="020E0602020502020306" pitchFamily="34" charset="0"/>
              </a:rPr>
              <a:t>Israel (“carnal system of Judaism”) was “the natural body that was sown” and the “spiritual body” that was raised is “Christianity,” and this resurrection occurred in 70 </a:t>
            </a:r>
            <a:r>
              <a:rPr lang="en-US" sz="2200" cap="small" dirty="0">
                <a:effectLst>
                  <a:outerShdw blurRad="38100" dist="38100" dir="2700000" algn="tl">
                    <a:srgbClr val="000000"/>
                  </a:outerShdw>
                </a:effectLst>
                <a:latin typeface="Berlin Sans FB" panose="020E0602020502020306" pitchFamily="34" charset="0"/>
              </a:rPr>
              <a:t>a.d</a:t>
            </a:r>
            <a:r>
              <a:rPr lang="en-US" sz="2200" dirty="0">
                <a:effectLst>
                  <a:outerShdw blurRad="38100" dist="38100" dir="2700000" algn="tl">
                    <a:srgbClr val="000000"/>
                  </a:outerShdw>
                </a:effectLst>
                <a:latin typeface="Berlin Sans FB" panose="020E0602020502020306" pitchFamily="34" charset="0"/>
              </a:rPr>
              <a:t>.</a:t>
            </a:r>
          </a:p>
        </p:txBody>
      </p:sp>
      <p:sp>
        <p:nvSpPr>
          <p:cNvPr id="13" name="Text Box 15">
            <a:extLst>
              <a:ext uri="{FF2B5EF4-FFF2-40B4-BE49-F238E27FC236}">
                <a16:creationId xmlns:a16="http://schemas.microsoft.com/office/drawing/2014/main" id="{88582224-758A-4AE5-91DA-8BFB7BE600D5}"/>
              </a:ext>
            </a:extLst>
          </p:cNvPr>
          <p:cNvSpPr txBox="1">
            <a:spLocks noChangeArrowheads="1"/>
          </p:cNvSpPr>
          <p:nvPr/>
        </p:nvSpPr>
        <p:spPr bwMode="auto">
          <a:xfrm>
            <a:off x="152400" y="5791200"/>
            <a:ext cx="87741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effectLst>
                  <a:outerShdw blurRad="38100" dist="38100" dir="2700000" algn="tl">
                    <a:srgbClr val="000000"/>
                  </a:outerShdw>
                </a:effectLst>
                <a:latin typeface="Berlin Sans FB" panose="020E0602020502020306" pitchFamily="34" charset="0"/>
              </a:rPr>
              <a:t>The “church” was raised from the dead because it “was in the grave or casket of Judaism.”</a:t>
            </a:r>
          </a:p>
        </p:txBody>
      </p:sp>
      <p:sp>
        <p:nvSpPr>
          <p:cNvPr id="14" name="Rectangle: Rounded Corners 13">
            <a:extLst>
              <a:ext uri="{FF2B5EF4-FFF2-40B4-BE49-F238E27FC236}">
                <a16:creationId xmlns:a16="http://schemas.microsoft.com/office/drawing/2014/main" id="{6F9B3134-2555-4691-913F-20C3DC796E70}"/>
              </a:ext>
            </a:extLst>
          </p:cNvPr>
          <p:cNvSpPr/>
          <p:nvPr/>
        </p:nvSpPr>
        <p:spPr bwMode="auto">
          <a:xfrm>
            <a:off x="152400" y="1600200"/>
            <a:ext cx="8848344" cy="4815543"/>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4000" dirty="0">
                <a:latin typeface="Gill Sans MT" panose="020B0502020104020203" pitchFamily="34" charset="0"/>
              </a:rPr>
              <a:t>RE denies that the “resurrection of the dead” mentioned prominently in the New Testament is a literal resurrection of human beings:  </a:t>
            </a:r>
            <a:r>
              <a:rPr lang="en-US" sz="4000" dirty="0">
                <a:solidFill>
                  <a:srgbClr val="FFCC66"/>
                </a:solidFill>
                <a:latin typeface="Gill Sans MT" panose="020B0502020104020203" pitchFamily="34" charset="0"/>
              </a:rPr>
              <a:t>Matt. 22:23-33; Mk. 12:18-27; Lk. 20:27-40; Acts 23:6; 24:15; 1 Cor. 15; Phil. 3:10-11</a:t>
            </a:r>
            <a:endParaRPr kumimoji="0" lang="en-US" sz="4000" i="0" u="none" strike="noStrike" cap="none" normalizeH="0" baseline="0" dirty="0">
              <a:ln>
                <a:noFill/>
              </a:ln>
              <a:solidFill>
                <a:srgbClr val="FFCC66"/>
              </a:solidFill>
              <a:effectLst/>
              <a:latin typeface="Gill Sans MT" panose="020B0502020104020203" pitchFamily="34" charset="0"/>
            </a:endParaRPr>
          </a:p>
        </p:txBody>
      </p:sp>
    </p:spTree>
    <p:extLst>
      <p:ext uri="{BB962C8B-B14F-4D97-AF65-F5344CB8AC3E}">
        <p14:creationId xmlns:p14="http://schemas.microsoft.com/office/powerpoint/2010/main" val="24425137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P spid="20" grpId="0"/>
      <p:bldP spid="11" grpId="0"/>
      <p:bldP spid="12" grpId="0"/>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Matthew 22:23-33</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12</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59C7D79-592C-473F-A9E1-D76A72BC7F89}"/>
              </a:ext>
            </a:extLst>
          </p:cNvPr>
          <p:cNvSpPr/>
          <p:nvPr/>
        </p:nvSpPr>
        <p:spPr>
          <a:xfrm>
            <a:off x="381000" y="1854875"/>
            <a:ext cx="8686800" cy="4401205"/>
          </a:xfrm>
          <a:prstGeom prst="rect">
            <a:avLst/>
          </a:prstGeom>
        </p:spPr>
        <p:txBody>
          <a:bodyPr wrap="square">
            <a:spAutoFit/>
          </a:bodyPr>
          <a:lstStyle/>
          <a:p>
            <a:pPr marR="365760" algn="just">
              <a:spcBef>
                <a:spcPts val="0"/>
              </a:spcBef>
              <a:spcAft>
                <a:spcPts val="0"/>
              </a:spcAft>
            </a:pPr>
            <a:r>
              <a:rPr lang="en-US" sz="28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23</a:t>
            </a:r>
            <a:r>
              <a:rPr lang="en-US" sz="2800" b="1" i="1" dirty="0">
                <a:latin typeface="Gill Sans MT" panose="020B0502020104020203" pitchFamily="34" charset="0"/>
                <a:ea typeface="Calibri" panose="020F0502020204030204" pitchFamily="34" charset="0"/>
                <a:cs typeface="Calibri" panose="020F0502020204030204" pitchFamily="34" charset="0"/>
              </a:rPr>
              <a:t> </a:t>
            </a:r>
            <a:r>
              <a:rPr lang="en-US" sz="2800" i="1" dirty="0">
                <a:latin typeface="Gill Sans MT" panose="020B0502020104020203" pitchFamily="34" charset="0"/>
                <a:ea typeface="Calibri" panose="020F0502020204030204" pitchFamily="34" charset="0"/>
                <a:cs typeface="Calibri" panose="020F0502020204030204" pitchFamily="34" charset="0"/>
              </a:rPr>
              <a:t>The same day the Sadducees, who say there is no resurrection, came to Him and asked Him, </a:t>
            </a:r>
            <a:r>
              <a:rPr lang="en-US" sz="28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24</a:t>
            </a:r>
            <a:r>
              <a:rPr lang="en-US" sz="2800" i="1" dirty="0">
                <a:latin typeface="Gill Sans MT" panose="020B0502020104020203" pitchFamily="34" charset="0"/>
                <a:ea typeface="Calibri" panose="020F0502020204030204" pitchFamily="34" charset="0"/>
                <a:cs typeface="Calibri" panose="020F0502020204030204" pitchFamily="34" charset="0"/>
              </a:rPr>
              <a:t> saying:  “Teacher, Moses said that if a man dies, having no children, his brother shall marry his wife and raise up offspring for his brother. </a:t>
            </a:r>
            <a:r>
              <a:rPr lang="en-US" sz="28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25</a:t>
            </a:r>
            <a:r>
              <a:rPr lang="en-US" sz="2800" i="1" dirty="0">
                <a:latin typeface="Gill Sans MT" panose="020B0502020104020203" pitchFamily="34" charset="0"/>
                <a:ea typeface="Calibri" panose="020F0502020204030204" pitchFamily="34" charset="0"/>
                <a:cs typeface="Calibri" panose="020F0502020204030204" pitchFamily="34" charset="0"/>
              </a:rPr>
              <a:t> Now there were with us seven brothers.  The first died after he had married, and having no offspring, left his wife to his brother. </a:t>
            </a:r>
            <a:r>
              <a:rPr lang="en-US" sz="28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26</a:t>
            </a:r>
            <a:r>
              <a:rPr lang="en-US" sz="2800" i="1" dirty="0">
                <a:latin typeface="Gill Sans MT" panose="020B0502020104020203" pitchFamily="34" charset="0"/>
                <a:ea typeface="Calibri" panose="020F0502020204030204" pitchFamily="34" charset="0"/>
                <a:cs typeface="Calibri" panose="020F0502020204030204" pitchFamily="34" charset="0"/>
              </a:rPr>
              <a:t> Likewise the second also, and the third, even to the seventh. </a:t>
            </a:r>
            <a:r>
              <a:rPr lang="en-US" sz="28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27</a:t>
            </a:r>
            <a:r>
              <a:rPr lang="en-US" sz="2800" i="1" dirty="0">
                <a:latin typeface="Gill Sans MT" panose="020B0502020104020203" pitchFamily="34" charset="0"/>
                <a:ea typeface="Calibri" panose="020F0502020204030204" pitchFamily="34" charset="0"/>
                <a:cs typeface="Calibri" panose="020F0502020204030204" pitchFamily="34" charset="0"/>
              </a:rPr>
              <a:t> Last of all the woman died also. </a:t>
            </a:r>
            <a:r>
              <a:rPr lang="en-US" sz="28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28</a:t>
            </a:r>
            <a:r>
              <a:rPr lang="en-US" sz="2800" b="1" i="1" dirty="0">
                <a:latin typeface="Gill Sans MT" panose="020B0502020104020203" pitchFamily="34" charset="0"/>
                <a:ea typeface="Calibri" panose="020F0502020204030204" pitchFamily="34" charset="0"/>
                <a:cs typeface="Calibri" panose="020F0502020204030204" pitchFamily="34" charset="0"/>
              </a:rPr>
              <a:t> </a:t>
            </a:r>
            <a:r>
              <a:rPr lang="en-US" sz="2800" i="1" dirty="0">
                <a:latin typeface="Gill Sans MT" panose="020B0502020104020203" pitchFamily="34" charset="0"/>
                <a:ea typeface="Calibri" panose="020F0502020204030204" pitchFamily="34" charset="0"/>
                <a:cs typeface="Calibri" panose="020F0502020204030204" pitchFamily="34" charset="0"/>
              </a:rPr>
              <a:t>Therefore, in the resurrection, whose wife of the seven will she be?  For they all had her.”</a:t>
            </a:r>
            <a:endParaRPr lang="en-US" sz="28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88818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Matthew 22:23-33</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13</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59C7D79-592C-473F-A9E1-D76A72BC7F89}"/>
              </a:ext>
            </a:extLst>
          </p:cNvPr>
          <p:cNvSpPr/>
          <p:nvPr/>
        </p:nvSpPr>
        <p:spPr>
          <a:xfrm>
            <a:off x="228600" y="1854875"/>
            <a:ext cx="8686800" cy="3970318"/>
          </a:xfrm>
          <a:prstGeom prst="rect">
            <a:avLst/>
          </a:prstGeom>
        </p:spPr>
        <p:txBody>
          <a:bodyPr wrap="square">
            <a:spAutoFit/>
          </a:bodyPr>
          <a:lstStyle/>
          <a:p>
            <a:pPr algn="just"/>
            <a:r>
              <a:rPr lang="en-US" sz="2800" b="1" i="1" dirty="0">
                <a:solidFill>
                  <a:srgbClr val="FFCC66"/>
                </a:solidFill>
                <a:latin typeface="Gill Sans MT" panose="020B0502020104020203" pitchFamily="34" charset="0"/>
              </a:rPr>
              <a:t>29</a:t>
            </a:r>
            <a:r>
              <a:rPr lang="en-US" sz="2800" i="1" dirty="0">
                <a:latin typeface="Gill Sans MT" panose="020B0502020104020203" pitchFamily="34" charset="0"/>
              </a:rPr>
              <a:t> Jesus answered and said to them, “You are mistaken, not knowing the Scriptures nor the power of God. </a:t>
            </a:r>
            <a:r>
              <a:rPr lang="en-US" sz="2800" b="1" i="1" dirty="0">
                <a:solidFill>
                  <a:srgbClr val="FFCC66"/>
                </a:solidFill>
                <a:latin typeface="Gill Sans MT" panose="020B0502020104020203" pitchFamily="34" charset="0"/>
              </a:rPr>
              <a:t>30</a:t>
            </a:r>
            <a:r>
              <a:rPr lang="en-US" sz="2800" i="1" dirty="0">
                <a:latin typeface="Gill Sans MT" panose="020B0502020104020203" pitchFamily="34" charset="0"/>
              </a:rPr>
              <a:t> For in the resurrection they neither marry nor are given in marriage, but are like angels of God in heaven. </a:t>
            </a:r>
            <a:r>
              <a:rPr lang="en-US" sz="2800" b="1" i="1" dirty="0">
                <a:solidFill>
                  <a:srgbClr val="FFCC66"/>
                </a:solidFill>
                <a:latin typeface="Gill Sans MT" panose="020B0502020104020203" pitchFamily="34" charset="0"/>
              </a:rPr>
              <a:t>31</a:t>
            </a:r>
            <a:r>
              <a:rPr lang="en-US" sz="2800" i="1" dirty="0">
                <a:latin typeface="Gill Sans MT" panose="020B0502020104020203" pitchFamily="34" charset="0"/>
              </a:rPr>
              <a:t> But concerning the resurrection of the dead, have you not read what was spoken to you by God, saying, </a:t>
            </a:r>
            <a:r>
              <a:rPr lang="en-US" sz="2800" b="1" i="1" dirty="0">
                <a:solidFill>
                  <a:srgbClr val="FFCC66"/>
                </a:solidFill>
                <a:latin typeface="Gill Sans MT" panose="020B0502020104020203" pitchFamily="34" charset="0"/>
              </a:rPr>
              <a:t>32</a:t>
            </a:r>
            <a:r>
              <a:rPr lang="en-US" sz="2800" i="1" dirty="0">
                <a:latin typeface="Gill Sans MT" panose="020B0502020104020203" pitchFamily="34" charset="0"/>
              </a:rPr>
              <a:t> ‘I am the God of Abraham, the God of Isaac, and the God of Jacob’?  God is not the God of the dead, but of the living.” </a:t>
            </a:r>
            <a:r>
              <a:rPr lang="en-US" sz="2800" b="1" i="1" dirty="0">
                <a:solidFill>
                  <a:srgbClr val="FFCC66"/>
                </a:solidFill>
                <a:latin typeface="Gill Sans MT" panose="020B0502020104020203" pitchFamily="34" charset="0"/>
              </a:rPr>
              <a:t>33</a:t>
            </a:r>
            <a:r>
              <a:rPr lang="en-US" sz="2800" i="1" dirty="0">
                <a:latin typeface="Gill Sans MT" panose="020B0502020104020203" pitchFamily="34" charset="0"/>
              </a:rPr>
              <a:t> And when the multitudes heard this, they were astonished at His teaching.</a:t>
            </a:r>
            <a:endParaRPr lang="en-US" sz="2800" dirty="0">
              <a:latin typeface="Gill Sans MT" panose="020B0502020104020203" pitchFamily="34" charset="0"/>
            </a:endParaRPr>
          </a:p>
        </p:txBody>
      </p:sp>
    </p:spTree>
    <p:extLst>
      <p:ext uri="{BB962C8B-B14F-4D97-AF65-F5344CB8AC3E}">
        <p14:creationId xmlns:p14="http://schemas.microsoft.com/office/powerpoint/2010/main" val="33526334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Matthew 22:23-33</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742090"/>
            <a:ext cx="89931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Sadducees discuss the death of eight people in </a:t>
            </a:r>
            <a:r>
              <a:rPr lang="en-US" sz="2800" dirty="0">
                <a:solidFill>
                  <a:srgbClr val="FFCC66"/>
                </a:solidFill>
                <a:effectLst>
                  <a:outerShdw blurRad="38100" dist="38100" dir="2700000" algn="tl">
                    <a:srgbClr val="000000"/>
                  </a:outerShdw>
                </a:effectLst>
                <a:latin typeface="Berlin Sans FB" panose="020E0602020502020306" pitchFamily="34" charset="0"/>
              </a:rPr>
              <a:t>vv. 24-27</a:t>
            </a:r>
            <a:r>
              <a:rPr lang="en-US" sz="2800" dirty="0">
                <a:effectLst>
                  <a:outerShdw blurRad="38100" dist="38100" dir="2700000" algn="tl">
                    <a:srgbClr val="000000"/>
                  </a:outerShdw>
                </a:effectLst>
                <a:latin typeface="Berlin Sans FB" panose="020E0602020502020306" pitchFamily="34" charset="0"/>
              </a:rPr>
              <a:t>:  </a:t>
            </a:r>
            <a:r>
              <a:rPr lang="en-US" sz="2800" i="1" dirty="0">
                <a:solidFill>
                  <a:srgbClr val="FFFF00"/>
                </a:solidFill>
                <a:effectLst>
                  <a:outerShdw blurRad="38100" dist="38100" dir="2700000" algn="tl">
                    <a:srgbClr val="000000"/>
                  </a:outerShdw>
                </a:effectLst>
                <a:latin typeface="Berlin Sans FB" panose="020E0602020502020306" pitchFamily="34" charset="0"/>
              </a:rPr>
              <a:t>“brothers” “even to the seventh” “died”  </a:t>
            </a:r>
            <a:r>
              <a:rPr lang="en-US" sz="2800" dirty="0">
                <a:effectLst>
                  <a:outerShdw blurRad="38100" dist="38100" dir="2700000" algn="tl">
                    <a:srgbClr val="000000"/>
                  </a:outerShdw>
                </a:effectLst>
                <a:latin typeface="Berlin Sans FB" panose="020E0602020502020306" pitchFamily="34" charset="0"/>
              </a:rPr>
              <a:t>and</a:t>
            </a:r>
            <a:r>
              <a:rPr lang="en-US" sz="2800" i="1" dirty="0">
                <a:solidFill>
                  <a:srgbClr val="FFFF00"/>
                </a:solidFill>
                <a:effectLst>
                  <a:outerShdw blurRad="38100" dist="38100" dir="2700000" algn="tl">
                    <a:srgbClr val="000000"/>
                  </a:outerShdw>
                </a:effectLst>
                <a:latin typeface="Berlin Sans FB" panose="020E0602020502020306" pitchFamily="34" charset="0"/>
              </a:rPr>
              <a:t> “then last of all the woman died also.”  </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14</a:t>
            </a:fld>
            <a:endParaRPr lang="en-US" sz="1800" b="1" dirty="0">
              <a:effectLst/>
              <a:latin typeface="Gill Sans MT" panose="020B0502020104020203" pitchFamily="34" charset="0"/>
            </a:endParaRPr>
          </a:p>
        </p:txBody>
      </p:sp>
      <p:sp>
        <p:nvSpPr>
          <p:cNvPr id="16" name="Text Box 15">
            <a:extLst>
              <a:ext uri="{FF2B5EF4-FFF2-40B4-BE49-F238E27FC236}">
                <a16:creationId xmlns:a16="http://schemas.microsoft.com/office/drawing/2014/main" id="{A1643DEC-66BD-45A0-AD29-84CC176DC3B9}"/>
              </a:ext>
            </a:extLst>
          </p:cNvPr>
          <p:cNvSpPr txBox="1">
            <a:spLocks noChangeArrowheads="1"/>
          </p:cNvSpPr>
          <p:nvPr/>
        </p:nvSpPr>
        <p:spPr bwMode="auto">
          <a:xfrm>
            <a:off x="152400" y="3200400"/>
            <a:ext cx="87741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Sadducees then clearly say in </a:t>
            </a:r>
            <a:r>
              <a:rPr lang="en-US" sz="2800" dirty="0">
                <a:solidFill>
                  <a:srgbClr val="FFCC66"/>
                </a:solidFill>
                <a:effectLst>
                  <a:outerShdw blurRad="38100" dist="38100" dir="2700000" algn="tl">
                    <a:srgbClr val="000000"/>
                  </a:outerShdw>
                </a:effectLst>
                <a:latin typeface="Berlin Sans FB" panose="020E0602020502020306" pitchFamily="34" charset="0"/>
              </a:rPr>
              <a:t>v. 28</a:t>
            </a:r>
            <a:r>
              <a:rPr lang="en-US" sz="2800" dirty="0">
                <a:effectLst>
                  <a:outerShdw blurRad="38100" dist="38100" dir="2700000" algn="tl">
                    <a:srgbClr val="000000"/>
                  </a:outerShdw>
                </a:effectLst>
                <a:latin typeface="Berlin Sans FB" panose="020E0602020502020306" pitchFamily="34" charset="0"/>
              </a:rPr>
              <a:t>:  </a:t>
            </a:r>
            <a:r>
              <a:rPr lang="en-US" sz="2800" i="1" dirty="0">
                <a:solidFill>
                  <a:srgbClr val="FFFF00"/>
                </a:solidFill>
                <a:effectLst>
                  <a:outerShdw blurRad="38100" dist="38100" dir="2700000" algn="tl">
                    <a:srgbClr val="000000"/>
                  </a:outerShdw>
                </a:effectLst>
                <a:latin typeface="Berlin Sans FB" panose="020E0602020502020306" pitchFamily="34" charset="0"/>
              </a:rPr>
              <a:t>“in the resurrection, whose wife of the seven will she be?” </a:t>
            </a:r>
          </a:p>
        </p:txBody>
      </p:sp>
      <p:sp>
        <p:nvSpPr>
          <p:cNvPr id="20" name="Text Box 15">
            <a:extLst>
              <a:ext uri="{FF2B5EF4-FFF2-40B4-BE49-F238E27FC236}">
                <a16:creationId xmlns:a16="http://schemas.microsoft.com/office/drawing/2014/main" id="{2E35EA08-DAF4-42AC-8D6E-769233B0F0FC}"/>
              </a:ext>
            </a:extLst>
          </p:cNvPr>
          <p:cNvSpPr txBox="1">
            <a:spLocks noChangeArrowheads="1"/>
          </p:cNvSpPr>
          <p:nvPr/>
        </p:nvSpPr>
        <p:spPr bwMode="auto">
          <a:xfrm>
            <a:off x="152400" y="4343400"/>
            <a:ext cx="87741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In </a:t>
            </a:r>
            <a:r>
              <a:rPr lang="en-US" sz="2800" dirty="0">
                <a:solidFill>
                  <a:srgbClr val="FFCC66"/>
                </a:solidFill>
                <a:effectLst>
                  <a:outerShdw blurRad="38100" dist="38100" dir="2700000" algn="tl">
                    <a:srgbClr val="000000"/>
                  </a:outerShdw>
                </a:effectLst>
                <a:latin typeface="Berlin Sans FB" panose="020E0602020502020306" pitchFamily="34" charset="0"/>
              </a:rPr>
              <a:t>v. 30 </a:t>
            </a:r>
            <a:r>
              <a:rPr lang="en-US" sz="2800" dirty="0">
                <a:effectLst>
                  <a:outerShdw blurRad="38100" dist="38100" dir="2700000" algn="tl">
                    <a:srgbClr val="000000"/>
                  </a:outerShdw>
                </a:effectLst>
                <a:latin typeface="Berlin Sans FB" panose="020E0602020502020306" pitchFamily="34" charset="0"/>
              </a:rPr>
              <a:t>Jesus says:  </a:t>
            </a:r>
            <a:r>
              <a:rPr lang="en-US" sz="2800" i="1" dirty="0">
                <a:solidFill>
                  <a:srgbClr val="FFFF00"/>
                </a:solidFill>
                <a:effectLst>
                  <a:outerShdw blurRad="38100" dist="38100" dir="2700000" algn="tl">
                    <a:srgbClr val="000000"/>
                  </a:outerShdw>
                </a:effectLst>
                <a:latin typeface="Berlin Sans FB" panose="020E0602020502020306" pitchFamily="34" charset="0"/>
              </a:rPr>
              <a:t>“in the resurrection </a:t>
            </a:r>
            <a:r>
              <a:rPr lang="en-US" sz="2800" i="1" u="sng" dirty="0">
                <a:solidFill>
                  <a:srgbClr val="FFFF00"/>
                </a:solidFill>
                <a:effectLst>
                  <a:outerShdw blurRad="38100" dist="38100" dir="2700000" algn="tl">
                    <a:srgbClr val="000000"/>
                  </a:outerShdw>
                </a:effectLst>
                <a:latin typeface="Berlin Sans FB" panose="020E0602020502020306" pitchFamily="34" charset="0"/>
              </a:rPr>
              <a:t>they</a:t>
            </a:r>
            <a:r>
              <a:rPr lang="en-US" sz="2800" i="1" dirty="0">
                <a:solidFill>
                  <a:srgbClr val="FFFF00"/>
                </a:solidFill>
                <a:effectLst>
                  <a:outerShdw blurRad="38100" dist="38100" dir="2700000" algn="tl">
                    <a:srgbClr val="000000"/>
                  </a:outerShdw>
                </a:effectLst>
                <a:latin typeface="Berlin Sans FB" panose="020E0602020502020306" pitchFamily="34" charset="0"/>
              </a:rPr>
              <a:t> neither marry or are given in marriage.”</a:t>
            </a: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11" name="Text Box 15">
            <a:extLst>
              <a:ext uri="{FF2B5EF4-FFF2-40B4-BE49-F238E27FC236}">
                <a16:creationId xmlns:a16="http://schemas.microsoft.com/office/drawing/2014/main" id="{9298B407-22D7-4A42-9E8D-5E5655C8CE4E}"/>
              </a:ext>
            </a:extLst>
          </p:cNvPr>
          <p:cNvSpPr txBox="1">
            <a:spLocks noChangeArrowheads="1"/>
          </p:cNvSpPr>
          <p:nvPr/>
        </p:nvSpPr>
        <p:spPr bwMode="auto">
          <a:xfrm>
            <a:off x="152400" y="5370493"/>
            <a:ext cx="87741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Are the </a:t>
            </a:r>
            <a:r>
              <a:rPr lang="en-US" sz="2800" i="1" dirty="0">
                <a:solidFill>
                  <a:srgbClr val="FFFF00"/>
                </a:solidFill>
                <a:effectLst>
                  <a:outerShdw blurRad="38100" dist="38100" dir="2700000" algn="tl">
                    <a:srgbClr val="000000"/>
                  </a:outerShdw>
                </a:effectLst>
                <a:latin typeface="Berlin Sans FB" panose="020E0602020502020306" pitchFamily="34" charset="0"/>
              </a:rPr>
              <a:t>“</a:t>
            </a:r>
            <a:r>
              <a:rPr lang="en-US" sz="2800" i="1" u="sng" dirty="0">
                <a:solidFill>
                  <a:srgbClr val="FFFF00"/>
                </a:solidFill>
                <a:effectLst>
                  <a:outerShdw blurRad="38100" dist="38100" dir="2700000" algn="tl">
                    <a:srgbClr val="000000"/>
                  </a:outerShdw>
                </a:effectLst>
                <a:latin typeface="Berlin Sans FB" panose="020E0602020502020306" pitchFamily="34" charset="0"/>
              </a:rPr>
              <a:t>they</a:t>
            </a:r>
            <a:r>
              <a:rPr lang="en-US" sz="2800" i="1" dirty="0">
                <a:solidFill>
                  <a:srgbClr val="FFFF00"/>
                </a:solidFill>
                <a:effectLst>
                  <a:outerShdw blurRad="38100" dist="38100" dir="2700000" algn="tl">
                    <a:srgbClr val="000000"/>
                  </a:outerShdw>
                </a:effectLst>
                <a:latin typeface="Berlin Sans FB" panose="020E0602020502020306" pitchFamily="34" charset="0"/>
              </a:rPr>
              <a:t>”</a:t>
            </a:r>
            <a:r>
              <a:rPr lang="en-US" sz="2800"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people or the church?  People or Israel?  People or the New Covenant?</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3755438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P spid="2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Matthew 22:23-33</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742090"/>
            <a:ext cx="89931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Jesus said if one denies the resurrection:  </a:t>
            </a:r>
            <a:r>
              <a:rPr lang="en-US" sz="3200" i="1" dirty="0">
                <a:solidFill>
                  <a:srgbClr val="FFFF00"/>
                </a:solidFill>
                <a:effectLst>
                  <a:outerShdw blurRad="38100" dist="38100" dir="2700000" algn="tl">
                    <a:srgbClr val="000000"/>
                  </a:outerShdw>
                </a:effectLst>
                <a:latin typeface="Berlin Sans FB" panose="020E0602020502020306" pitchFamily="34" charset="0"/>
              </a:rPr>
              <a:t>“Ye do err, not knowing the scriptures, or the power of God.”  </a:t>
            </a:r>
            <a:r>
              <a:rPr lang="en-US" sz="3200" dirty="0">
                <a:solidFill>
                  <a:srgbClr val="FFCC66"/>
                </a:solidFill>
                <a:effectLst>
                  <a:outerShdw blurRad="38100" dist="38100" dir="2700000" algn="tl">
                    <a:srgbClr val="000000"/>
                  </a:outerShdw>
                </a:effectLst>
                <a:latin typeface="Berlin Sans FB" panose="020E0602020502020306" pitchFamily="34" charset="0"/>
              </a:rPr>
              <a:t>v. 29</a:t>
            </a:r>
            <a:r>
              <a:rPr lang="en-US" sz="3200" i="1" dirty="0">
                <a:solidFill>
                  <a:srgbClr val="FFCC66"/>
                </a:solidFill>
                <a:effectLst>
                  <a:outerShdw blurRad="38100" dist="38100" dir="2700000" algn="tl">
                    <a:srgbClr val="000000"/>
                  </a:outerShdw>
                </a:effectLst>
                <a:latin typeface="Berlin Sans FB" panose="020E0602020502020306" pitchFamily="34" charset="0"/>
              </a:rPr>
              <a:t> </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15</a:t>
            </a:fld>
            <a:endParaRPr lang="en-US" sz="1800" b="1" dirty="0">
              <a:effectLst/>
              <a:latin typeface="Gill Sans MT" panose="020B0502020104020203" pitchFamily="34" charset="0"/>
            </a:endParaRPr>
          </a:p>
        </p:txBody>
      </p:sp>
      <p:sp>
        <p:nvSpPr>
          <p:cNvPr id="16" name="Text Box 15">
            <a:extLst>
              <a:ext uri="{FF2B5EF4-FFF2-40B4-BE49-F238E27FC236}">
                <a16:creationId xmlns:a16="http://schemas.microsoft.com/office/drawing/2014/main" id="{A1643DEC-66BD-45A0-AD29-84CC176DC3B9}"/>
              </a:ext>
            </a:extLst>
          </p:cNvPr>
          <p:cNvSpPr txBox="1">
            <a:spLocks noChangeArrowheads="1"/>
          </p:cNvSpPr>
          <p:nvPr/>
        </p:nvSpPr>
        <p:spPr bwMode="auto">
          <a:xfrm>
            <a:off x="152400" y="3541674"/>
            <a:ext cx="87741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The Sadducees smugly thought they had painted Jesus into a philosophical corner.</a:t>
            </a:r>
            <a:endParaRPr lang="en-US" sz="32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20" name="Text Box 15">
            <a:extLst>
              <a:ext uri="{FF2B5EF4-FFF2-40B4-BE49-F238E27FC236}">
                <a16:creationId xmlns:a16="http://schemas.microsoft.com/office/drawing/2014/main" id="{2E35EA08-DAF4-42AC-8D6E-769233B0F0FC}"/>
              </a:ext>
            </a:extLst>
          </p:cNvPr>
          <p:cNvSpPr txBox="1">
            <a:spLocks noChangeArrowheads="1"/>
          </p:cNvSpPr>
          <p:nvPr/>
        </p:nvSpPr>
        <p:spPr bwMode="auto">
          <a:xfrm>
            <a:off x="152400" y="4863405"/>
            <a:ext cx="87741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If the resurrection was of causes, institutions, covenants or corporate bodies; Jesus would surely have corrected them!</a:t>
            </a:r>
            <a:endParaRPr lang="en-US" sz="3200" i="1" dirty="0">
              <a:solidFill>
                <a:srgbClr val="FFFF00"/>
              </a:solidFill>
              <a:effectLst>
                <a:outerShdw blurRad="38100" dist="38100" dir="2700000" algn="tl">
                  <a:srgbClr val="000000"/>
                </a:outerShdw>
              </a:effectLst>
              <a:latin typeface="Berlin Sans FB" panose="020E0602020502020306"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Tree>
    <p:extLst>
      <p:ext uri="{BB962C8B-B14F-4D97-AF65-F5344CB8AC3E}">
        <p14:creationId xmlns:p14="http://schemas.microsoft.com/office/powerpoint/2010/main" val="12504647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Matthew 22:23-33</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847671"/>
            <a:ext cx="89931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4675" indent="-574675">
              <a:buClr>
                <a:schemeClr val="tx1"/>
              </a:buClr>
              <a:buSzPct val="125000"/>
              <a:buFont typeface="Wingdings 2" panose="05020102010507070707" pitchFamily="18" charset="2"/>
              <a:buChar char=""/>
            </a:pPr>
            <a:r>
              <a:rPr lang="en-US" sz="3600" i="1" dirty="0">
                <a:solidFill>
                  <a:srgbClr val="FFFF00"/>
                </a:solidFill>
                <a:effectLst>
                  <a:outerShdw blurRad="38100" dist="38100" dir="2700000" algn="tl">
                    <a:srgbClr val="000000"/>
                  </a:outerShdw>
                </a:effectLst>
                <a:latin typeface="Berlin Sans FB" panose="020E0602020502020306" pitchFamily="34" charset="0"/>
              </a:rPr>
              <a:t>“For in the resurrection </a:t>
            </a:r>
            <a:r>
              <a:rPr lang="en-US" sz="3600" i="1" u="sng" dirty="0">
                <a:solidFill>
                  <a:srgbClr val="FFFF00"/>
                </a:solidFill>
                <a:effectLst>
                  <a:outerShdw blurRad="38100" dist="38100" dir="2700000" algn="tl">
                    <a:srgbClr val="000000"/>
                  </a:outerShdw>
                </a:effectLst>
                <a:latin typeface="Berlin Sans FB" panose="020E0602020502020306" pitchFamily="34" charset="0"/>
              </a:rPr>
              <a:t>they</a:t>
            </a:r>
            <a:r>
              <a:rPr lang="en-US" sz="3600" i="1" dirty="0">
                <a:solidFill>
                  <a:srgbClr val="FFFF00"/>
                </a:solidFill>
                <a:effectLst>
                  <a:outerShdw blurRad="38100" dist="38100" dir="2700000" algn="tl">
                    <a:srgbClr val="000000"/>
                  </a:outerShdw>
                </a:effectLst>
                <a:latin typeface="Berlin Sans FB" panose="020E0602020502020306" pitchFamily="34" charset="0"/>
              </a:rPr>
              <a:t> neither marry nor are given in marriage.”  </a:t>
            </a:r>
            <a:r>
              <a:rPr lang="en-US" sz="3600" dirty="0">
                <a:solidFill>
                  <a:srgbClr val="FFCC66"/>
                </a:solidFill>
                <a:effectLst>
                  <a:outerShdw blurRad="38100" dist="38100" dir="2700000" algn="tl">
                    <a:srgbClr val="000000"/>
                  </a:outerShdw>
                </a:effectLst>
                <a:latin typeface="Berlin Sans FB" panose="020E0602020502020306" pitchFamily="34" charset="0"/>
              </a:rPr>
              <a:t>v. 30</a:t>
            </a:r>
            <a:r>
              <a:rPr lang="en-US" sz="3600" i="1" dirty="0">
                <a:solidFill>
                  <a:srgbClr val="FFCC66"/>
                </a:solidFill>
                <a:effectLst>
                  <a:outerShdw blurRad="38100" dist="38100" dir="2700000" algn="tl">
                    <a:srgbClr val="000000"/>
                  </a:outerShdw>
                </a:effectLst>
                <a:latin typeface="Berlin Sans FB" panose="020E0602020502020306" pitchFamily="34" charset="0"/>
              </a:rPr>
              <a:t> </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16</a:t>
            </a:fld>
            <a:endParaRPr lang="en-US" sz="1800" b="1" dirty="0">
              <a:effectLst/>
              <a:latin typeface="Gill Sans MT" panose="020B0502020104020203" pitchFamily="34" charset="0"/>
            </a:endParaRPr>
          </a:p>
        </p:txBody>
      </p:sp>
      <p:sp>
        <p:nvSpPr>
          <p:cNvPr id="16" name="Text Box 15">
            <a:extLst>
              <a:ext uri="{FF2B5EF4-FFF2-40B4-BE49-F238E27FC236}">
                <a16:creationId xmlns:a16="http://schemas.microsoft.com/office/drawing/2014/main" id="{A1643DEC-66BD-45A0-AD29-84CC176DC3B9}"/>
              </a:ext>
            </a:extLst>
          </p:cNvPr>
          <p:cNvSpPr txBox="1">
            <a:spLocks noChangeArrowheads="1"/>
          </p:cNvSpPr>
          <p:nvPr/>
        </p:nvSpPr>
        <p:spPr bwMode="auto">
          <a:xfrm>
            <a:off x="152400" y="3863876"/>
            <a:ext cx="87741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4675" indent="-574675">
              <a:buClr>
                <a:schemeClr val="tx1"/>
              </a:buClr>
              <a:buSzPct val="125000"/>
              <a:buFont typeface="Wingdings 2" panose="05020102010507070707" pitchFamily="18" charset="2"/>
              <a:buChar char=""/>
            </a:pPr>
            <a:r>
              <a:rPr lang="en-US" sz="3600" i="1" dirty="0">
                <a:solidFill>
                  <a:srgbClr val="FFFF00"/>
                </a:solidFill>
                <a:effectLst>
                  <a:outerShdw blurRad="38100" dist="38100" dir="2700000" algn="tl">
                    <a:srgbClr val="000000"/>
                  </a:outerShdw>
                </a:effectLst>
                <a:latin typeface="Berlin Sans FB" panose="020E0602020502020306" pitchFamily="34" charset="0"/>
              </a:rPr>
              <a:t>“I am the God of Abraham, the God of Isaac, and the God of Jacob.  God is not the God of the dead, but of the living.”</a:t>
            </a:r>
            <a:r>
              <a:rPr lang="en-US" sz="3600" dirty="0">
                <a:solidFill>
                  <a:srgbClr val="FFFF00"/>
                </a:solidFill>
                <a:effectLst>
                  <a:outerShdw blurRad="38100" dist="38100" dir="2700000" algn="tl">
                    <a:srgbClr val="000000"/>
                  </a:outerShdw>
                </a:effectLst>
                <a:latin typeface="Berlin Sans FB" panose="020E0602020502020306" pitchFamily="34" charset="0"/>
              </a:rPr>
              <a:t>  </a:t>
            </a:r>
            <a:r>
              <a:rPr lang="en-US" sz="3600" dirty="0">
                <a:solidFill>
                  <a:srgbClr val="FFCC66"/>
                </a:solidFill>
                <a:effectLst>
                  <a:outerShdw blurRad="38100" dist="38100" dir="2700000" algn="tl">
                    <a:srgbClr val="000000"/>
                  </a:outerShdw>
                </a:effectLst>
                <a:latin typeface="Berlin Sans FB" panose="020E0602020502020306" pitchFamily="34" charset="0"/>
              </a:rPr>
              <a:t>vv. 31-32</a:t>
            </a:r>
            <a:endParaRPr lang="en-US" sz="3600" i="1" dirty="0">
              <a:solidFill>
                <a:srgbClr val="FFCC66"/>
              </a:solidFill>
              <a:effectLst>
                <a:outerShdw blurRad="38100" dist="38100" dir="2700000" algn="tl">
                  <a:srgbClr val="000000"/>
                </a:outerShdw>
              </a:effectLst>
              <a:latin typeface="Berlin Sans FB" panose="020E0602020502020306"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Tree>
    <p:extLst>
      <p:ext uri="{BB962C8B-B14F-4D97-AF65-F5344CB8AC3E}">
        <p14:creationId xmlns:p14="http://schemas.microsoft.com/office/powerpoint/2010/main" val="171212219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Matthew 22:23-33</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17</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D160A310-0C20-4B8A-ACAD-BC6549CBB109}"/>
              </a:ext>
            </a:extLst>
          </p:cNvPr>
          <p:cNvSpPr/>
          <p:nvPr/>
        </p:nvSpPr>
        <p:spPr>
          <a:xfrm>
            <a:off x="304800" y="1600200"/>
            <a:ext cx="8839200" cy="4832092"/>
          </a:xfrm>
          <a:prstGeom prst="rect">
            <a:avLst/>
          </a:prstGeom>
        </p:spPr>
        <p:txBody>
          <a:bodyPr wrap="square">
            <a:spAutoFit/>
          </a:bodyPr>
          <a:lstStyle/>
          <a:p>
            <a:pPr marR="365760" algn="just">
              <a:spcBef>
                <a:spcPts val="0"/>
              </a:spcBef>
              <a:spcAft>
                <a:spcPts val="0"/>
              </a:spcAft>
            </a:pPr>
            <a:r>
              <a:rPr lang="en-US" sz="2800" dirty="0">
                <a:latin typeface="Gill Sans MT" panose="020B0502020104020203" pitchFamily="34" charset="0"/>
                <a:ea typeface="Calibri" panose="020F0502020204030204" pitchFamily="34" charset="0"/>
                <a:cs typeface="Calibri" panose="020F0502020204030204" pitchFamily="34" charset="0"/>
              </a:rPr>
              <a:t>“The fact is, that (i.e., bodily resurrection, </a:t>
            </a:r>
            <a:r>
              <a:rPr lang="en-US" sz="2800" dirty="0" err="1">
                <a:latin typeface="Gill Sans MT" panose="020B0502020104020203" pitchFamily="34" charset="0"/>
                <a:ea typeface="Calibri" panose="020F0502020204030204" pitchFamily="34" charset="0"/>
                <a:cs typeface="Calibri" panose="020F0502020204030204" pitchFamily="34" charset="0"/>
              </a:rPr>
              <a:t>cvt</a:t>
            </a:r>
            <a:r>
              <a:rPr lang="en-US" sz="2800" dirty="0">
                <a:latin typeface="Gill Sans MT" panose="020B0502020104020203" pitchFamily="34" charset="0"/>
                <a:ea typeface="Calibri" panose="020F0502020204030204" pitchFamily="34" charset="0"/>
                <a:cs typeface="Calibri" panose="020F0502020204030204" pitchFamily="34" charset="0"/>
              </a:rPr>
              <a:t>) is the only kind of resurrection there can be (in this passage, </a:t>
            </a:r>
            <a:r>
              <a:rPr lang="en-US" sz="2800" dirty="0" err="1">
                <a:latin typeface="Gill Sans MT" panose="020B0502020104020203" pitchFamily="34" charset="0"/>
                <a:ea typeface="Calibri" panose="020F0502020204030204" pitchFamily="34" charset="0"/>
                <a:cs typeface="Calibri" panose="020F0502020204030204" pitchFamily="34" charset="0"/>
              </a:rPr>
              <a:t>cvt</a:t>
            </a:r>
            <a:r>
              <a:rPr lang="en-US" sz="2800" dirty="0">
                <a:latin typeface="Gill Sans MT" panose="020B0502020104020203" pitchFamily="34" charset="0"/>
                <a:ea typeface="Calibri" panose="020F0502020204030204" pitchFamily="34" charset="0"/>
                <a:cs typeface="Calibri" panose="020F0502020204030204" pitchFamily="34" charset="0"/>
              </a:rPr>
              <a:t>).  There cannot be a resurrection of the soul, because the soul does not die.  It is absurd to suggest that the Lord was speaking of a resurrection of the </a:t>
            </a:r>
            <a:r>
              <a:rPr lang="en-US" sz="2800" b="1" dirty="0">
                <a:latin typeface="Gill Sans MT" panose="020B0502020104020203" pitchFamily="34" charset="0"/>
                <a:ea typeface="Calibri" panose="020F0502020204030204" pitchFamily="34" charset="0"/>
                <a:cs typeface="Calibri" panose="020F0502020204030204" pitchFamily="34" charset="0"/>
              </a:rPr>
              <a:t>church</a:t>
            </a:r>
            <a:r>
              <a:rPr lang="en-US" sz="2800" dirty="0">
                <a:latin typeface="Gill Sans MT" panose="020B0502020104020203" pitchFamily="34" charset="0"/>
                <a:ea typeface="Calibri" panose="020F0502020204030204" pitchFamily="34" charset="0"/>
                <a:cs typeface="Calibri" panose="020F0502020204030204" pitchFamily="34" charset="0"/>
              </a:rPr>
              <a:t> in this context.  Abraham, Isaac, and Jacob were not members of the church!  The Savior was talking about the resurrection of the physical body, that is, the body that is now physical, but will exist in a </a:t>
            </a:r>
            <a:r>
              <a:rPr lang="en-US" sz="2800" b="1" dirty="0">
                <a:latin typeface="Gill Sans MT" panose="020B0502020104020203" pitchFamily="34" charset="0"/>
                <a:ea typeface="Calibri" panose="020F0502020204030204" pitchFamily="34" charset="0"/>
                <a:cs typeface="Calibri" panose="020F0502020204030204" pitchFamily="34" charset="0"/>
              </a:rPr>
              <a:t>non-physical </a:t>
            </a:r>
            <a:r>
              <a:rPr lang="en-US" sz="2800" dirty="0">
                <a:latin typeface="Gill Sans MT" panose="020B0502020104020203" pitchFamily="34" charset="0"/>
                <a:ea typeface="Calibri" panose="020F0502020204030204" pitchFamily="34" charset="0"/>
                <a:cs typeface="Calibri" panose="020F0502020204030204" pitchFamily="34" charset="0"/>
              </a:rPr>
              <a:t>form at the time of the resurrection (see 1 Cor. 15).” (</a:t>
            </a:r>
            <a:r>
              <a:rPr lang="en-US" sz="2800" i="1" dirty="0">
                <a:solidFill>
                  <a:srgbClr val="FFCC66"/>
                </a:solidFill>
                <a:latin typeface="Gill Sans MT" panose="020B0502020104020203" pitchFamily="34" charset="0"/>
                <a:ea typeface="Calibri" panose="020F0502020204030204" pitchFamily="34" charset="0"/>
                <a:cs typeface="Calibri" panose="020F0502020204030204" pitchFamily="34" charset="0"/>
              </a:rPr>
              <a:t>The A.D. 70 Theory:  A Review of the Max King Doctrine</a:t>
            </a:r>
            <a:r>
              <a:rPr lang="en-US" sz="2800" dirty="0">
                <a:solidFill>
                  <a:srgbClr val="FFCC66"/>
                </a:solidFill>
                <a:latin typeface="Gill Sans MT" panose="020B0502020104020203" pitchFamily="34" charset="0"/>
                <a:ea typeface="Calibri" panose="020F0502020204030204" pitchFamily="34" charset="0"/>
                <a:cs typeface="Calibri" panose="020F0502020204030204" pitchFamily="34" charset="0"/>
              </a:rPr>
              <a:t>, p. 65</a:t>
            </a:r>
            <a:r>
              <a:rPr lang="en-US" sz="2800" dirty="0">
                <a:latin typeface="Gill Sans MT" panose="020B0502020104020203" pitchFamily="34" charset="0"/>
                <a:ea typeface="Calibri" panose="020F0502020204030204" pitchFamily="34" charset="0"/>
                <a:cs typeface="Calibri" panose="020F0502020204030204" pitchFamily="34" charset="0"/>
              </a:rPr>
              <a:t>)</a:t>
            </a:r>
            <a:endParaRPr lang="en-US" sz="28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0191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Luke 20:34-37</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18</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40F2B1AC-418E-4C08-ADC3-7E8F8E9D2FAB}"/>
              </a:ext>
            </a:extLst>
          </p:cNvPr>
          <p:cNvSpPr/>
          <p:nvPr/>
        </p:nvSpPr>
        <p:spPr>
          <a:xfrm>
            <a:off x="457200" y="1752600"/>
            <a:ext cx="8382000" cy="4524315"/>
          </a:xfrm>
          <a:prstGeom prst="rect">
            <a:avLst/>
          </a:prstGeom>
        </p:spPr>
        <p:txBody>
          <a:bodyPr wrap="square">
            <a:spAutoFit/>
          </a:bodyPr>
          <a:lstStyle/>
          <a:p>
            <a:pPr marR="365760" algn="just">
              <a:spcBef>
                <a:spcPts val="0"/>
              </a:spcBef>
              <a:spcAft>
                <a:spcPts val="0"/>
              </a:spcAft>
            </a:pPr>
            <a:r>
              <a:rPr lang="en-US" sz="36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34</a:t>
            </a:r>
            <a:r>
              <a:rPr lang="en-US" sz="3600" i="1" dirty="0">
                <a:latin typeface="Gill Sans MT" panose="020B0502020104020203" pitchFamily="34" charset="0"/>
                <a:ea typeface="Calibri" panose="020F0502020204030204" pitchFamily="34" charset="0"/>
                <a:cs typeface="Calibri" panose="020F0502020204030204" pitchFamily="34" charset="0"/>
              </a:rPr>
              <a:t> “The sons of this age marry and are given in marriage. </a:t>
            </a:r>
            <a:r>
              <a:rPr lang="en-US" sz="36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35</a:t>
            </a:r>
            <a:r>
              <a:rPr lang="en-US" sz="3600" i="1" dirty="0">
                <a:latin typeface="Gill Sans MT" panose="020B0502020104020203" pitchFamily="34" charset="0"/>
                <a:ea typeface="Calibri" panose="020F0502020204030204" pitchFamily="34" charset="0"/>
                <a:cs typeface="Calibri" panose="020F0502020204030204" pitchFamily="34" charset="0"/>
              </a:rPr>
              <a:t> But those who are counted worthy to attain that age, and the resurrection from the dead, neither marry nor are given in marriage; </a:t>
            </a:r>
            <a:r>
              <a:rPr lang="en-US" sz="36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36</a:t>
            </a:r>
            <a:r>
              <a:rPr lang="en-US" sz="3600" i="1" dirty="0">
                <a:latin typeface="Gill Sans MT" panose="020B0502020104020203" pitchFamily="34" charset="0"/>
                <a:ea typeface="Calibri" panose="020F0502020204030204" pitchFamily="34" charset="0"/>
                <a:cs typeface="Calibri" panose="020F0502020204030204" pitchFamily="34" charset="0"/>
              </a:rPr>
              <a:t> nor can they die anymore, for they are equal to the angels and are sons of God, being sons of the resurrection.”</a:t>
            </a:r>
            <a:endParaRPr lang="en-US" sz="36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66475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John 5:28-29</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19</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59C7D79-592C-473F-A9E1-D76A72BC7F89}"/>
              </a:ext>
            </a:extLst>
          </p:cNvPr>
          <p:cNvSpPr/>
          <p:nvPr/>
        </p:nvSpPr>
        <p:spPr>
          <a:xfrm>
            <a:off x="381000" y="2146280"/>
            <a:ext cx="8686800" cy="3416320"/>
          </a:xfrm>
          <a:prstGeom prst="rect">
            <a:avLst/>
          </a:prstGeom>
        </p:spPr>
        <p:txBody>
          <a:bodyPr wrap="square">
            <a:spAutoFit/>
          </a:bodyPr>
          <a:lstStyle/>
          <a:p>
            <a:pPr marR="365760" algn="just">
              <a:spcBef>
                <a:spcPts val="0"/>
              </a:spcBef>
              <a:spcAft>
                <a:spcPts val="0"/>
              </a:spcAft>
            </a:pPr>
            <a:r>
              <a:rPr lang="en-US" sz="3600" b="1" i="1" dirty="0">
                <a:solidFill>
                  <a:srgbClr val="FFCC66"/>
                </a:solidFill>
                <a:latin typeface="Gill Sans MT" panose="020B0502020104020203" pitchFamily="34" charset="0"/>
              </a:rPr>
              <a:t>28</a:t>
            </a:r>
            <a:r>
              <a:rPr lang="en-US" sz="3600" i="1" dirty="0">
                <a:latin typeface="Gill Sans MT" panose="020B0502020104020203" pitchFamily="34" charset="0"/>
              </a:rPr>
              <a:t> Do not marvel at this; for the hour is coming in which </a:t>
            </a:r>
            <a:r>
              <a:rPr lang="en-US" sz="3600" i="1" u="sng" dirty="0">
                <a:latin typeface="Gill Sans MT" panose="020B0502020104020203" pitchFamily="34" charset="0"/>
              </a:rPr>
              <a:t>all who are in the graves</a:t>
            </a:r>
            <a:r>
              <a:rPr lang="en-US" sz="3600" i="1" dirty="0">
                <a:latin typeface="Gill Sans MT" panose="020B0502020104020203" pitchFamily="34" charset="0"/>
              </a:rPr>
              <a:t> will hear His voice  </a:t>
            </a:r>
            <a:r>
              <a:rPr lang="en-US" sz="3600" b="1" i="1" dirty="0">
                <a:solidFill>
                  <a:srgbClr val="FFCC66"/>
                </a:solidFill>
                <a:latin typeface="Gill Sans MT" panose="020B0502020104020203" pitchFamily="34" charset="0"/>
              </a:rPr>
              <a:t>29</a:t>
            </a:r>
            <a:r>
              <a:rPr lang="en-US" sz="3600" i="1" dirty="0">
                <a:latin typeface="Gill Sans MT" panose="020B0502020104020203" pitchFamily="34" charset="0"/>
              </a:rPr>
              <a:t> and come forth — those who have done good, to the resurrection of life, and those who have done evil, to the resurrection of condemnation.</a:t>
            </a:r>
            <a:endParaRPr lang="en-US" sz="36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60246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3D6477EB-F75B-4306-9804-72FCD8BDD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113"/>
            <a:ext cx="3810000" cy="3829050"/>
          </a:xfrm>
          <a:prstGeom prst="rect">
            <a:avLst/>
          </a:prstGeom>
        </p:spPr>
      </p:pic>
      <p:sp>
        <p:nvSpPr>
          <p:cNvPr id="12" name="Text Box 15">
            <a:extLst>
              <a:ext uri="{FF2B5EF4-FFF2-40B4-BE49-F238E27FC236}">
                <a16:creationId xmlns:a16="http://schemas.microsoft.com/office/drawing/2014/main" id="{423E9614-F49B-443D-BA4F-777652835010}"/>
              </a:ext>
            </a:extLst>
          </p:cNvPr>
          <p:cNvSpPr txBox="1">
            <a:spLocks noChangeArrowheads="1"/>
          </p:cNvSpPr>
          <p:nvPr/>
        </p:nvSpPr>
        <p:spPr bwMode="auto">
          <a:xfrm>
            <a:off x="143256" y="1600200"/>
            <a:ext cx="534314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u"/>
            </a:pPr>
            <a:r>
              <a:rPr lang="en-US" sz="3000" dirty="0">
                <a:effectLst>
                  <a:outerShdw blurRad="38100" dist="38100" dir="2700000" algn="tl">
                    <a:srgbClr val="000000"/>
                  </a:outerShdw>
                </a:effectLst>
                <a:latin typeface="Berlin Sans FB" panose="020E0602020502020306" pitchFamily="34" charset="0"/>
              </a:rPr>
              <a:t>Christ's second coming is past.</a:t>
            </a:r>
          </a:p>
        </p:txBody>
      </p:sp>
      <p:sp>
        <p:nvSpPr>
          <p:cNvPr id="13" name="Text Box 15">
            <a:extLst>
              <a:ext uri="{FF2B5EF4-FFF2-40B4-BE49-F238E27FC236}">
                <a16:creationId xmlns:a16="http://schemas.microsoft.com/office/drawing/2014/main" id="{BE72DB68-2FFF-40C9-8410-C17E6D582575}"/>
              </a:ext>
            </a:extLst>
          </p:cNvPr>
          <p:cNvSpPr txBox="1">
            <a:spLocks noChangeArrowheads="1"/>
          </p:cNvSpPr>
          <p:nvPr/>
        </p:nvSpPr>
        <p:spPr bwMode="auto">
          <a:xfrm>
            <a:off x="152400" y="2220310"/>
            <a:ext cx="496214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Final judgment is past.</a:t>
            </a:r>
          </a:p>
        </p:txBody>
      </p:sp>
      <p:sp>
        <p:nvSpPr>
          <p:cNvPr id="15" name="Text Box 15">
            <a:extLst>
              <a:ext uri="{FF2B5EF4-FFF2-40B4-BE49-F238E27FC236}">
                <a16:creationId xmlns:a16="http://schemas.microsoft.com/office/drawing/2014/main" id="{7AE78AA3-7DDF-4D96-8B3F-4A1D54BDCE95}"/>
              </a:ext>
            </a:extLst>
          </p:cNvPr>
          <p:cNvSpPr txBox="1">
            <a:spLocks noChangeArrowheads="1"/>
          </p:cNvSpPr>
          <p:nvPr/>
        </p:nvSpPr>
        <p:spPr bwMode="auto">
          <a:xfrm>
            <a:off x="152400" y="2829910"/>
            <a:ext cx="87741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End of the world is past.</a:t>
            </a:r>
          </a:p>
        </p:txBody>
      </p:sp>
      <p:sp>
        <p:nvSpPr>
          <p:cNvPr id="16" name="Text Box 15">
            <a:extLst>
              <a:ext uri="{FF2B5EF4-FFF2-40B4-BE49-F238E27FC236}">
                <a16:creationId xmlns:a16="http://schemas.microsoft.com/office/drawing/2014/main" id="{FFA8F8A6-3083-4274-9198-1E487F880A48}"/>
              </a:ext>
            </a:extLst>
          </p:cNvPr>
          <p:cNvSpPr txBox="1">
            <a:spLocks noChangeArrowheads="1"/>
          </p:cNvSpPr>
          <p:nvPr/>
        </p:nvSpPr>
        <p:spPr bwMode="auto">
          <a:xfrm>
            <a:off x="152400" y="3439510"/>
            <a:ext cx="87741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Spiritual adultery.</a:t>
            </a:r>
          </a:p>
        </p:txBody>
      </p:sp>
      <p:sp>
        <p:nvSpPr>
          <p:cNvPr id="17" name="Text Box 15">
            <a:extLst>
              <a:ext uri="{FF2B5EF4-FFF2-40B4-BE49-F238E27FC236}">
                <a16:creationId xmlns:a16="http://schemas.microsoft.com/office/drawing/2014/main" id="{17C3C76E-00BF-4254-B76A-B069999885F6}"/>
              </a:ext>
            </a:extLst>
          </p:cNvPr>
          <p:cNvSpPr txBox="1">
            <a:spLocks noChangeArrowheads="1"/>
          </p:cNvSpPr>
          <p:nvPr/>
        </p:nvSpPr>
        <p:spPr bwMode="auto">
          <a:xfrm>
            <a:off x="152400" y="4049110"/>
            <a:ext cx="87741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y"/>
            </a:pPr>
            <a:r>
              <a:rPr lang="en-US" sz="3000" dirty="0">
                <a:effectLst>
                  <a:outerShdw blurRad="38100" dist="38100" dir="2700000" algn="tl">
                    <a:srgbClr val="000000"/>
                  </a:outerShdw>
                </a:effectLst>
                <a:latin typeface="Berlin Sans FB" panose="020E0602020502020306" pitchFamily="34" charset="0"/>
              </a:rPr>
              <a:t>Denies the resurrection of the dead.</a:t>
            </a:r>
          </a:p>
        </p:txBody>
      </p:sp>
      <p:sp>
        <p:nvSpPr>
          <p:cNvPr id="18" name="Text Box 11">
            <a:extLst>
              <a:ext uri="{FF2B5EF4-FFF2-40B4-BE49-F238E27FC236}">
                <a16:creationId xmlns:a16="http://schemas.microsoft.com/office/drawing/2014/main" id="{7EDD5671-7BC8-4713-88D1-DE0EF0A5074F}"/>
              </a:ext>
            </a:extLst>
          </p:cNvPr>
          <p:cNvSpPr txBox="1">
            <a:spLocks noChangeArrowheads="1"/>
          </p:cNvSpPr>
          <p:nvPr/>
        </p:nvSpPr>
        <p:spPr bwMode="auto">
          <a:xfrm>
            <a:off x="304800" y="4724400"/>
            <a:ext cx="86217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200" dirty="0">
                <a:solidFill>
                  <a:schemeClr val="hlink"/>
                </a:solidFill>
                <a:effectLst>
                  <a:outerShdw blurRad="38100" dist="38100" dir="2700000" algn="tl">
                    <a:srgbClr val="000000"/>
                  </a:outerShdw>
                </a:effectLst>
                <a:latin typeface="Eras Bold ITC" panose="020B0907030504020204" pitchFamily="34" charset="0"/>
              </a:rPr>
              <a:t>Galatians 1:8-9:</a:t>
            </a:r>
            <a:r>
              <a:rPr lang="en-US" sz="2200" dirty="0">
                <a:effectLst>
                  <a:outerShdw blurRad="38100" dist="38100" dir="2700000" algn="tl">
                    <a:srgbClr val="000000"/>
                  </a:outerShdw>
                </a:effectLst>
                <a:latin typeface="Eras Bold ITC" panose="020B0907030504020204" pitchFamily="34" charset="0"/>
              </a:rPr>
              <a:t>  "But though we, or an angel from heaven, preach any other gospel unto you than that which we have preached unto you, let him be accursed. </a:t>
            </a:r>
            <a:r>
              <a:rPr lang="en-US" sz="2200" dirty="0">
                <a:solidFill>
                  <a:srgbClr val="FFCC66"/>
                </a:solidFill>
                <a:effectLst>
                  <a:outerShdw blurRad="38100" dist="38100" dir="2700000" algn="tl">
                    <a:srgbClr val="000000"/>
                  </a:outerShdw>
                </a:effectLst>
                <a:latin typeface="Eras Bold ITC" panose="020B0907030504020204" pitchFamily="34" charset="0"/>
              </a:rPr>
              <a:t>9</a:t>
            </a:r>
            <a:r>
              <a:rPr lang="en-US" sz="2200" dirty="0">
                <a:effectLst>
                  <a:outerShdw blurRad="38100" dist="38100" dir="2700000" algn="tl">
                    <a:srgbClr val="000000"/>
                  </a:outerShdw>
                </a:effectLst>
                <a:latin typeface="Eras Bold ITC" panose="020B0907030504020204" pitchFamily="34" charset="0"/>
              </a:rPr>
              <a:t> As we said before, so say I now again, If any man preach any other gospel unto you than that ye have received, let him be accursed."</a:t>
            </a:r>
          </a:p>
        </p:txBody>
      </p:sp>
    </p:spTree>
    <p:extLst>
      <p:ext uri="{BB962C8B-B14F-4D97-AF65-F5344CB8AC3E}">
        <p14:creationId xmlns:p14="http://schemas.microsoft.com/office/powerpoint/2010/main" val="285995072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2" grpId="0"/>
      <p:bldP spid="13"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John 5:28-29</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828800"/>
            <a:ext cx="89931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Who are </a:t>
            </a:r>
            <a:r>
              <a:rPr lang="en-US" sz="3200" i="1" dirty="0">
                <a:solidFill>
                  <a:srgbClr val="FFFF00"/>
                </a:solidFill>
                <a:effectLst>
                  <a:outerShdw blurRad="38100" dist="38100" dir="2700000" algn="tl">
                    <a:srgbClr val="000000"/>
                  </a:outerShdw>
                </a:effectLst>
                <a:latin typeface="Berlin Sans FB" panose="020E0602020502020306" pitchFamily="34" charset="0"/>
              </a:rPr>
              <a:t>“in the graves” </a:t>
            </a:r>
            <a:r>
              <a:rPr lang="en-US" sz="3200" dirty="0">
                <a:solidFill>
                  <a:srgbClr val="FFFF00"/>
                </a:solidFill>
                <a:effectLst>
                  <a:outerShdw blurRad="38100" dist="38100" dir="2700000" algn="tl">
                    <a:srgbClr val="000000"/>
                  </a:outerShdw>
                </a:effectLst>
                <a:latin typeface="Berlin Sans FB" panose="020E0602020502020306" pitchFamily="34" charset="0"/>
              </a:rPr>
              <a:t> </a:t>
            </a:r>
            <a:r>
              <a:rPr lang="en-US" sz="3200" dirty="0">
                <a:effectLst>
                  <a:outerShdw blurRad="38100" dist="38100" dir="2700000" algn="tl">
                    <a:srgbClr val="000000"/>
                  </a:outerShdw>
                </a:effectLst>
                <a:latin typeface="Berlin Sans FB" panose="020E0602020502020306" pitchFamily="34" charset="0"/>
              </a:rPr>
              <a:t>?</a:t>
            </a:r>
            <a:r>
              <a:rPr lang="en-US" sz="3200" i="1" dirty="0">
                <a:solidFill>
                  <a:srgbClr val="FFFF00"/>
                </a:solidFill>
                <a:effectLst>
                  <a:outerShdw blurRad="38100" dist="38100" dir="2700000" algn="tl">
                    <a:srgbClr val="000000"/>
                  </a:outerShdw>
                </a:effectLst>
                <a:latin typeface="Berlin Sans FB" panose="020E0602020502020306" pitchFamily="34" charset="0"/>
              </a:rPr>
              <a:t>  </a:t>
            </a:r>
            <a:r>
              <a:rPr lang="en-US" sz="3200" dirty="0">
                <a:solidFill>
                  <a:srgbClr val="FFCC66"/>
                </a:solidFill>
                <a:effectLst>
                  <a:outerShdw blurRad="38100" dist="38100" dir="2700000" algn="tl">
                    <a:srgbClr val="000000"/>
                  </a:outerShdw>
                </a:effectLst>
                <a:latin typeface="Berlin Sans FB" panose="020E0602020502020306" pitchFamily="34" charset="0"/>
              </a:rPr>
              <a:t>v. 28  </a:t>
            </a:r>
            <a:r>
              <a:rPr lang="en-US" sz="3200" dirty="0">
                <a:effectLst>
                  <a:outerShdw blurRad="38100" dist="38100" dir="2700000" algn="tl">
                    <a:srgbClr val="000000"/>
                  </a:outerShdw>
                </a:effectLst>
                <a:latin typeface="Berlin Sans FB" panose="020E0602020502020306" pitchFamily="34" charset="0"/>
              </a:rPr>
              <a:t>Church?  Israel?  Christians oppressed by Judaism?</a:t>
            </a:r>
            <a:r>
              <a:rPr lang="en-US" sz="3200" i="1" dirty="0">
                <a:solidFill>
                  <a:srgbClr val="FFCC66"/>
                </a:solidFill>
                <a:effectLst>
                  <a:outerShdw blurRad="38100" dist="38100" dir="2700000" algn="tl">
                    <a:srgbClr val="000000"/>
                  </a:outerShdw>
                </a:effectLst>
                <a:latin typeface="Berlin Sans FB" panose="020E0602020502020306" pitchFamily="34" charset="0"/>
              </a:rPr>
              <a:t> </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20</a:t>
            </a:fld>
            <a:endParaRPr lang="en-US" sz="1800" b="1" dirty="0">
              <a:effectLst/>
              <a:latin typeface="Gill Sans MT" panose="020B0502020104020203" pitchFamily="34" charset="0"/>
            </a:endParaRPr>
          </a:p>
        </p:txBody>
      </p:sp>
      <p:sp>
        <p:nvSpPr>
          <p:cNvPr id="16" name="Text Box 15">
            <a:extLst>
              <a:ext uri="{FF2B5EF4-FFF2-40B4-BE49-F238E27FC236}">
                <a16:creationId xmlns:a16="http://schemas.microsoft.com/office/drawing/2014/main" id="{A1643DEC-66BD-45A0-AD29-84CC176DC3B9}"/>
              </a:ext>
            </a:extLst>
          </p:cNvPr>
          <p:cNvSpPr txBox="1">
            <a:spLocks noChangeArrowheads="1"/>
          </p:cNvSpPr>
          <p:nvPr/>
        </p:nvSpPr>
        <p:spPr bwMode="auto">
          <a:xfrm>
            <a:off x="152400" y="3200400"/>
            <a:ext cx="87741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No!  Individual human beings!  </a:t>
            </a:r>
            <a:r>
              <a:rPr lang="en-US" sz="3200" dirty="0">
                <a:solidFill>
                  <a:srgbClr val="FFCC66"/>
                </a:solidFill>
                <a:effectLst>
                  <a:outerShdw blurRad="38100" dist="38100" dir="2700000" algn="tl">
                    <a:srgbClr val="000000"/>
                  </a:outerShdw>
                </a:effectLst>
                <a:latin typeface="Berlin Sans FB" panose="020E0602020502020306" pitchFamily="34" charset="0"/>
              </a:rPr>
              <a:t>cf. Jn. 5:24 </a:t>
            </a:r>
            <a:r>
              <a:rPr lang="en-US" sz="3200" dirty="0">
                <a:effectLst>
                  <a:outerShdw blurRad="38100" dist="38100" dir="2700000" algn="tl">
                    <a:srgbClr val="000000"/>
                  </a:outerShdw>
                </a:effectLst>
                <a:latin typeface="Berlin Sans FB" panose="020E0602020502020306" pitchFamily="34" charset="0"/>
              </a:rPr>
              <a:t>Who has everlasting life? </a:t>
            </a:r>
            <a:r>
              <a:rPr lang="en-US" sz="3200" i="1" dirty="0">
                <a:solidFill>
                  <a:srgbClr val="FFFF00"/>
                </a:solidFill>
                <a:effectLst>
                  <a:outerShdw blurRad="38100" dist="38100" dir="2700000" algn="tl">
                    <a:srgbClr val="000000"/>
                  </a:outerShdw>
                </a:effectLst>
                <a:latin typeface="Berlin Sans FB" panose="020E0602020502020306" pitchFamily="34" charset="0"/>
              </a:rPr>
              <a:t>“</a:t>
            </a:r>
            <a:r>
              <a:rPr lang="en-US" sz="3200" i="1" u="sng" dirty="0">
                <a:solidFill>
                  <a:srgbClr val="FFFF00"/>
                </a:solidFill>
                <a:effectLst>
                  <a:outerShdw blurRad="38100" dist="38100" dir="2700000" algn="tl">
                    <a:srgbClr val="000000"/>
                  </a:outerShdw>
                </a:effectLst>
                <a:latin typeface="Berlin Sans FB" panose="020E0602020502020306" pitchFamily="34" charset="0"/>
              </a:rPr>
              <a:t>he</a:t>
            </a:r>
            <a:r>
              <a:rPr lang="en-US" sz="3200" i="1" dirty="0">
                <a:solidFill>
                  <a:srgbClr val="FFFF00"/>
                </a:solidFill>
                <a:effectLst>
                  <a:outerShdw blurRad="38100" dist="38100" dir="2700000" algn="tl">
                    <a:srgbClr val="000000"/>
                  </a:outerShdw>
                </a:effectLst>
                <a:latin typeface="Berlin Sans FB" panose="020E0602020502020306" pitchFamily="34" charset="0"/>
              </a:rPr>
              <a:t> who hears my word and believes in Him who sent Me.”</a:t>
            </a:r>
          </a:p>
        </p:txBody>
      </p:sp>
      <p:sp>
        <p:nvSpPr>
          <p:cNvPr id="20" name="Text Box 15">
            <a:extLst>
              <a:ext uri="{FF2B5EF4-FFF2-40B4-BE49-F238E27FC236}">
                <a16:creationId xmlns:a16="http://schemas.microsoft.com/office/drawing/2014/main" id="{2E35EA08-DAF4-42AC-8D6E-769233B0F0FC}"/>
              </a:ext>
            </a:extLst>
          </p:cNvPr>
          <p:cNvSpPr txBox="1">
            <a:spLocks noChangeArrowheads="1"/>
          </p:cNvSpPr>
          <p:nvPr/>
        </p:nvSpPr>
        <p:spPr bwMode="auto">
          <a:xfrm>
            <a:off x="152400" y="5051048"/>
            <a:ext cx="87741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All men destined to die (</a:t>
            </a:r>
            <a:r>
              <a:rPr lang="en-US" sz="3200" dirty="0">
                <a:solidFill>
                  <a:srgbClr val="FFCC66"/>
                </a:solidFill>
                <a:effectLst>
                  <a:outerShdw blurRad="38100" dist="38100" dir="2700000" algn="tl">
                    <a:srgbClr val="000000"/>
                  </a:outerShdw>
                </a:effectLst>
                <a:latin typeface="Berlin Sans FB" panose="020E0602020502020306" pitchFamily="34" charset="0"/>
              </a:rPr>
              <a:t>Heb. 9:27</a:t>
            </a:r>
            <a:r>
              <a:rPr lang="en-US" sz="3200" dirty="0">
                <a:effectLst>
                  <a:outerShdw blurRad="38100" dist="38100" dir="2700000" algn="tl">
                    <a:srgbClr val="000000"/>
                  </a:outerShdw>
                </a:effectLst>
                <a:latin typeface="Berlin Sans FB" panose="020E0602020502020306" pitchFamily="34" charset="0"/>
              </a:rPr>
              <a:t>), and all men destined to be resurrected!  </a:t>
            </a:r>
            <a:r>
              <a:rPr lang="en-US" sz="3200" dirty="0">
                <a:solidFill>
                  <a:srgbClr val="FFCC66"/>
                </a:solidFill>
                <a:effectLst>
                  <a:outerShdw blurRad="38100" dist="38100" dir="2700000" algn="tl">
                    <a:srgbClr val="000000"/>
                  </a:outerShdw>
                </a:effectLst>
                <a:latin typeface="Berlin Sans FB" panose="020E0602020502020306" pitchFamily="34" charset="0"/>
              </a:rPr>
              <a:t>1 Cor. 15:22; Lk. 16:19-31</a:t>
            </a:r>
            <a:endParaRPr lang="en-US" sz="3200" i="1" dirty="0">
              <a:solidFill>
                <a:srgbClr val="FFCC66"/>
              </a:solidFill>
              <a:effectLst>
                <a:outerShdw blurRad="38100" dist="38100" dir="2700000" algn="tl">
                  <a:srgbClr val="000000"/>
                </a:outerShdw>
              </a:effectLst>
              <a:latin typeface="Berlin Sans FB" panose="020E0602020502020306"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Tree>
    <p:extLst>
      <p:ext uri="{BB962C8B-B14F-4D97-AF65-F5344CB8AC3E}">
        <p14:creationId xmlns:p14="http://schemas.microsoft.com/office/powerpoint/2010/main" val="293772988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John 5:28-29</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600200"/>
            <a:ext cx="8993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Doesn’t square with the nature of the church:</a:t>
            </a:r>
            <a:endParaRPr lang="en-US" sz="2800" i="1" dirty="0">
              <a:solidFill>
                <a:srgbClr val="FFCC66"/>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21</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11" name="Text Box 15">
            <a:extLst>
              <a:ext uri="{FF2B5EF4-FFF2-40B4-BE49-F238E27FC236}">
                <a16:creationId xmlns:a16="http://schemas.microsoft.com/office/drawing/2014/main" id="{FE6E35A9-A30D-416E-96C2-2D88FDE83342}"/>
              </a:ext>
            </a:extLst>
          </p:cNvPr>
          <p:cNvSpPr txBox="1">
            <a:spLocks noChangeArrowheads="1"/>
          </p:cNvSpPr>
          <p:nvPr/>
        </p:nvSpPr>
        <p:spPr bwMode="auto">
          <a:xfrm>
            <a:off x="609600" y="2133600"/>
            <a:ext cx="83911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400" u="sng" dirty="0">
                <a:solidFill>
                  <a:srgbClr val="FFFF00"/>
                </a:solidFill>
                <a:effectLst>
                  <a:outerShdw blurRad="38100" dist="38100" dir="2700000" algn="tl">
                    <a:srgbClr val="000000"/>
                  </a:outerShdw>
                </a:effectLst>
                <a:latin typeface="Berlin Sans FB" panose="020E0602020502020306" pitchFamily="34" charset="0"/>
              </a:rPr>
              <a:t>Strength</a:t>
            </a:r>
            <a:r>
              <a:rPr lang="en-US" sz="2400" dirty="0">
                <a:solidFill>
                  <a:srgbClr val="FFFF00"/>
                </a:solidFill>
                <a:effectLst>
                  <a:outerShdw blurRad="38100" dist="38100" dir="2700000" algn="tl">
                    <a:srgbClr val="000000"/>
                  </a:outerShdw>
                </a:effectLst>
                <a:latin typeface="Berlin Sans FB" panose="020E0602020502020306" pitchFamily="34" charset="0"/>
              </a:rPr>
              <a:t>:</a:t>
            </a:r>
            <a:r>
              <a:rPr lang="en-US" sz="2400" dirty="0">
                <a:solidFill>
                  <a:srgbClr val="FFCC66"/>
                </a:solidFill>
                <a:effectLst>
                  <a:outerShdw blurRad="38100" dist="38100" dir="2700000" algn="tl">
                    <a:srgbClr val="000000"/>
                  </a:outerShdw>
                </a:effectLst>
                <a:latin typeface="Berlin Sans FB" panose="020E0602020502020306" pitchFamily="34" charset="0"/>
              </a:rPr>
              <a:t>  </a:t>
            </a:r>
            <a:r>
              <a:rPr lang="en-US" sz="2400" i="1" dirty="0">
                <a:effectLst>
                  <a:outerShdw blurRad="38100" dist="38100" dir="2700000" algn="tl">
                    <a:srgbClr val="000000"/>
                  </a:outerShdw>
                </a:effectLst>
                <a:latin typeface="Berlin Sans FB" panose="020E0602020502020306" pitchFamily="34" charset="0"/>
              </a:rPr>
              <a:t>“and the gates of Hades shall not prevail against it”  </a:t>
            </a:r>
            <a:r>
              <a:rPr lang="en-US" sz="2400" dirty="0">
                <a:solidFill>
                  <a:srgbClr val="FFFF00"/>
                </a:solidFill>
                <a:effectLst>
                  <a:outerShdw blurRad="38100" dist="38100" dir="2700000" algn="tl">
                    <a:srgbClr val="000000"/>
                  </a:outerShdw>
                </a:effectLst>
                <a:latin typeface="Berlin Sans FB" panose="020E0602020502020306" pitchFamily="34" charset="0"/>
              </a:rPr>
              <a:t>(</a:t>
            </a:r>
            <a:r>
              <a:rPr lang="en-US" sz="2400" dirty="0">
                <a:solidFill>
                  <a:srgbClr val="FFCC66"/>
                </a:solidFill>
                <a:effectLst>
                  <a:outerShdw blurRad="38100" dist="38100" dir="2700000" algn="tl">
                    <a:srgbClr val="000000"/>
                  </a:outerShdw>
                </a:effectLst>
                <a:latin typeface="Berlin Sans FB" panose="020E0602020502020306" pitchFamily="34" charset="0"/>
              </a:rPr>
              <a:t>Matt. 16:18</a:t>
            </a:r>
            <a:r>
              <a:rPr lang="en-US" sz="2400" dirty="0">
                <a:solidFill>
                  <a:srgbClr val="FFFF00"/>
                </a:solidFill>
                <a:effectLst>
                  <a:outerShdw blurRad="38100" dist="38100" dir="2700000" algn="tl">
                    <a:srgbClr val="000000"/>
                  </a:outerShdw>
                </a:effectLst>
                <a:latin typeface="Berlin Sans FB" panose="020E0602020502020306" pitchFamily="34" charset="0"/>
              </a:rPr>
              <a:t>)</a:t>
            </a:r>
            <a:endParaRPr lang="en-US" sz="24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7CF91313-F36F-46DA-8E83-99C3CF03C4C6}"/>
              </a:ext>
            </a:extLst>
          </p:cNvPr>
          <p:cNvSpPr txBox="1">
            <a:spLocks noChangeArrowheads="1"/>
          </p:cNvSpPr>
          <p:nvPr/>
        </p:nvSpPr>
        <p:spPr bwMode="auto">
          <a:xfrm>
            <a:off x="609600" y="2971800"/>
            <a:ext cx="83911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400" u="sng" dirty="0">
                <a:solidFill>
                  <a:srgbClr val="FFFF00"/>
                </a:solidFill>
                <a:effectLst>
                  <a:outerShdw blurRad="38100" dist="38100" dir="2700000" algn="tl">
                    <a:srgbClr val="000000"/>
                  </a:outerShdw>
                </a:effectLst>
                <a:latin typeface="Berlin Sans FB" panose="020E0602020502020306" pitchFamily="34" charset="0"/>
              </a:rPr>
              <a:t>Growth</a:t>
            </a:r>
            <a:r>
              <a:rPr lang="en-US" sz="2400" dirty="0">
                <a:solidFill>
                  <a:srgbClr val="FFFF00"/>
                </a:solidFill>
                <a:effectLst>
                  <a:outerShdw blurRad="38100" dist="38100" dir="2700000" algn="tl">
                    <a:srgbClr val="000000"/>
                  </a:outerShdw>
                </a:effectLst>
                <a:latin typeface="Berlin Sans FB" panose="020E0602020502020306" pitchFamily="34" charset="0"/>
              </a:rPr>
              <a:t>:</a:t>
            </a:r>
            <a:r>
              <a:rPr lang="en-US" sz="2400" dirty="0">
                <a:solidFill>
                  <a:srgbClr val="FFCC66"/>
                </a:solidFill>
                <a:effectLst>
                  <a:outerShdw blurRad="38100" dist="38100" dir="2700000" algn="tl">
                    <a:srgbClr val="000000"/>
                  </a:outerShdw>
                </a:effectLst>
                <a:latin typeface="Berlin Sans FB" panose="020E0602020502020306" pitchFamily="34" charset="0"/>
              </a:rPr>
              <a:t>  </a:t>
            </a:r>
            <a:r>
              <a:rPr lang="en-US" sz="2400" i="1" dirty="0">
                <a:effectLst>
                  <a:outerShdw blurRad="38100" dist="38100" dir="2700000" algn="tl">
                    <a:srgbClr val="000000"/>
                  </a:outerShdw>
                </a:effectLst>
                <a:latin typeface="Berlin Sans FB" panose="020E0602020502020306" pitchFamily="34" charset="0"/>
              </a:rPr>
              <a:t>“believers were increasingly added to the Lord, multitudes of both men and women”  </a:t>
            </a:r>
            <a:r>
              <a:rPr lang="en-US" sz="2400" dirty="0">
                <a:solidFill>
                  <a:srgbClr val="FFFF00"/>
                </a:solidFill>
                <a:effectLst>
                  <a:outerShdw blurRad="38100" dist="38100" dir="2700000" algn="tl">
                    <a:srgbClr val="000000"/>
                  </a:outerShdw>
                </a:effectLst>
                <a:latin typeface="Berlin Sans FB" panose="020E0602020502020306" pitchFamily="34" charset="0"/>
              </a:rPr>
              <a:t>(</a:t>
            </a:r>
            <a:r>
              <a:rPr lang="en-US" sz="2400" dirty="0">
                <a:solidFill>
                  <a:srgbClr val="FFCC66"/>
                </a:solidFill>
                <a:effectLst>
                  <a:outerShdw blurRad="38100" dist="38100" dir="2700000" algn="tl">
                    <a:srgbClr val="000000"/>
                  </a:outerShdw>
                </a:effectLst>
                <a:latin typeface="Berlin Sans FB" panose="020E0602020502020306" pitchFamily="34" charset="0"/>
              </a:rPr>
              <a:t>Acts 5:14; 6:1, 7; 9:31; 11:21; 14:21; 16:5</a:t>
            </a:r>
            <a:r>
              <a:rPr lang="en-US" sz="2400" dirty="0">
                <a:solidFill>
                  <a:srgbClr val="FFFF00"/>
                </a:solidFill>
                <a:effectLst>
                  <a:outerShdw blurRad="38100" dist="38100" dir="2700000" algn="tl">
                    <a:srgbClr val="000000"/>
                  </a:outerShdw>
                </a:effectLst>
                <a:latin typeface="Berlin Sans FB" panose="020E0602020502020306" pitchFamily="34" charset="0"/>
              </a:rPr>
              <a:t>)</a:t>
            </a:r>
            <a:endParaRPr lang="en-US" sz="24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4" name="Text Box 15">
            <a:extLst>
              <a:ext uri="{FF2B5EF4-FFF2-40B4-BE49-F238E27FC236}">
                <a16:creationId xmlns:a16="http://schemas.microsoft.com/office/drawing/2014/main" id="{808CB62C-5432-46AC-AB07-7E8423AF8071}"/>
              </a:ext>
            </a:extLst>
          </p:cNvPr>
          <p:cNvSpPr txBox="1">
            <a:spLocks noChangeArrowheads="1"/>
          </p:cNvSpPr>
          <p:nvPr/>
        </p:nvSpPr>
        <p:spPr bwMode="auto">
          <a:xfrm>
            <a:off x="609600" y="4191000"/>
            <a:ext cx="78597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400" u="sng" dirty="0">
                <a:solidFill>
                  <a:srgbClr val="FFFF00"/>
                </a:solidFill>
                <a:effectLst>
                  <a:outerShdw blurRad="38100" dist="38100" dir="2700000" algn="tl">
                    <a:srgbClr val="000000"/>
                  </a:outerShdw>
                </a:effectLst>
                <a:latin typeface="Berlin Sans FB" panose="020E0602020502020306" pitchFamily="34" charset="0"/>
              </a:rPr>
              <a:t>Character</a:t>
            </a:r>
            <a:r>
              <a:rPr lang="en-US" sz="2400" dirty="0">
                <a:solidFill>
                  <a:srgbClr val="FFFF00"/>
                </a:solidFill>
                <a:effectLst>
                  <a:outerShdw blurRad="38100" dist="38100" dir="2700000" algn="tl">
                    <a:srgbClr val="000000"/>
                  </a:outerShdw>
                </a:effectLst>
                <a:latin typeface="Berlin Sans FB" panose="020E0602020502020306" pitchFamily="34" charset="0"/>
              </a:rPr>
              <a:t>:</a:t>
            </a:r>
            <a:endParaRPr lang="en-US" sz="24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5" name="Text Box 15">
            <a:extLst>
              <a:ext uri="{FF2B5EF4-FFF2-40B4-BE49-F238E27FC236}">
                <a16:creationId xmlns:a16="http://schemas.microsoft.com/office/drawing/2014/main" id="{A9B58DE8-69C1-4B5E-9283-5C7A43DFAD0C}"/>
              </a:ext>
            </a:extLst>
          </p:cNvPr>
          <p:cNvSpPr txBox="1">
            <a:spLocks noChangeArrowheads="1"/>
          </p:cNvSpPr>
          <p:nvPr/>
        </p:nvSpPr>
        <p:spPr bwMode="auto">
          <a:xfrm>
            <a:off x="979488" y="4724400"/>
            <a:ext cx="80212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7663" indent="-347663">
              <a:buClr>
                <a:schemeClr val="tx2">
                  <a:lumMod val="75000"/>
                </a:schemeClr>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Jesus:</a:t>
            </a:r>
            <a:r>
              <a:rPr lang="en-US" sz="2200" dirty="0">
                <a:solidFill>
                  <a:srgbClr val="FFCC66"/>
                </a:solidFill>
                <a:effectLst>
                  <a:outerShdw blurRad="38100" dist="38100" dir="2700000" algn="tl">
                    <a:srgbClr val="000000"/>
                  </a:outerShdw>
                </a:effectLst>
                <a:latin typeface="Berlin Sans FB" panose="020E0602020502020306" pitchFamily="34" charset="0"/>
              </a:rPr>
              <a:t>  </a:t>
            </a:r>
            <a:r>
              <a:rPr lang="en-US" sz="2200" i="1" dirty="0">
                <a:effectLst>
                  <a:outerShdw blurRad="38100" dist="38100" dir="2700000" algn="tl">
                    <a:srgbClr val="000000"/>
                  </a:outerShdw>
                </a:effectLst>
                <a:latin typeface="Berlin Sans FB" panose="020E0602020502020306" pitchFamily="34" charset="0"/>
              </a:rPr>
              <a:t>“resurrection of life”  </a:t>
            </a:r>
            <a:r>
              <a:rPr lang="en-US" sz="2200" dirty="0">
                <a:solidFill>
                  <a:srgbClr val="FFFF00"/>
                </a:solidFill>
                <a:effectLst>
                  <a:outerShdw blurRad="38100" dist="38100" dir="2700000" algn="tl">
                    <a:srgbClr val="000000"/>
                  </a:outerShdw>
                </a:effectLst>
                <a:latin typeface="Berlin Sans FB" panose="020E0602020502020306" pitchFamily="34" charset="0"/>
              </a:rPr>
              <a:t>versus </a:t>
            </a:r>
            <a:r>
              <a:rPr lang="en-US" sz="2200" i="1" dirty="0">
                <a:effectLst>
                  <a:outerShdw blurRad="38100" dist="38100" dir="2700000" algn="tl">
                    <a:srgbClr val="000000"/>
                  </a:outerShdw>
                </a:effectLst>
                <a:latin typeface="Berlin Sans FB" panose="020E0602020502020306" pitchFamily="34" charset="0"/>
              </a:rPr>
              <a:t>“resurrection of </a:t>
            </a:r>
            <a:r>
              <a:rPr lang="en-US" sz="2200" i="1" dirty="0" err="1">
                <a:effectLst>
                  <a:outerShdw blurRad="38100" dist="38100" dir="2700000" algn="tl">
                    <a:srgbClr val="000000"/>
                  </a:outerShdw>
                </a:effectLst>
                <a:latin typeface="Berlin Sans FB" panose="020E0602020502020306" pitchFamily="34" charset="0"/>
              </a:rPr>
              <a:t>condem</a:t>
            </a:r>
            <a:r>
              <a:rPr lang="en-US" sz="2200" i="1" dirty="0">
                <a:effectLst>
                  <a:outerShdw blurRad="38100" dist="38100" dir="2700000" algn="tl">
                    <a:srgbClr val="000000"/>
                  </a:outerShdw>
                </a:effectLst>
                <a:latin typeface="Berlin Sans FB" panose="020E0602020502020306" pitchFamily="34" charset="0"/>
              </a:rPr>
              <a:t>-nation”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solidFill>
                  <a:srgbClr val="FFCC66"/>
                </a:solidFill>
                <a:effectLst>
                  <a:outerShdw blurRad="38100" dist="38100" dir="2700000" algn="tl">
                    <a:srgbClr val="000000"/>
                  </a:outerShdw>
                </a:effectLst>
                <a:latin typeface="Berlin Sans FB" panose="020E0602020502020306" pitchFamily="34" charset="0"/>
              </a:rPr>
              <a:t>Jn. 5:28-29</a:t>
            </a:r>
            <a:r>
              <a:rPr lang="en-US" sz="2200" dirty="0">
                <a:solidFill>
                  <a:srgbClr val="FFFF00"/>
                </a:solidFill>
                <a:effectLst>
                  <a:outerShdw blurRad="38100" dist="38100" dir="2700000" algn="tl">
                    <a:srgbClr val="000000"/>
                  </a:outerShdw>
                </a:effectLst>
                <a:latin typeface="Berlin Sans FB" panose="020E0602020502020306" pitchFamily="34" charset="0"/>
              </a:rPr>
              <a:t>)</a:t>
            </a:r>
            <a:endParaRPr lang="en-US" sz="22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7" name="Text Box 15">
            <a:extLst>
              <a:ext uri="{FF2B5EF4-FFF2-40B4-BE49-F238E27FC236}">
                <a16:creationId xmlns:a16="http://schemas.microsoft.com/office/drawing/2014/main" id="{6E18623E-CC1E-45FE-9B08-06926DD4B7BC}"/>
              </a:ext>
            </a:extLst>
          </p:cNvPr>
          <p:cNvSpPr txBox="1">
            <a:spLocks noChangeArrowheads="1"/>
          </p:cNvSpPr>
          <p:nvPr/>
        </p:nvSpPr>
        <p:spPr bwMode="auto">
          <a:xfrm>
            <a:off x="979488" y="5646003"/>
            <a:ext cx="78597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7663" indent="-347663">
              <a:buClr>
                <a:schemeClr val="tx2">
                  <a:lumMod val="75000"/>
                </a:schemeClr>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Paul:</a:t>
            </a:r>
            <a:r>
              <a:rPr lang="en-US" sz="2200" dirty="0">
                <a:solidFill>
                  <a:srgbClr val="FFCC66"/>
                </a:solidFill>
                <a:effectLst>
                  <a:outerShdw blurRad="38100" dist="38100" dir="2700000" algn="tl">
                    <a:srgbClr val="000000"/>
                  </a:outerShdw>
                </a:effectLst>
                <a:latin typeface="Berlin Sans FB" panose="020E0602020502020306" pitchFamily="34" charset="0"/>
              </a:rPr>
              <a:t>  </a:t>
            </a:r>
            <a:r>
              <a:rPr lang="en-US" sz="2200" i="1" dirty="0">
                <a:effectLst>
                  <a:outerShdw blurRad="38100" dist="38100" dir="2700000" algn="tl">
                    <a:srgbClr val="000000"/>
                  </a:outerShdw>
                </a:effectLst>
                <a:latin typeface="Berlin Sans FB" panose="020E0602020502020306" pitchFamily="34" charset="0"/>
              </a:rPr>
              <a:t>“resurrection of the…just”  </a:t>
            </a:r>
            <a:r>
              <a:rPr lang="en-US" sz="2200" dirty="0">
                <a:solidFill>
                  <a:srgbClr val="FFFF00"/>
                </a:solidFill>
                <a:effectLst>
                  <a:outerShdw blurRad="38100" dist="38100" dir="2700000" algn="tl">
                    <a:srgbClr val="000000"/>
                  </a:outerShdw>
                </a:effectLst>
                <a:latin typeface="Berlin Sans FB" panose="020E0602020502020306" pitchFamily="34" charset="0"/>
              </a:rPr>
              <a:t>versus</a:t>
            </a:r>
            <a:r>
              <a:rPr lang="en-US" sz="2200" i="1" dirty="0">
                <a:effectLst>
                  <a:outerShdw blurRad="38100" dist="38100" dir="2700000" algn="tl">
                    <a:srgbClr val="000000"/>
                  </a:outerShdw>
                </a:effectLst>
                <a:latin typeface="Berlin Sans FB" panose="020E0602020502020306" pitchFamily="34" charset="0"/>
              </a:rPr>
              <a:t> “resurrection of the …unjust”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solidFill>
                  <a:srgbClr val="FFCC66"/>
                </a:solidFill>
                <a:effectLst>
                  <a:outerShdw blurRad="38100" dist="38100" dir="2700000" algn="tl">
                    <a:srgbClr val="000000"/>
                  </a:outerShdw>
                </a:effectLst>
                <a:latin typeface="Berlin Sans FB" panose="020E0602020502020306" pitchFamily="34" charset="0"/>
              </a:rPr>
              <a:t>Acts 24:15</a:t>
            </a:r>
            <a:r>
              <a:rPr lang="en-US" sz="2200" dirty="0">
                <a:solidFill>
                  <a:srgbClr val="FFFF00"/>
                </a:solidFill>
                <a:effectLst>
                  <a:outerShdw blurRad="38100" dist="38100" dir="2700000" algn="tl">
                    <a:srgbClr val="000000"/>
                  </a:outerShdw>
                </a:effectLst>
                <a:latin typeface="Berlin Sans FB" panose="020E0602020502020306" pitchFamily="34" charset="0"/>
              </a:rPr>
              <a:t>)</a:t>
            </a:r>
            <a:endParaRPr lang="en-US" sz="22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3" name="Rectangle: Rounded Corners 12">
            <a:extLst>
              <a:ext uri="{FF2B5EF4-FFF2-40B4-BE49-F238E27FC236}">
                <a16:creationId xmlns:a16="http://schemas.microsoft.com/office/drawing/2014/main" id="{F736058E-26D2-41E9-9D76-84DC04AAF9D2}"/>
              </a:ext>
            </a:extLst>
          </p:cNvPr>
          <p:cNvSpPr/>
          <p:nvPr/>
        </p:nvSpPr>
        <p:spPr bwMode="auto">
          <a:xfrm>
            <a:off x="152400" y="1600200"/>
            <a:ext cx="8848344" cy="5120340"/>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6000" b="1" dirty="0">
                <a:latin typeface="Gill Sans MT" panose="020B0502020104020203" pitchFamily="34" charset="0"/>
              </a:rPr>
              <a:t>THINK!</a:t>
            </a:r>
          </a:p>
          <a:p>
            <a:pPr algn="ctr"/>
            <a:endParaRPr lang="en-US" sz="1000" b="1" dirty="0">
              <a:solidFill>
                <a:schemeClr val="tx2">
                  <a:lumMod val="75000"/>
                </a:schemeClr>
              </a:solidFill>
              <a:latin typeface="Gill Sans MT" panose="020B0502020104020203" pitchFamily="34" charset="0"/>
            </a:endParaRPr>
          </a:p>
          <a:p>
            <a:pPr algn="ctr"/>
            <a:r>
              <a:rPr lang="en-US" sz="5400" b="1" i="1" dirty="0">
                <a:solidFill>
                  <a:srgbClr val="FFCC66"/>
                </a:solidFill>
                <a:latin typeface="Gill Sans MT" panose="020B0502020104020203" pitchFamily="34" charset="0"/>
              </a:rPr>
              <a:t>How many churches in the 1</a:t>
            </a:r>
            <a:r>
              <a:rPr lang="en-US" sz="5400" b="1" i="1" baseline="30000" dirty="0">
                <a:solidFill>
                  <a:srgbClr val="FFCC66"/>
                </a:solidFill>
                <a:latin typeface="Gill Sans MT" panose="020B0502020104020203" pitchFamily="34" charset="0"/>
              </a:rPr>
              <a:t>st</a:t>
            </a:r>
            <a:r>
              <a:rPr lang="en-US" sz="5400" b="1" i="1" dirty="0">
                <a:solidFill>
                  <a:srgbClr val="FFCC66"/>
                </a:solidFill>
                <a:latin typeface="Gill Sans MT" panose="020B0502020104020203" pitchFamily="34" charset="0"/>
              </a:rPr>
              <a:t> century?</a:t>
            </a:r>
          </a:p>
          <a:p>
            <a:pPr algn="just"/>
            <a:endParaRPr lang="en-US" sz="1000" dirty="0">
              <a:latin typeface="Gill Sans MT" panose="020B0502020104020203" pitchFamily="34" charset="0"/>
            </a:endParaRPr>
          </a:p>
          <a:p>
            <a:pPr algn="ctr"/>
            <a:r>
              <a:rPr lang="en-US" sz="5400" dirty="0">
                <a:solidFill>
                  <a:srgbClr val="FFFF00"/>
                </a:solidFill>
                <a:latin typeface="Gill Sans MT" panose="020B0502020104020203" pitchFamily="34" charset="0"/>
              </a:rPr>
              <a:t>A </a:t>
            </a:r>
            <a:r>
              <a:rPr lang="en-US" sz="5400" dirty="0">
                <a:latin typeface="Gill Sans MT" panose="020B0502020104020203" pitchFamily="34" charset="0"/>
              </a:rPr>
              <a:t>“good” </a:t>
            </a:r>
            <a:r>
              <a:rPr lang="en-US" sz="5400" dirty="0">
                <a:solidFill>
                  <a:srgbClr val="FFFF00"/>
                </a:solidFill>
                <a:latin typeface="Gill Sans MT" panose="020B0502020104020203" pitchFamily="34" charset="0"/>
              </a:rPr>
              <a:t>church</a:t>
            </a:r>
          </a:p>
          <a:p>
            <a:pPr algn="ctr"/>
            <a:r>
              <a:rPr lang="en-US" sz="5400" dirty="0">
                <a:solidFill>
                  <a:srgbClr val="FFFF00"/>
                </a:solidFill>
                <a:latin typeface="Gill Sans MT" panose="020B0502020104020203" pitchFamily="34" charset="0"/>
              </a:rPr>
              <a:t>and a </a:t>
            </a:r>
            <a:r>
              <a:rPr lang="en-US" sz="5400" dirty="0">
                <a:latin typeface="Gill Sans MT" panose="020B0502020104020203" pitchFamily="34" charset="0"/>
              </a:rPr>
              <a:t>“bad” </a:t>
            </a:r>
            <a:r>
              <a:rPr lang="en-US" sz="5400" dirty="0">
                <a:solidFill>
                  <a:srgbClr val="FFFF00"/>
                </a:solidFill>
                <a:latin typeface="Gill Sans MT" panose="020B0502020104020203" pitchFamily="34" charset="0"/>
              </a:rPr>
              <a:t>church?!</a:t>
            </a:r>
            <a:endParaRPr kumimoji="0" lang="en-US" sz="6000" i="0" u="none" strike="noStrike" cap="none" normalizeH="0" baseline="0" dirty="0">
              <a:ln>
                <a:noFill/>
              </a:ln>
              <a:solidFill>
                <a:srgbClr val="FFFF00"/>
              </a:solidFill>
              <a:effectLst/>
              <a:latin typeface="Gill Sans MT" panose="020B0502020104020203" pitchFamily="34" charset="0"/>
            </a:endParaRPr>
          </a:p>
        </p:txBody>
      </p:sp>
    </p:spTree>
    <p:extLst>
      <p:ext uri="{BB962C8B-B14F-4D97-AF65-F5344CB8AC3E}">
        <p14:creationId xmlns:p14="http://schemas.microsoft.com/office/powerpoint/2010/main" val="41811170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1" grpId="0"/>
      <p:bldP spid="12" grpId="0"/>
      <p:bldP spid="14" grpId="0"/>
      <p:bldP spid="15" grpId="0"/>
      <p:bldP spid="17"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John 5:28-29</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600200"/>
            <a:ext cx="8993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Two classes of people:</a:t>
            </a:r>
            <a:endParaRPr lang="en-US" sz="2800" i="1" dirty="0">
              <a:solidFill>
                <a:srgbClr val="FFCC66"/>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22</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11" name="Text Box 15">
            <a:extLst>
              <a:ext uri="{FF2B5EF4-FFF2-40B4-BE49-F238E27FC236}">
                <a16:creationId xmlns:a16="http://schemas.microsoft.com/office/drawing/2014/main" id="{FE6E35A9-A30D-416E-96C2-2D88FDE83342}"/>
              </a:ext>
            </a:extLst>
          </p:cNvPr>
          <p:cNvSpPr txBox="1">
            <a:spLocks noChangeArrowheads="1"/>
          </p:cNvSpPr>
          <p:nvPr/>
        </p:nvSpPr>
        <p:spPr bwMode="auto">
          <a:xfrm>
            <a:off x="609600" y="2133600"/>
            <a:ext cx="83911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400" i="1" dirty="0">
                <a:solidFill>
                  <a:srgbClr val="FFFF00"/>
                </a:solidFill>
                <a:effectLst>
                  <a:outerShdw blurRad="38100" dist="38100" dir="2700000" algn="tl">
                    <a:srgbClr val="000000"/>
                  </a:outerShdw>
                </a:effectLst>
                <a:latin typeface="Berlin Sans FB" panose="020E0602020502020306" pitchFamily="34" charset="0"/>
              </a:rPr>
              <a:t>“those that have done good”</a:t>
            </a:r>
            <a:r>
              <a:rPr lang="en-US" sz="2400" i="1" dirty="0">
                <a:effectLst>
                  <a:outerShdw blurRad="38100" dist="38100" dir="2700000" algn="tl">
                    <a:srgbClr val="000000"/>
                  </a:outerShdw>
                </a:effectLst>
                <a:latin typeface="Berlin Sans FB" panose="020E0602020502020306" pitchFamily="34" charset="0"/>
              </a:rPr>
              <a:t>  </a:t>
            </a:r>
            <a:r>
              <a:rPr lang="en-US" sz="2400" dirty="0">
                <a:effectLst>
                  <a:outerShdw blurRad="38100" dist="38100" dir="2700000" algn="tl">
                    <a:srgbClr val="000000"/>
                  </a:outerShdw>
                </a:effectLst>
                <a:latin typeface="Berlin Sans FB" panose="020E0602020502020306" pitchFamily="34" charset="0"/>
              </a:rPr>
              <a:t>and experience </a:t>
            </a:r>
            <a:r>
              <a:rPr lang="en-US" sz="2400" i="1" dirty="0">
                <a:solidFill>
                  <a:srgbClr val="FFFF00"/>
                </a:solidFill>
                <a:effectLst>
                  <a:outerShdw blurRad="38100" dist="38100" dir="2700000" algn="tl">
                    <a:srgbClr val="000000"/>
                  </a:outerShdw>
                </a:effectLst>
                <a:latin typeface="Berlin Sans FB" panose="020E0602020502020306" pitchFamily="34" charset="0"/>
              </a:rPr>
              <a:t>“the resurrection of life”</a:t>
            </a:r>
            <a:r>
              <a:rPr lang="en-US" sz="2400" dirty="0">
                <a:effectLst>
                  <a:outerShdw blurRad="38100" dist="38100" dir="2700000" algn="tl">
                    <a:srgbClr val="000000"/>
                  </a:outerShdw>
                </a:effectLst>
                <a:latin typeface="Berlin Sans FB" panose="020E0602020502020306" pitchFamily="34" charset="0"/>
              </a:rPr>
              <a:t>  </a:t>
            </a:r>
            <a:r>
              <a:rPr lang="en-US" sz="2400" dirty="0">
                <a:solidFill>
                  <a:srgbClr val="FFFF00"/>
                </a:solidFill>
                <a:effectLst>
                  <a:outerShdw blurRad="38100" dist="38100" dir="2700000" algn="tl">
                    <a:srgbClr val="000000"/>
                  </a:outerShdw>
                </a:effectLst>
                <a:latin typeface="Berlin Sans FB" panose="020E0602020502020306" pitchFamily="34" charset="0"/>
              </a:rPr>
              <a:t>(</a:t>
            </a:r>
            <a:r>
              <a:rPr lang="en-US" sz="2400" dirty="0">
                <a:solidFill>
                  <a:srgbClr val="FFCC66"/>
                </a:solidFill>
                <a:effectLst>
                  <a:outerShdw blurRad="38100" dist="38100" dir="2700000" algn="tl">
                    <a:srgbClr val="000000"/>
                  </a:outerShdw>
                </a:effectLst>
                <a:latin typeface="Berlin Sans FB" panose="020E0602020502020306" pitchFamily="34" charset="0"/>
              </a:rPr>
              <a:t>Jn. 5:29</a:t>
            </a:r>
            <a:r>
              <a:rPr lang="en-US" sz="2400" dirty="0">
                <a:solidFill>
                  <a:srgbClr val="FFFF00"/>
                </a:solidFill>
                <a:effectLst>
                  <a:outerShdw blurRad="38100" dist="38100" dir="2700000" algn="tl">
                    <a:srgbClr val="000000"/>
                  </a:outerShdw>
                </a:effectLst>
                <a:latin typeface="Berlin Sans FB" panose="020E0602020502020306" pitchFamily="34" charset="0"/>
              </a:rPr>
              <a:t>)</a:t>
            </a:r>
            <a:endParaRPr lang="en-US" sz="24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5" name="Text Box 15">
            <a:extLst>
              <a:ext uri="{FF2B5EF4-FFF2-40B4-BE49-F238E27FC236}">
                <a16:creationId xmlns:a16="http://schemas.microsoft.com/office/drawing/2014/main" id="{A9B58DE8-69C1-4B5E-9283-5C7A43DFAD0C}"/>
              </a:ext>
            </a:extLst>
          </p:cNvPr>
          <p:cNvSpPr txBox="1">
            <a:spLocks noChangeArrowheads="1"/>
          </p:cNvSpPr>
          <p:nvPr/>
        </p:nvSpPr>
        <p:spPr bwMode="auto">
          <a:xfrm>
            <a:off x="979488" y="3048000"/>
            <a:ext cx="80212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7663" indent="-347663">
              <a:buClr>
                <a:schemeClr val="tx2">
                  <a:lumMod val="75000"/>
                </a:schemeClr>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Same as the</a:t>
            </a:r>
            <a:r>
              <a:rPr lang="en-US" sz="2200" dirty="0">
                <a:solidFill>
                  <a:srgbClr val="FFCC66"/>
                </a:solidFill>
                <a:effectLst>
                  <a:outerShdw blurRad="38100" dist="38100" dir="2700000" algn="tl">
                    <a:srgbClr val="000000"/>
                  </a:outerShdw>
                </a:effectLst>
                <a:latin typeface="Berlin Sans FB" panose="020E0602020502020306" pitchFamily="34" charset="0"/>
              </a:rPr>
              <a:t> </a:t>
            </a:r>
            <a:r>
              <a:rPr lang="en-US" sz="2200" i="1" dirty="0">
                <a:effectLst>
                  <a:outerShdw blurRad="38100" dist="38100" dir="2700000" algn="tl">
                    <a:srgbClr val="000000"/>
                  </a:outerShdw>
                </a:effectLst>
                <a:latin typeface="Berlin Sans FB" panose="020E0602020502020306" pitchFamily="34" charset="0"/>
              </a:rPr>
              <a:t>“just”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solidFill>
                  <a:srgbClr val="FFCC66"/>
                </a:solidFill>
                <a:effectLst>
                  <a:outerShdw blurRad="38100" dist="38100" dir="2700000" algn="tl">
                    <a:srgbClr val="000000"/>
                  </a:outerShdw>
                </a:effectLst>
                <a:latin typeface="Berlin Sans FB" panose="020E0602020502020306" pitchFamily="34" charset="0"/>
              </a:rPr>
              <a:t>Acts 24:15</a:t>
            </a:r>
            <a:r>
              <a:rPr lang="en-US" sz="2200" dirty="0">
                <a:solidFill>
                  <a:srgbClr val="FFFF00"/>
                </a:solidFill>
                <a:effectLst>
                  <a:outerShdw blurRad="38100" dist="38100" dir="2700000" algn="tl">
                    <a:srgbClr val="000000"/>
                  </a:outerShdw>
                </a:effectLst>
                <a:latin typeface="Berlin Sans FB" panose="020E0602020502020306" pitchFamily="34" charset="0"/>
              </a:rPr>
              <a:t>)</a:t>
            </a:r>
            <a:endParaRPr lang="en-US" sz="22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6" name="Text Box 15">
            <a:extLst>
              <a:ext uri="{FF2B5EF4-FFF2-40B4-BE49-F238E27FC236}">
                <a16:creationId xmlns:a16="http://schemas.microsoft.com/office/drawing/2014/main" id="{3636EEA6-4493-499B-98C2-AF49AB3B97AC}"/>
              </a:ext>
            </a:extLst>
          </p:cNvPr>
          <p:cNvSpPr txBox="1">
            <a:spLocks noChangeArrowheads="1"/>
          </p:cNvSpPr>
          <p:nvPr/>
        </p:nvSpPr>
        <p:spPr bwMode="auto">
          <a:xfrm>
            <a:off x="990600" y="3581400"/>
            <a:ext cx="80212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7663" indent="-347663">
              <a:buClr>
                <a:schemeClr val="tx2">
                  <a:lumMod val="75000"/>
                </a:schemeClr>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Same as the</a:t>
            </a:r>
            <a:r>
              <a:rPr lang="en-US" sz="2200" dirty="0">
                <a:solidFill>
                  <a:srgbClr val="FFCC66"/>
                </a:solidFill>
                <a:effectLst>
                  <a:outerShdw blurRad="38100" dist="38100" dir="2700000" algn="tl">
                    <a:srgbClr val="000000"/>
                  </a:outerShdw>
                </a:effectLst>
                <a:latin typeface="Berlin Sans FB" panose="020E0602020502020306" pitchFamily="34" charset="0"/>
              </a:rPr>
              <a:t> </a:t>
            </a:r>
            <a:r>
              <a:rPr lang="en-US" sz="2200" i="1" dirty="0">
                <a:effectLst>
                  <a:outerShdw blurRad="38100" dist="38100" dir="2700000" algn="tl">
                    <a:srgbClr val="000000"/>
                  </a:outerShdw>
                </a:effectLst>
                <a:latin typeface="Berlin Sans FB" panose="020E0602020502020306" pitchFamily="34" charset="0"/>
              </a:rPr>
              <a:t>“sheep”  </a:t>
            </a:r>
            <a:r>
              <a:rPr lang="en-US" sz="2200" dirty="0">
                <a:solidFill>
                  <a:srgbClr val="FFFF00"/>
                </a:solidFill>
                <a:effectLst>
                  <a:outerShdw blurRad="38100" dist="38100" dir="2700000" algn="tl">
                    <a:srgbClr val="000000"/>
                  </a:outerShdw>
                </a:effectLst>
                <a:latin typeface="Berlin Sans FB" panose="020E0602020502020306" pitchFamily="34" charset="0"/>
              </a:rPr>
              <a:t>who go into </a:t>
            </a:r>
            <a:r>
              <a:rPr lang="en-US" sz="2200" i="1" dirty="0">
                <a:effectLst>
                  <a:outerShdw blurRad="38100" dist="38100" dir="2700000" algn="tl">
                    <a:srgbClr val="000000"/>
                  </a:outerShdw>
                </a:effectLst>
                <a:latin typeface="Berlin Sans FB" panose="020E0602020502020306" pitchFamily="34" charset="0"/>
              </a:rPr>
              <a:t>“eternal life”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solidFill>
                  <a:srgbClr val="FFCC66"/>
                </a:solidFill>
                <a:effectLst>
                  <a:outerShdw blurRad="38100" dist="38100" dir="2700000" algn="tl">
                    <a:srgbClr val="000000"/>
                  </a:outerShdw>
                </a:effectLst>
                <a:latin typeface="Berlin Sans FB" panose="020E0602020502020306" pitchFamily="34" charset="0"/>
              </a:rPr>
              <a:t>Matt. 25:31-46</a:t>
            </a:r>
            <a:r>
              <a:rPr lang="en-US" sz="2200" dirty="0">
                <a:solidFill>
                  <a:srgbClr val="FFFF00"/>
                </a:solidFill>
                <a:effectLst>
                  <a:outerShdw blurRad="38100" dist="38100" dir="2700000" algn="tl">
                    <a:srgbClr val="000000"/>
                  </a:outerShdw>
                </a:effectLst>
                <a:latin typeface="Berlin Sans FB" panose="020E0602020502020306" pitchFamily="34" charset="0"/>
              </a:rPr>
              <a:t>)</a:t>
            </a:r>
            <a:endParaRPr lang="en-US" sz="22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CEF092A1-FA2C-4588-8F37-6404DC49C74A}"/>
              </a:ext>
            </a:extLst>
          </p:cNvPr>
          <p:cNvSpPr txBox="1">
            <a:spLocks noChangeArrowheads="1"/>
          </p:cNvSpPr>
          <p:nvPr/>
        </p:nvSpPr>
        <p:spPr bwMode="auto">
          <a:xfrm>
            <a:off x="609600" y="4267200"/>
            <a:ext cx="83911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400" i="1" dirty="0">
                <a:solidFill>
                  <a:srgbClr val="FFFF00"/>
                </a:solidFill>
                <a:effectLst>
                  <a:outerShdw blurRad="38100" dist="38100" dir="2700000" algn="tl">
                    <a:srgbClr val="000000"/>
                  </a:outerShdw>
                </a:effectLst>
                <a:latin typeface="Berlin Sans FB" panose="020E0602020502020306" pitchFamily="34" charset="0"/>
              </a:rPr>
              <a:t>“those that have done evil”</a:t>
            </a:r>
            <a:r>
              <a:rPr lang="en-US" sz="2400" i="1" dirty="0">
                <a:effectLst>
                  <a:outerShdw blurRad="38100" dist="38100" dir="2700000" algn="tl">
                    <a:srgbClr val="000000"/>
                  </a:outerShdw>
                </a:effectLst>
                <a:latin typeface="Berlin Sans FB" panose="020E0602020502020306" pitchFamily="34" charset="0"/>
              </a:rPr>
              <a:t>  </a:t>
            </a:r>
            <a:r>
              <a:rPr lang="en-US" sz="2400" dirty="0">
                <a:effectLst>
                  <a:outerShdw blurRad="38100" dist="38100" dir="2700000" algn="tl">
                    <a:srgbClr val="000000"/>
                  </a:outerShdw>
                </a:effectLst>
                <a:latin typeface="Berlin Sans FB" panose="020E0602020502020306" pitchFamily="34" charset="0"/>
              </a:rPr>
              <a:t>and experience </a:t>
            </a:r>
            <a:r>
              <a:rPr lang="en-US" sz="2400" i="1" dirty="0">
                <a:solidFill>
                  <a:srgbClr val="FFFF00"/>
                </a:solidFill>
                <a:effectLst>
                  <a:outerShdw blurRad="38100" dist="38100" dir="2700000" algn="tl">
                    <a:srgbClr val="000000"/>
                  </a:outerShdw>
                </a:effectLst>
                <a:latin typeface="Berlin Sans FB" panose="020E0602020502020306" pitchFamily="34" charset="0"/>
              </a:rPr>
              <a:t>“the resurrection of condemnation”</a:t>
            </a:r>
            <a:r>
              <a:rPr lang="en-US" sz="2400" dirty="0">
                <a:effectLst>
                  <a:outerShdw blurRad="38100" dist="38100" dir="2700000" algn="tl">
                    <a:srgbClr val="000000"/>
                  </a:outerShdw>
                </a:effectLst>
                <a:latin typeface="Berlin Sans FB" panose="020E0602020502020306" pitchFamily="34" charset="0"/>
              </a:rPr>
              <a:t>  </a:t>
            </a:r>
            <a:r>
              <a:rPr lang="en-US" sz="2400" dirty="0">
                <a:solidFill>
                  <a:srgbClr val="FFFF00"/>
                </a:solidFill>
                <a:effectLst>
                  <a:outerShdw blurRad="38100" dist="38100" dir="2700000" algn="tl">
                    <a:srgbClr val="000000"/>
                  </a:outerShdw>
                </a:effectLst>
                <a:latin typeface="Berlin Sans FB" panose="020E0602020502020306" pitchFamily="34" charset="0"/>
              </a:rPr>
              <a:t>(</a:t>
            </a:r>
            <a:r>
              <a:rPr lang="en-US" sz="2400" dirty="0">
                <a:solidFill>
                  <a:srgbClr val="FFCC66"/>
                </a:solidFill>
                <a:effectLst>
                  <a:outerShdw blurRad="38100" dist="38100" dir="2700000" algn="tl">
                    <a:srgbClr val="000000"/>
                  </a:outerShdw>
                </a:effectLst>
                <a:latin typeface="Berlin Sans FB" panose="020E0602020502020306" pitchFamily="34" charset="0"/>
              </a:rPr>
              <a:t>Jn. 5:29</a:t>
            </a:r>
            <a:r>
              <a:rPr lang="en-US" sz="2400" dirty="0">
                <a:solidFill>
                  <a:srgbClr val="FFFF00"/>
                </a:solidFill>
                <a:effectLst>
                  <a:outerShdw blurRad="38100" dist="38100" dir="2700000" algn="tl">
                    <a:srgbClr val="000000"/>
                  </a:outerShdw>
                </a:effectLst>
                <a:latin typeface="Berlin Sans FB" panose="020E0602020502020306" pitchFamily="34" charset="0"/>
              </a:rPr>
              <a:t>)</a:t>
            </a:r>
            <a:endParaRPr lang="en-US" sz="24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9" name="Text Box 15">
            <a:extLst>
              <a:ext uri="{FF2B5EF4-FFF2-40B4-BE49-F238E27FC236}">
                <a16:creationId xmlns:a16="http://schemas.microsoft.com/office/drawing/2014/main" id="{D96A13BB-610E-432B-BF9C-2F3EFCC61C6D}"/>
              </a:ext>
            </a:extLst>
          </p:cNvPr>
          <p:cNvSpPr txBox="1">
            <a:spLocks noChangeArrowheads="1"/>
          </p:cNvSpPr>
          <p:nvPr/>
        </p:nvSpPr>
        <p:spPr bwMode="auto">
          <a:xfrm>
            <a:off x="979488" y="5212378"/>
            <a:ext cx="80212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7663" indent="-347663">
              <a:buClr>
                <a:schemeClr val="tx2">
                  <a:lumMod val="75000"/>
                </a:schemeClr>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Same as the</a:t>
            </a:r>
            <a:r>
              <a:rPr lang="en-US" sz="2200" dirty="0">
                <a:solidFill>
                  <a:srgbClr val="FFCC66"/>
                </a:solidFill>
                <a:effectLst>
                  <a:outerShdw blurRad="38100" dist="38100" dir="2700000" algn="tl">
                    <a:srgbClr val="000000"/>
                  </a:outerShdw>
                </a:effectLst>
                <a:latin typeface="Berlin Sans FB" panose="020E0602020502020306" pitchFamily="34" charset="0"/>
              </a:rPr>
              <a:t> </a:t>
            </a:r>
            <a:r>
              <a:rPr lang="en-US" sz="2200" i="1" dirty="0">
                <a:effectLst>
                  <a:outerShdw blurRad="38100" dist="38100" dir="2700000" algn="tl">
                    <a:srgbClr val="000000"/>
                  </a:outerShdw>
                </a:effectLst>
                <a:latin typeface="Berlin Sans FB" panose="020E0602020502020306" pitchFamily="34" charset="0"/>
              </a:rPr>
              <a:t>“unjust”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solidFill>
                  <a:srgbClr val="FFCC66"/>
                </a:solidFill>
                <a:effectLst>
                  <a:outerShdw blurRad="38100" dist="38100" dir="2700000" algn="tl">
                    <a:srgbClr val="000000"/>
                  </a:outerShdw>
                </a:effectLst>
                <a:latin typeface="Berlin Sans FB" panose="020E0602020502020306" pitchFamily="34" charset="0"/>
              </a:rPr>
              <a:t>Acts 24:15</a:t>
            </a:r>
            <a:r>
              <a:rPr lang="en-US" sz="2200" dirty="0">
                <a:solidFill>
                  <a:srgbClr val="FFFF00"/>
                </a:solidFill>
                <a:effectLst>
                  <a:outerShdw blurRad="38100" dist="38100" dir="2700000" algn="tl">
                    <a:srgbClr val="000000"/>
                  </a:outerShdw>
                </a:effectLst>
                <a:latin typeface="Berlin Sans FB" panose="020E0602020502020306" pitchFamily="34" charset="0"/>
              </a:rPr>
              <a:t>)</a:t>
            </a:r>
            <a:endParaRPr lang="en-US" sz="22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20" name="Text Box 15">
            <a:extLst>
              <a:ext uri="{FF2B5EF4-FFF2-40B4-BE49-F238E27FC236}">
                <a16:creationId xmlns:a16="http://schemas.microsoft.com/office/drawing/2014/main" id="{AAB13883-B07B-4BDF-BB89-15305DE2BA11}"/>
              </a:ext>
            </a:extLst>
          </p:cNvPr>
          <p:cNvSpPr txBox="1">
            <a:spLocks noChangeArrowheads="1"/>
          </p:cNvSpPr>
          <p:nvPr/>
        </p:nvSpPr>
        <p:spPr bwMode="auto">
          <a:xfrm>
            <a:off x="990600" y="5745778"/>
            <a:ext cx="80212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7663" indent="-347663">
              <a:buClr>
                <a:schemeClr val="tx2">
                  <a:lumMod val="75000"/>
                </a:schemeClr>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Same as the</a:t>
            </a:r>
            <a:r>
              <a:rPr lang="en-US" sz="2200" dirty="0">
                <a:solidFill>
                  <a:srgbClr val="FFCC66"/>
                </a:solidFill>
                <a:effectLst>
                  <a:outerShdw blurRad="38100" dist="38100" dir="2700000" algn="tl">
                    <a:srgbClr val="000000"/>
                  </a:outerShdw>
                </a:effectLst>
                <a:latin typeface="Berlin Sans FB" panose="020E0602020502020306" pitchFamily="34" charset="0"/>
              </a:rPr>
              <a:t> </a:t>
            </a:r>
            <a:r>
              <a:rPr lang="en-US" sz="2200" i="1" dirty="0">
                <a:effectLst>
                  <a:outerShdw blurRad="38100" dist="38100" dir="2700000" algn="tl">
                    <a:srgbClr val="000000"/>
                  </a:outerShdw>
                </a:effectLst>
                <a:latin typeface="Berlin Sans FB" panose="020E0602020502020306" pitchFamily="34" charset="0"/>
              </a:rPr>
              <a:t>“goats”  </a:t>
            </a:r>
            <a:r>
              <a:rPr lang="en-US" sz="2200" dirty="0">
                <a:solidFill>
                  <a:srgbClr val="FFFF00"/>
                </a:solidFill>
                <a:effectLst>
                  <a:outerShdw blurRad="38100" dist="38100" dir="2700000" algn="tl">
                    <a:srgbClr val="000000"/>
                  </a:outerShdw>
                </a:effectLst>
                <a:latin typeface="Berlin Sans FB" panose="020E0602020502020306" pitchFamily="34" charset="0"/>
              </a:rPr>
              <a:t>who go into </a:t>
            </a:r>
            <a:r>
              <a:rPr lang="en-US" sz="2200" i="1" dirty="0">
                <a:effectLst>
                  <a:outerShdw blurRad="38100" dist="38100" dir="2700000" algn="tl">
                    <a:srgbClr val="000000"/>
                  </a:outerShdw>
                </a:effectLst>
                <a:latin typeface="Berlin Sans FB" panose="020E0602020502020306" pitchFamily="34" charset="0"/>
              </a:rPr>
              <a:t>“everlasting punishment”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solidFill>
                  <a:srgbClr val="FFCC66"/>
                </a:solidFill>
                <a:effectLst>
                  <a:outerShdw blurRad="38100" dist="38100" dir="2700000" algn="tl">
                    <a:srgbClr val="000000"/>
                  </a:outerShdw>
                </a:effectLst>
                <a:latin typeface="Berlin Sans FB" panose="020E0602020502020306" pitchFamily="34" charset="0"/>
              </a:rPr>
              <a:t>Matt. 25:31-46</a:t>
            </a:r>
            <a:r>
              <a:rPr lang="en-US" sz="2200" dirty="0">
                <a:solidFill>
                  <a:srgbClr val="FFFF00"/>
                </a:solidFill>
                <a:effectLst>
                  <a:outerShdw blurRad="38100" dist="38100" dir="2700000" algn="tl">
                    <a:srgbClr val="000000"/>
                  </a:outerShdw>
                </a:effectLst>
                <a:latin typeface="Berlin Sans FB" panose="020E0602020502020306" pitchFamily="34" charset="0"/>
              </a:rPr>
              <a:t>)</a:t>
            </a:r>
            <a:endParaRPr lang="en-US" sz="2200" i="1" dirty="0">
              <a:solidFill>
                <a:srgbClr val="FFFF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412417542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1" grpId="0"/>
      <p:bldP spid="15" grpId="0"/>
      <p:bldP spid="16"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John 6:40</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23</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E1B96C55-0E2C-41AF-B872-C276CCCF60AC}"/>
              </a:ext>
            </a:extLst>
          </p:cNvPr>
          <p:cNvSpPr/>
          <p:nvPr/>
        </p:nvSpPr>
        <p:spPr>
          <a:xfrm>
            <a:off x="228600" y="2322255"/>
            <a:ext cx="8915400" cy="3170099"/>
          </a:xfrm>
          <a:prstGeom prst="rect">
            <a:avLst/>
          </a:prstGeom>
        </p:spPr>
        <p:txBody>
          <a:bodyPr wrap="square">
            <a:spAutoFit/>
          </a:bodyPr>
          <a:lstStyle/>
          <a:p>
            <a:pPr marR="457200" algn="just">
              <a:spcBef>
                <a:spcPts val="0"/>
              </a:spcBef>
              <a:spcAft>
                <a:spcPts val="0"/>
              </a:spcAft>
            </a:pPr>
            <a:r>
              <a:rPr lang="en-US" sz="4000" i="1" dirty="0">
                <a:latin typeface="Gill Sans MT" panose="020B0502020104020203" pitchFamily="34" charset="0"/>
                <a:ea typeface="Calibri" panose="020F0502020204030204" pitchFamily="34" charset="0"/>
                <a:cs typeface="Calibri" panose="020F0502020204030204" pitchFamily="34" charset="0"/>
              </a:rPr>
              <a:t>“And this is the will of Him who sent Me, that everyone who sees the Son and believes in Him may have everlasting life; and I will raise </a:t>
            </a:r>
            <a:r>
              <a:rPr lang="en-US" sz="4000" i="1" u="sng" dirty="0">
                <a:latin typeface="Gill Sans MT" panose="020B0502020104020203" pitchFamily="34" charset="0"/>
                <a:ea typeface="Calibri" panose="020F0502020204030204" pitchFamily="34" charset="0"/>
                <a:cs typeface="Calibri" panose="020F0502020204030204" pitchFamily="34" charset="0"/>
              </a:rPr>
              <a:t>him</a:t>
            </a:r>
            <a:r>
              <a:rPr lang="en-US" sz="4000" i="1" dirty="0">
                <a:latin typeface="Gill Sans MT" panose="020B0502020104020203" pitchFamily="34" charset="0"/>
                <a:ea typeface="Calibri" panose="020F0502020204030204" pitchFamily="34" charset="0"/>
                <a:cs typeface="Calibri" panose="020F0502020204030204" pitchFamily="34" charset="0"/>
              </a:rPr>
              <a:t> up at the last day.”</a:t>
            </a:r>
          </a:p>
          <a:p>
            <a:pPr marR="457200" algn="just">
              <a:spcBef>
                <a:spcPts val="0"/>
              </a:spcBef>
              <a:spcAft>
                <a:spcPts val="0"/>
              </a:spcAft>
            </a:pPr>
            <a:r>
              <a:rPr lang="en-US" sz="4000" dirty="0">
                <a:solidFill>
                  <a:srgbClr val="FFCC66"/>
                </a:solidFill>
                <a:latin typeface="Gill Sans MT" panose="020B0502020104020203" pitchFamily="34" charset="0"/>
                <a:ea typeface="Calibri" panose="020F0502020204030204" pitchFamily="34" charset="0"/>
                <a:cs typeface="Calibri" panose="020F0502020204030204" pitchFamily="34" charset="0"/>
              </a:rPr>
              <a:t>cf. Jn. 11:17-27</a:t>
            </a:r>
            <a:endParaRPr lang="en-US" sz="4000" dirty="0">
              <a:solidFill>
                <a:srgbClr val="FFCC66"/>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3152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Acts 17:29-32</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24</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E1B96C55-0E2C-41AF-B872-C276CCCF60AC}"/>
              </a:ext>
            </a:extLst>
          </p:cNvPr>
          <p:cNvSpPr/>
          <p:nvPr/>
        </p:nvSpPr>
        <p:spPr>
          <a:xfrm>
            <a:off x="228600" y="1524000"/>
            <a:ext cx="8763000" cy="5262979"/>
          </a:xfrm>
          <a:prstGeom prst="rect">
            <a:avLst/>
          </a:prstGeom>
        </p:spPr>
        <p:txBody>
          <a:bodyPr wrap="square">
            <a:spAutoFit/>
          </a:bodyPr>
          <a:lstStyle/>
          <a:p>
            <a:pPr algn="just"/>
            <a:r>
              <a:rPr lang="en-US" sz="2800" b="1" i="1" dirty="0">
                <a:solidFill>
                  <a:srgbClr val="FFCC66"/>
                </a:solidFill>
                <a:latin typeface="Gill Sans MT" panose="020B0502020104020203" pitchFamily="34" charset="0"/>
              </a:rPr>
              <a:t>29</a:t>
            </a:r>
            <a:r>
              <a:rPr lang="en-US" sz="2800" i="1" dirty="0">
                <a:latin typeface="Gill Sans MT" panose="020B0502020104020203" pitchFamily="34" charset="0"/>
              </a:rPr>
              <a:t> Therefore, since we are the offspring of God, we ought not to think that the Divine Nature is like gold or silver or stone, something shaped by art and man’s devising. </a:t>
            </a:r>
            <a:r>
              <a:rPr lang="en-US" sz="2800" b="1" i="1" dirty="0">
                <a:solidFill>
                  <a:srgbClr val="FFCC66"/>
                </a:solidFill>
                <a:latin typeface="Gill Sans MT" panose="020B0502020104020203" pitchFamily="34" charset="0"/>
              </a:rPr>
              <a:t>30</a:t>
            </a:r>
            <a:r>
              <a:rPr lang="en-US" sz="2800" i="1" dirty="0">
                <a:latin typeface="Gill Sans MT" panose="020B0502020104020203" pitchFamily="34" charset="0"/>
              </a:rPr>
              <a:t> Truly, these times of ignorance God overlooked, but now commands all men everywhere to repent, </a:t>
            </a:r>
            <a:r>
              <a:rPr lang="en-US" sz="2800" b="1" i="1" dirty="0">
                <a:solidFill>
                  <a:srgbClr val="FFCC66"/>
                </a:solidFill>
                <a:latin typeface="Gill Sans MT" panose="020B0502020104020203" pitchFamily="34" charset="0"/>
              </a:rPr>
              <a:t>31</a:t>
            </a:r>
            <a:r>
              <a:rPr lang="en-US" sz="2800" i="1" dirty="0">
                <a:latin typeface="Gill Sans MT" panose="020B0502020104020203" pitchFamily="34" charset="0"/>
              </a:rPr>
              <a:t> because He has appointed a day on which He will judge the world in righteousness by the Man whom He has ordained.  He has given assurance of this to all by raising Him from the dead.” </a:t>
            </a:r>
            <a:endParaRPr lang="en-US" sz="2800" dirty="0">
              <a:latin typeface="Gill Sans MT" panose="020B0502020104020203" pitchFamily="34" charset="0"/>
            </a:endParaRPr>
          </a:p>
          <a:p>
            <a:pPr algn="just"/>
            <a:endParaRPr lang="en-US" sz="1600" dirty="0">
              <a:latin typeface="Gill Sans MT" panose="020B0502020104020203" pitchFamily="34" charset="0"/>
            </a:endParaRPr>
          </a:p>
          <a:p>
            <a:pPr algn="just"/>
            <a:r>
              <a:rPr lang="en-US" sz="2800" b="1" i="1" dirty="0">
                <a:solidFill>
                  <a:srgbClr val="FFCC66"/>
                </a:solidFill>
                <a:latin typeface="Gill Sans MT" panose="020B0502020104020203" pitchFamily="34" charset="0"/>
              </a:rPr>
              <a:t>32</a:t>
            </a:r>
            <a:r>
              <a:rPr lang="en-US" sz="2800" i="1" dirty="0">
                <a:latin typeface="Gill Sans MT" panose="020B0502020104020203" pitchFamily="34" charset="0"/>
              </a:rPr>
              <a:t> And when they heard of the resurrection of the dead, some mocked, while others said, “We will hear you again on this matter.”</a:t>
            </a:r>
            <a:endParaRPr lang="en-US" sz="2800" dirty="0">
              <a:latin typeface="Gill Sans MT" panose="020B0502020104020203" pitchFamily="34" charset="0"/>
            </a:endParaRPr>
          </a:p>
        </p:txBody>
      </p:sp>
    </p:spTree>
    <p:extLst>
      <p:ext uri="{BB962C8B-B14F-4D97-AF65-F5344CB8AC3E}">
        <p14:creationId xmlns:p14="http://schemas.microsoft.com/office/powerpoint/2010/main" val="306939040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Acts 17:29-32</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676400"/>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Would Gentile Athenians understand the resurrection of the church out of the oppression of Judaism?!  </a:t>
            </a:r>
            <a:r>
              <a:rPr lang="en-US" sz="2800" dirty="0">
                <a:solidFill>
                  <a:srgbClr val="FFFF00"/>
                </a:solidFill>
                <a:effectLst>
                  <a:outerShdw blurRad="38100" dist="38100" dir="2700000" algn="tl">
                    <a:srgbClr val="000000"/>
                  </a:outerShdw>
                </a:effectLst>
                <a:latin typeface="Berlin Sans FB" panose="020E0602020502020306" pitchFamily="34" charset="0"/>
              </a:rPr>
              <a:t>Ridiculous!</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25</a:t>
            </a:fld>
            <a:endParaRPr lang="en-US" sz="1800" b="1" dirty="0">
              <a:effectLst/>
              <a:latin typeface="Gill Sans MT" panose="020B0502020104020203" pitchFamily="34" charset="0"/>
            </a:endParaRPr>
          </a:p>
        </p:txBody>
      </p:sp>
      <p:sp>
        <p:nvSpPr>
          <p:cNvPr id="16" name="Text Box 15">
            <a:extLst>
              <a:ext uri="{FF2B5EF4-FFF2-40B4-BE49-F238E27FC236}">
                <a16:creationId xmlns:a16="http://schemas.microsoft.com/office/drawing/2014/main" id="{A1643DEC-66BD-45A0-AD29-84CC176DC3B9}"/>
              </a:ext>
            </a:extLst>
          </p:cNvPr>
          <p:cNvSpPr txBox="1">
            <a:spLocks noChangeArrowheads="1"/>
          </p:cNvSpPr>
          <p:nvPr/>
        </p:nvSpPr>
        <p:spPr bwMode="auto">
          <a:xfrm>
            <a:off x="152400" y="2819400"/>
            <a:ext cx="87741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Paul gives Jesus’ resurrection as </a:t>
            </a:r>
            <a:r>
              <a:rPr lang="en-US" sz="2800" i="1" dirty="0">
                <a:solidFill>
                  <a:srgbClr val="FFFF00"/>
                </a:solidFill>
                <a:effectLst>
                  <a:outerShdw blurRad="38100" dist="38100" dir="2700000" algn="tl">
                    <a:srgbClr val="000000"/>
                  </a:outerShdw>
                </a:effectLst>
                <a:latin typeface="Berlin Sans FB" panose="020E0602020502020306" pitchFamily="34" charset="0"/>
              </a:rPr>
              <a:t>“assurance”</a:t>
            </a:r>
            <a:r>
              <a:rPr lang="en-US" sz="2800"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of our resurrection.</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20" name="Text Box 15">
            <a:extLst>
              <a:ext uri="{FF2B5EF4-FFF2-40B4-BE49-F238E27FC236}">
                <a16:creationId xmlns:a16="http://schemas.microsoft.com/office/drawing/2014/main" id="{2E35EA08-DAF4-42AC-8D6E-769233B0F0FC}"/>
              </a:ext>
            </a:extLst>
          </p:cNvPr>
          <p:cNvSpPr txBox="1">
            <a:spLocks noChangeArrowheads="1"/>
          </p:cNvSpPr>
          <p:nvPr/>
        </p:nvSpPr>
        <p:spPr bwMode="auto">
          <a:xfrm>
            <a:off x="152400" y="3886200"/>
            <a:ext cx="87741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How was Jesus resurrected?  </a:t>
            </a:r>
            <a:r>
              <a:rPr lang="en-US" sz="2800" dirty="0">
                <a:solidFill>
                  <a:srgbClr val="FFFF00"/>
                </a:solidFill>
                <a:effectLst>
                  <a:outerShdw blurRad="38100" dist="38100" dir="2700000" algn="tl">
                    <a:srgbClr val="000000"/>
                  </a:outerShdw>
                </a:effectLst>
                <a:latin typeface="Berlin Sans FB" panose="020E0602020502020306" pitchFamily="34" charset="0"/>
              </a:rPr>
              <a:t>Literally and bodily:  </a:t>
            </a:r>
            <a:r>
              <a:rPr lang="en-US" sz="2800" dirty="0">
                <a:solidFill>
                  <a:srgbClr val="FFCC66"/>
                </a:solidFill>
                <a:effectLst>
                  <a:outerShdw blurRad="38100" dist="38100" dir="2700000" algn="tl">
                    <a:srgbClr val="000000"/>
                  </a:outerShdw>
                </a:effectLst>
                <a:latin typeface="Berlin Sans FB" panose="020E0602020502020306" pitchFamily="34" charset="0"/>
              </a:rPr>
              <a:t>Jn. 20:24-29</a:t>
            </a:r>
            <a:endParaRPr lang="en-US" sz="2800" i="1" dirty="0">
              <a:solidFill>
                <a:srgbClr val="FFCC66"/>
              </a:solidFill>
              <a:effectLst>
                <a:outerShdw blurRad="38100" dist="38100" dir="2700000" algn="tl">
                  <a:srgbClr val="000000"/>
                </a:outerShdw>
              </a:effectLst>
              <a:latin typeface="Berlin Sans FB" panose="020E0602020502020306"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11" name="Text Box 15">
            <a:extLst>
              <a:ext uri="{FF2B5EF4-FFF2-40B4-BE49-F238E27FC236}">
                <a16:creationId xmlns:a16="http://schemas.microsoft.com/office/drawing/2014/main" id="{65F89D8E-62F6-4E34-9C34-6B842463F303}"/>
              </a:ext>
            </a:extLst>
          </p:cNvPr>
          <p:cNvSpPr txBox="1">
            <a:spLocks noChangeArrowheads="1"/>
          </p:cNvSpPr>
          <p:nvPr/>
        </p:nvSpPr>
        <p:spPr bwMode="auto">
          <a:xfrm>
            <a:off x="152400" y="4989493"/>
            <a:ext cx="891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What parallel is there between a physical, bodily resurrection (e.g., Jesus) and figurative, spiritual resurrection taught by RE advocates?  </a:t>
            </a:r>
            <a:r>
              <a:rPr lang="en-US" sz="2800" dirty="0">
                <a:solidFill>
                  <a:srgbClr val="FFFF00"/>
                </a:solidFill>
                <a:effectLst>
                  <a:outerShdw blurRad="38100" dist="38100" dir="2700000" algn="tl">
                    <a:srgbClr val="000000"/>
                  </a:outerShdw>
                </a:effectLst>
                <a:latin typeface="Berlin Sans FB" panose="020E0602020502020306" pitchFamily="34" charset="0"/>
              </a:rPr>
              <a:t>None really!</a:t>
            </a:r>
            <a:endParaRPr lang="en-US" sz="2800" i="1"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4025579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P spid="2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Acts 23:6-8</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26</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E1B96C55-0E2C-41AF-B872-C276CCCF60AC}"/>
              </a:ext>
            </a:extLst>
          </p:cNvPr>
          <p:cNvSpPr/>
          <p:nvPr/>
        </p:nvSpPr>
        <p:spPr>
          <a:xfrm>
            <a:off x="228600" y="1524000"/>
            <a:ext cx="8763000" cy="4708981"/>
          </a:xfrm>
          <a:prstGeom prst="rect">
            <a:avLst/>
          </a:prstGeom>
        </p:spPr>
        <p:txBody>
          <a:bodyPr wrap="square">
            <a:spAutoFit/>
          </a:bodyPr>
          <a:lstStyle/>
          <a:p>
            <a:pPr algn="just"/>
            <a:r>
              <a:rPr lang="en-US" sz="3000" b="1" i="1" dirty="0">
                <a:solidFill>
                  <a:srgbClr val="FFCC66"/>
                </a:solidFill>
                <a:latin typeface="Gill Sans MT" panose="020B0502020104020203" pitchFamily="34" charset="0"/>
              </a:rPr>
              <a:t>6</a:t>
            </a:r>
            <a:r>
              <a:rPr lang="en-US" sz="3000" i="1" dirty="0">
                <a:latin typeface="Gill Sans MT" panose="020B0502020104020203" pitchFamily="34" charset="0"/>
              </a:rPr>
              <a:t> But when Paul perceived that one part were Sadducees and the other Pharisees, he cried out in the council, “Men and brethren, I am a Pharisee, the son of a Pharisee; concerning the hope and resurrection of the dead I am being judged!”</a:t>
            </a:r>
            <a:endParaRPr lang="en-US" sz="3000" dirty="0">
              <a:latin typeface="Gill Sans MT" panose="020B0502020104020203" pitchFamily="34" charset="0"/>
            </a:endParaRPr>
          </a:p>
          <a:p>
            <a:pPr algn="just"/>
            <a:r>
              <a:rPr lang="en-US" sz="3000" dirty="0">
                <a:latin typeface="Gill Sans MT" panose="020B0502020104020203" pitchFamily="34" charset="0"/>
              </a:rPr>
              <a:t> </a:t>
            </a:r>
          </a:p>
          <a:p>
            <a:pPr algn="just"/>
            <a:r>
              <a:rPr lang="en-US" sz="3000" b="1" i="1" dirty="0">
                <a:solidFill>
                  <a:srgbClr val="FFCC66"/>
                </a:solidFill>
                <a:latin typeface="Gill Sans MT" panose="020B0502020104020203" pitchFamily="34" charset="0"/>
              </a:rPr>
              <a:t>7</a:t>
            </a:r>
            <a:r>
              <a:rPr lang="en-US" sz="3000" i="1" dirty="0">
                <a:solidFill>
                  <a:srgbClr val="FFCC66"/>
                </a:solidFill>
                <a:latin typeface="Gill Sans MT" panose="020B0502020104020203" pitchFamily="34" charset="0"/>
              </a:rPr>
              <a:t> </a:t>
            </a:r>
            <a:r>
              <a:rPr lang="en-US" sz="3000" i="1" dirty="0">
                <a:latin typeface="Gill Sans MT" panose="020B0502020104020203" pitchFamily="34" charset="0"/>
              </a:rPr>
              <a:t>And when he had said this, a dissension arose between the Pharisees and the Sadducees; and the assembly was divided. </a:t>
            </a:r>
            <a:r>
              <a:rPr lang="en-US" sz="3000" b="1" i="1" dirty="0">
                <a:solidFill>
                  <a:srgbClr val="FFCC66"/>
                </a:solidFill>
                <a:latin typeface="Gill Sans MT" panose="020B0502020104020203" pitchFamily="34" charset="0"/>
              </a:rPr>
              <a:t>8</a:t>
            </a:r>
            <a:r>
              <a:rPr lang="en-US" sz="3000" i="1" dirty="0">
                <a:latin typeface="Gill Sans MT" panose="020B0502020104020203" pitchFamily="34" charset="0"/>
              </a:rPr>
              <a:t> For Sadducees say that there is no resurrection — and no angel or spirit; but the Pharisees confess both.</a:t>
            </a:r>
            <a:endParaRPr lang="en-US" sz="3000" dirty="0">
              <a:latin typeface="Gill Sans MT" panose="020B0502020104020203" pitchFamily="34" charset="0"/>
            </a:endParaRPr>
          </a:p>
        </p:txBody>
      </p:sp>
    </p:spTree>
    <p:extLst>
      <p:ext uri="{BB962C8B-B14F-4D97-AF65-F5344CB8AC3E}">
        <p14:creationId xmlns:p14="http://schemas.microsoft.com/office/powerpoint/2010/main" val="30251037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Acts 23:6-8</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676400"/>
            <a:ext cx="8993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Would the Pharisees have supported the resurrection of:</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27</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12" name="Text Box 15">
            <a:extLst>
              <a:ext uri="{FF2B5EF4-FFF2-40B4-BE49-F238E27FC236}">
                <a16:creationId xmlns:a16="http://schemas.microsoft.com/office/drawing/2014/main" id="{D2219F0D-B0E2-401C-9FE4-FC2262D6657F}"/>
              </a:ext>
            </a:extLst>
          </p:cNvPr>
          <p:cNvSpPr txBox="1">
            <a:spLocks noChangeArrowheads="1"/>
          </p:cNvSpPr>
          <p:nvPr/>
        </p:nvSpPr>
        <p:spPr bwMode="auto">
          <a:xfrm>
            <a:off x="609600" y="2286000"/>
            <a:ext cx="839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The church?  </a:t>
            </a:r>
            <a:r>
              <a:rPr lang="en-US" sz="2800" dirty="0">
                <a:effectLst>
                  <a:outerShdw blurRad="38100" dist="38100" dir="2700000" algn="tl">
                    <a:srgbClr val="000000"/>
                  </a:outerShdw>
                </a:effectLst>
                <a:latin typeface="Berlin Sans FB" panose="020E0602020502020306" pitchFamily="34" charset="0"/>
              </a:rPr>
              <a:t>Absolutely not!</a:t>
            </a:r>
          </a:p>
        </p:txBody>
      </p:sp>
      <p:sp>
        <p:nvSpPr>
          <p:cNvPr id="13" name="Text Box 15">
            <a:extLst>
              <a:ext uri="{FF2B5EF4-FFF2-40B4-BE49-F238E27FC236}">
                <a16:creationId xmlns:a16="http://schemas.microsoft.com/office/drawing/2014/main" id="{41BD9413-7213-4AA2-B4C6-A14D5C9DDA62}"/>
              </a:ext>
            </a:extLst>
          </p:cNvPr>
          <p:cNvSpPr txBox="1">
            <a:spLocks noChangeArrowheads="1"/>
          </p:cNvSpPr>
          <p:nvPr/>
        </p:nvSpPr>
        <p:spPr bwMode="auto">
          <a:xfrm>
            <a:off x="609600" y="2895600"/>
            <a:ext cx="839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Israel?  </a:t>
            </a:r>
            <a:r>
              <a:rPr lang="en-US" sz="2800" dirty="0">
                <a:effectLst>
                  <a:outerShdw blurRad="38100" dist="38100" dir="2700000" algn="tl">
                    <a:srgbClr val="000000"/>
                  </a:outerShdw>
                </a:effectLst>
                <a:latin typeface="Berlin Sans FB" panose="020E0602020502020306" pitchFamily="34" charset="0"/>
              </a:rPr>
              <a:t>Absolutely not, satisfied with status quo!</a:t>
            </a:r>
          </a:p>
        </p:txBody>
      </p:sp>
      <p:sp>
        <p:nvSpPr>
          <p:cNvPr id="14" name="Text Box 15">
            <a:extLst>
              <a:ext uri="{FF2B5EF4-FFF2-40B4-BE49-F238E27FC236}">
                <a16:creationId xmlns:a16="http://schemas.microsoft.com/office/drawing/2014/main" id="{730617CC-4179-400A-945F-850AC0670581}"/>
              </a:ext>
            </a:extLst>
          </p:cNvPr>
          <p:cNvSpPr txBox="1">
            <a:spLocks noChangeArrowheads="1"/>
          </p:cNvSpPr>
          <p:nvPr/>
        </p:nvSpPr>
        <p:spPr bwMode="auto">
          <a:xfrm>
            <a:off x="609600" y="3505200"/>
            <a:ext cx="8391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Children of God from Old Covenant to New Covenant?  </a:t>
            </a:r>
            <a:r>
              <a:rPr lang="en-US" sz="2800" dirty="0">
                <a:effectLst>
                  <a:outerShdw blurRad="38100" dist="38100" dir="2700000" algn="tl">
                    <a:srgbClr val="000000"/>
                  </a:outerShdw>
                </a:effectLst>
                <a:latin typeface="Berlin Sans FB" panose="020E0602020502020306" pitchFamily="34" charset="0"/>
              </a:rPr>
              <a:t>Absolutely not!</a:t>
            </a:r>
          </a:p>
        </p:txBody>
      </p:sp>
      <p:sp>
        <p:nvSpPr>
          <p:cNvPr id="15" name="Text Box 15">
            <a:extLst>
              <a:ext uri="{FF2B5EF4-FFF2-40B4-BE49-F238E27FC236}">
                <a16:creationId xmlns:a16="http://schemas.microsoft.com/office/drawing/2014/main" id="{2537AB68-6AA7-4F73-9DA4-409E0343E349}"/>
              </a:ext>
            </a:extLst>
          </p:cNvPr>
          <p:cNvSpPr txBox="1">
            <a:spLocks noChangeArrowheads="1"/>
          </p:cNvSpPr>
          <p:nvPr/>
        </p:nvSpPr>
        <p:spPr bwMode="auto">
          <a:xfrm>
            <a:off x="609600" y="4445913"/>
            <a:ext cx="839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Christian system over Judaism?  </a:t>
            </a:r>
            <a:r>
              <a:rPr lang="en-US" sz="2800" dirty="0">
                <a:effectLst>
                  <a:outerShdw blurRad="38100" dist="38100" dir="2700000" algn="tl">
                    <a:srgbClr val="000000"/>
                  </a:outerShdw>
                </a:effectLst>
                <a:latin typeface="Berlin Sans FB" panose="020E0602020502020306" pitchFamily="34" charset="0"/>
              </a:rPr>
              <a:t>Absolutely not!</a:t>
            </a:r>
          </a:p>
        </p:txBody>
      </p:sp>
      <p:sp>
        <p:nvSpPr>
          <p:cNvPr id="17" name="Text Box 15">
            <a:extLst>
              <a:ext uri="{FF2B5EF4-FFF2-40B4-BE49-F238E27FC236}">
                <a16:creationId xmlns:a16="http://schemas.microsoft.com/office/drawing/2014/main" id="{C2FA0FCA-0D40-46D4-AF44-AC0621B908A7}"/>
              </a:ext>
            </a:extLst>
          </p:cNvPr>
          <p:cNvSpPr txBox="1">
            <a:spLocks noChangeArrowheads="1"/>
          </p:cNvSpPr>
          <p:nvPr/>
        </p:nvSpPr>
        <p:spPr bwMode="auto">
          <a:xfrm>
            <a:off x="152400" y="5191780"/>
            <a:ext cx="89931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only resurrection the Pharisees would </a:t>
            </a:r>
            <a:r>
              <a:rPr lang="en-US" sz="2800">
                <a:effectLst>
                  <a:outerShdw blurRad="38100" dist="38100" dir="2700000" algn="tl">
                    <a:srgbClr val="000000"/>
                  </a:outerShdw>
                </a:effectLst>
                <a:latin typeface="Berlin Sans FB" panose="020E0602020502020306" pitchFamily="34" charset="0"/>
              </a:rPr>
              <a:t>have supported </a:t>
            </a:r>
            <a:r>
              <a:rPr lang="en-US" sz="2800" dirty="0">
                <a:effectLst>
                  <a:outerShdw blurRad="38100" dist="38100" dir="2700000" algn="tl">
                    <a:srgbClr val="000000"/>
                  </a:outerShdw>
                </a:effectLst>
                <a:latin typeface="Berlin Sans FB" panose="020E0602020502020306" pitchFamily="34" charset="0"/>
              </a:rPr>
              <a:t>is the one Jesus described in </a:t>
            </a:r>
            <a:r>
              <a:rPr lang="en-US" sz="2800" dirty="0">
                <a:solidFill>
                  <a:srgbClr val="FFCC66"/>
                </a:solidFill>
                <a:effectLst>
                  <a:outerShdw blurRad="38100" dist="38100" dir="2700000" algn="tl">
                    <a:srgbClr val="000000"/>
                  </a:outerShdw>
                </a:effectLst>
                <a:latin typeface="Berlin Sans FB" panose="020E0602020502020306" pitchFamily="34" charset="0"/>
              </a:rPr>
              <a:t>Matthew 22:23-33</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FF00"/>
                </a:solidFill>
                <a:effectLst>
                  <a:outerShdw blurRad="38100" dist="38100" dir="2700000" algn="tl">
                    <a:srgbClr val="000000"/>
                  </a:outerShdw>
                </a:effectLst>
                <a:latin typeface="Berlin Sans FB" panose="020E0602020502020306" pitchFamily="34" charset="0"/>
              </a:rPr>
              <a:t>Yes!</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31835099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2" grpId="0"/>
      <p:bldP spid="13" grpId="0"/>
      <p:bldP spid="14" grpId="0"/>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676400"/>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most extensive discussion of the resurrection in all of Scripture.</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28</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17" name="Text Box 15">
            <a:extLst>
              <a:ext uri="{FF2B5EF4-FFF2-40B4-BE49-F238E27FC236}">
                <a16:creationId xmlns:a16="http://schemas.microsoft.com/office/drawing/2014/main" id="{C2FA0FCA-0D40-46D4-AF44-AC0621B908A7}"/>
              </a:ext>
            </a:extLst>
          </p:cNvPr>
          <p:cNvSpPr txBox="1">
            <a:spLocks noChangeArrowheads="1"/>
          </p:cNvSpPr>
          <p:nvPr/>
        </p:nvSpPr>
        <p:spPr bwMode="auto">
          <a:xfrm>
            <a:off x="152400" y="2743200"/>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In </a:t>
            </a:r>
            <a:r>
              <a:rPr lang="en-US" sz="2800" i="1" dirty="0">
                <a:solidFill>
                  <a:srgbClr val="FFFF00"/>
                </a:solidFill>
                <a:effectLst>
                  <a:outerShdw blurRad="38100" dist="38100" dir="2700000" algn="tl">
                    <a:srgbClr val="000000"/>
                  </a:outerShdw>
                </a:effectLst>
                <a:latin typeface="Berlin Sans FB" panose="020E0602020502020306" pitchFamily="34" charset="0"/>
              </a:rPr>
              <a:t>The Cross and the Parousia of Christ</a:t>
            </a:r>
            <a:r>
              <a:rPr lang="en-US" sz="2800" dirty="0">
                <a:effectLst>
                  <a:outerShdw blurRad="38100" dist="38100" dir="2700000" algn="tl">
                    <a:srgbClr val="000000"/>
                  </a:outerShdw>
                </a:effectLst>
                <a:latin typeface="Berlin Sans FB" panose="020E0602020502020306" pitchFamily="34" charset="0"/>
              </a:rPr>
              <a:t>, Max King spends 219 pages discussing (butchering) </a:t>
            </a:r>
            <a:r>
              <a:rPr lang="en-US" sz="2800" dirty="0">
                <a:solidFill>
                  <a:srgbClr val="FFCC66"/>
                </a:solidFill>
                <a:effectLst>
                  <a:outerShdw blurRad="38100" dist="38100" dir="2700000" algn="tl">
                    <a:srgbClr val="000000"/>
                  </a:outerShdw>
                </a:effectLst>
                <a:latin typeface="Berlin Sans FB" panose="020E0602020502020306" pitchFamily="34" charset="0"/>
              </a:rPr>
              <a:t>1 Corinthians 15</a:t>
            </a:r>
            <a:r>
              <a:rPr lang="en-US" sz="2800" dirty="0">
                <a:effectLst>
                  <a:outerShdw blurRad="38100" dist="38100" dir="2700000" algn="tl">
                    <a:srgbClr val="000000"/>
                  </a:outerShdw>
                </a:effectLst>
                <a:latin typeface="Berlin Sans FB" panose="020E0602020502020306" pitchFamily="34" charset="0"/>
              </a:rPr>
              <a:t>.</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6" name="Text Box 15">
            <a:extLst>
              <a:ext uri="{FF2B5EF4-FFF2-40B4-BE49-F238E27FC236}">
                <a16:creationId xmlns:a16="http://schemas.microsoft.com/office/drawing/2014/main" id="{3D773174-48AD-4DB5-8114-B576EE5B66A8}"/>
              </a:ext>
            </a:extLst>
          </p:cNvPr>
          <p:cNvSpPr txBox="1">
            <a:spLocks noChangeArrowheads="1"/>
          </p:cNvSpPr>
          <p:nvPr/>
        </p:nvSpPr>
        <p:spPr bwMode="auto">
          <a:xfrm>
            <a:off x="152400" y="3922693"/>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In RE doctrine, the </a:t>
            </a:r>
            <a:r>
              <a:rPr lang="en-US" sz="2800" u="sng" dirty="0">
                <a:solidFill>
                  <a:srgbClr val="FFFF00"/>
                </a:solidFill>
                <a:effectLst>
                  <a:outerShdw blurRad="38100" dist="38100" dir="2700000" algn="tl">
                    <a:srgbClr val="000000"/>
                  </a:outerShdw>
                </a:effectLst>
                <a:latin typeface="Berlin Sans FB" panose="020E0602020502020306" pitchFamily="34" charset="0"/>
              </a:rPr>
              <a:t>resurrection</a:t>
            </a:r>
            <a:r>
              <a:rPr lang="en-US" sz="2800" dirty="0">
                <a:effectLst>
                  <a:outerShdw blurRad="38100" dist="38100" dir="2700000" algn="tl">
                    <a:srgbClr val="000000"/>
                  </a:outerShdw>
                </a:effectLst>
                <a:latin typeface="Berlin Sans FB" panose="020E0602020502020306" pitchFamily="34" charset="0"/>
              </a:rPr>
              <a:t> is never to be taken as a literal, bodily resurrection of the dead, except for Jesus.</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A1A35EF5-656E-46A5-B003-5B2F4E2373C4}"/>
              </a:ext>
            </a:extLst>
          </p:cNvPr>
          <p:cNvSpPr txBox="1">
            <a:spLocks noChangeArrowheads="1"/>
          </p:cNvSpPr>
          <p:nvPr/>
        </p:nvSpPr>
        <p:spPr bwMode="auto">
          <a:xfrm>
            <a:off x="152400" y="5065693"/>
            <a:ext cx="89931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RE advocates make the exact same mistake the no resurrection party at Corinth made!  Their position has serious consequences:</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14863354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7" grpId="0"/>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494BE-56FA-443B-B999-B6A08B7002A0}"/>
              </a:ext>
            </a:extLst>
          </p:cNvPr>
          <p:cNvSpPr>
            <a:spLocks noGrp="1"/>
          </p:cNvSpPr>
          <p:nvPr>
            <p:ph type="sldNum" sz="quarter" idx="12"/>
          </p:nvPr>
        </p:nvSpPr>
        <p:spPr>
          <a:xfrm>
            <a:off x="6934200" y="6248400"/>
            <a:ext cx="2133600" cy="457200"/>
          </a:xfrm>
        </p:spPr>
        <p:txBody>
          <a:bodyPr/>
          <a:lstStyle/>
          <a:p>
            <a:fld id="{2B13E908-D789-45A9-9EAA-832F023054FE}" type="slidenum">
              <a:rPr lang="en-US" smtClean="0">
                <a:latin typeface="Gill Sans MT" panose="020B0502020104020203" pitchFamily="34" charset="0"/>
              </a:rPr>
              <a:pPr/>
              <a:t>29</a:t>
            </a:fld>
            <a:endParaRPr lang="en-US" dirty="0">
              <a:latin typeface="Gill Sans MT" panose="020B0502020104020203" pitchFamily="34" charset="0"/>
            </a:endParaRPr>
          </a:p>
        </p:txBody>
      </p:sp>
      <p:sp>
        <p:nvSpPr>
          <p:cNvPr id="3" name="Rectangle 2">
            <a:extLst>
              <a:ext uri="{FF2B5EF4-FFF2-40B4-BE49-F238E27FC236}">
                <a16:creationId xmlns:a16="http://schemas.microsoft.com/office/drawing/2014/main" id="{208E67EC-E83A-44AB-A866-D7320CCDDC53}"/>
              </a:ext>
            </a:extLst>
          </p:cNvPr>
          <p:cNvSpPr/>
          <p:nvPr/>
        </p:nvSpPr>
        <p:spPr>
          <a:xfrm>
            <a:off x="128954" y="352246"/>
            <a:ext cx="8915400" cy="6124754"/>
          </a:xfrm>
          <a:prstGeom prst="rect">
            <a:avLst/>
          </a:prstGeom>
        </p:spPr>
        <p:txBody>
          <a:bodyPr wrap="square">
            <a:spAutoFit/>
          </a:bodyPr>
          <a:lstStyle/>
          <a:p>
            <a:pPr algn="just"/>
            <a:r>
              <a:rPr lang="en-US" sz="2800" b="1" i="1" dirty="0">
                <a:solidFill>
                  <a:srgbClr val="FFCC66"/>
                </a:solidFill>
                <a:latin typeface="Gill Sans MT" panose="020B0502020104020203" pitchFamily="34" charset="0"/>
              </a:rPr>
              <a:t>1</a:t>
            </a:r>
            <a:r>
              <a:rPr lang="en-US" sz="2800" i="1" dirty="0">
                <a:latin typeface="Gill Sans MT" panose="020B0502020104020203" pitchFamily="34" charset="0"/>
              </a:rPr>
              <a:t> Moreover, brethren, I declare to you the gospel which I preached to you, which also you received and in which you stand, </a:t>
            </a:r>
            <a:r>
              <a:rPr lang="en-US" sz="2800" b="1" i="1" dirty="0">
                <a:solidFill>
                  <a:srgbClr val="FFCC66"/>
                </a:solidFill>
                <a:latin typeface="Gill Sans MT" panose="020B0502020104020203" pitchFamily="34" charset="0"/>
              </a:rPr>
              <a:t>2</a:t>
            </a:r>
            <a:r>
              <a:rPr lang="en-US" sz="2800" i="1" dirty="0">
                <a:latin typeface="Gill Sans MT" panose="020B0502020104020203" pitchFamily="34" charset="0"/>
              </a:rPr>
              <a:t> by which also you are saved, if you hold fast that word which I preached to you — unless you believed in vain. </a:t>
            </a:r>
          </a:p>
          <a:p>
            <a:pPr algn="just"/>
            <a:endParaRPr lang="en-US" sz="2800" i="1" dirty="0">
              <a:latin typeface="Gill Sans MT" panose="020B0502020104020203" pitchFamily="34" charset="0"/>
            </a:endParaRPr>
          </a:p>
          <a:p>
            <a:pPr algn="just"/>
            <a:r>
              <a:rPr lang="en-US" sz="2800" b="1" i="1" dirty="0">
                <a:solidFill>
                  <a:srgbClr val="FFCC66"/>
                </a:solidFill>
                <a:latin typeface="Gill Sans MT" panose="020B0502020104020203" pitchFamily="34" charset="0"/>
              </a:rPr>
              <a:t>3</a:t>
            </a:r>
            <a:r>
              <a:rPr lang="en-US" sz="2800" i="1" dirty="0">
                <a:latin typeface="Gill Sans MT" panose="020B0502020104020203" pitchFamily="34" charset="0"/>
              </a:rPr>
              <a:t> For I delivered to you first of all that which I also received: that Christ died for our sins according to the Scriptures, </a:t>
            </a:r>
            <a:r>
              <a:rPr lang="en-US" sz="2800" b="1" i="1" dirty="0">
                <a:solidFill>
                  <a:srgbClr val="FFCC66"/>
                </a:solidFill>
                <a:latin typeface="Gill Sans MT" panose="020B0502020104020203" pitchFamily="34" charset="0"/>
              </a:rPr>
              <a:t>4</a:t>
            </a:r>
            <a:r>
              <a:rPr lang="en-US" sz="2800" i="1" dirty="0">
                <a:latin typeface="Gill Sans MT" panose="020B0502020104020203" pitchFamily="34" charset="0"/>
              </a:rPr>
              <a:t> and that He was buried, and that He rose again the third day according to the Scriptures, </a:t>
            </a:r>
            <a:r>
              <a:rPr lang="en-US" sz="2800" b="1" i="1" dirty="0">
                <a:solidFill>
                  <a:srgbClr val="FFCC66"/>
                </a:solidFill>
                <a:latin typeface="Gill Sans MT" panose="020B0502020104020203" pitchFamily="34" charset="0"/>
              </a:rPr>
              <a:t>5</a:t>
            </a:r>
            <a:r>
              <a:rPr lang="en-US" sz="2800" i="1" dirty="0">
                <a:latin typeface="Gill Sans MT" panose="020B0502020104020203" pitchFamily="34" charset="0"/>
              </a:rPr>
              <a:t> and that He was seen by Cephas, then by the twelve. </a:t>
            </a:r>
            <a:r>
              <a:rPr lang="en-US" sz="2800" b="1" i="1" dirty="0">
                <a:solidFill>
                  <a:srgbClr val="FFCC66"/>
                </a:solidFill>
                <a:latin typeface="Gill Sans MT" panose="020B0502020104020203" pitchFamily="34" charset="0"/>
              </a:rPr>
              <a:t>6</a:t>
            </a:r>
            <a:r>
              <a:rPr lang="en-US" sz="2800" i="1" dirty="0">
                <a:latin typeface="Gill Sans MT" panose="020B0502020104020203" pitchFamily="34" charset="0"/>
              </a:rPr>
              <a:t> After that He was seen by over five hundred brethren at once, of whom the greater part remain to the present, but some have fallen asleep. </a:t>
            </a:r>
            <a:r>
              <a:rPr lang="en-US" sz="2800" b="1" i="1" dirty="0">
                <a:solidFill>
                  <a:srgbClr val="FFCC66"/>
                </a:solidFill>
                <a:latin typeface="Gill Sans MT" panose="020B0502020104020203" pitchFamily="34" charset="0"/>
              </a:rPr>
              <a:t>7</a:t>
            </a:r>
            <a:r>
              <a:rPr lang="en-US" sz="2800" b="1" i="1" dirty="0">
                <a:latin typeface="Gill Sans MT" panose="020B0502020104020203" pitchFamily="34" charset="0"/>
              </a:rPr>
              <a:t> </a:t>
            </a:r>
            <a:r>
              <a:rPr lang="en-US" sz="2800" i="1" dirty="0">
                <a:latin typeface="Gill Sans MT" panose="020B0502020104020203" pitchFamily="34" charset="0"/>
              </a:rPr>
              <a:t>After that He was seen by James, then by all the apostles. </a:t>
            </a:r>
            <a:r>
              <a:rPr lang="en-US" sz="2800" b="1" i="1" dirty="0">
                <a:solidFill>
                  <a:srgbClr val="FFCC66"/>
                </a:solidFill>
                <a:latin typeface="Gill Sans MT" panose="020B0502020104020203" pitchFamily="34" charset="0"/>
              </a:rPr>
              <a:t>8</a:t>
            </a:r>
            <a:r>
              <a:rPr lang="en-US" sz="2800" i="1" dirty="0">
                <a:latin typeface="Gill Sans MT" panose="020B0502020104020203" pitchFamily="34" charset="0"/>
              </a:rPr>
              <a:t> Then last of all He was seen by me also, as by one born out of due time. </a:t>
            </a:r>
          </a:p>
        </p:txBody>
      </p:sp>
    </p:spTree>
    <p:extLst>
      <p:ext uri="{BB962C8B-B14F-4D97-AF65-F5344CB8AC3E}">
        <p14:creationId xmlns:p14="http://schemas.microsoft.com/office/powerpoint/2010/main" val="41071516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 y="4876800"/>
            <a:ext cx="9144000" cy="1981200"/>
          </a:xfrm>
          <a:prstGeom prst="rect">
            <a:avLst/>
          </a:prstGeom>
          <a:solidFill>
            <a:srgbClr val="800000"/>
          </a:solidFill>
          <a:ln>
            <a:no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4800" b="1" dirty="0">
                <a:effectLst>
                  <a:glow rad="101600">
                    <a:schemeClr val="bg1">
                      <a:alpha val="60000"/>
                    </a:schemeClr>
                  </a:glow>
                </a:effectLst>
                <a:latin typeface="Nyala" panose="02000504070300020003" pitchFamily="2" charset="0"/>
              </a:rPr>
              <a:t>Examining Realized Eschatology</a:t>
            </a:r>
          </a:p>
          <a:p>
            <a:pPr algn="ctr"/>
            <a:r>
              <a:rPr lang="en-US" sz="4400" b="1" dirty="0">
                <a:solidFill>
                  <a:srgbClr val="FFCC66"/>
                </a:solidFill>
                <a:effectLst>
                  <a:glow rad="101600">
                    <a:schemeClr val="bg1">
                      <a:alpha val="60000"/>
                    </a:schemeClr>
                  </a:glow>
                </a:effectLst>
                <a:latin typeface="Nyala" panose="02000504070300020003" pitchFamily="2" charset="0"/>
              </a:rPr>
              <a:t>Part 6:  The Resurrection</a:t>
            </a:r>
          </a:p>
        </p:txBody>
      </p:sp>
      <p:cxnSp>
        <p:nvCxnSpPr>
          <p:cNvPr id="5" name="Straight Connector 4"/>
          <p:cNvCxnSpPr>
            <a:cxnSpLocks/>
          </p:cNvCxnSpPr>
          <p:nvPr/>
        </p:nvCxnSpPr>
        <p:spPr>
          <a:xfrm flipV="1">
            <a:off x="0" y="4800600"/>
            <a:ext cx="91440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4"/>
          <p:cNvSpPr txBox="1">
            <a:spLocks/>
          </p:cNvSpPr>
          <p:nvPr/>
        </p:nvSpPr>
        <p:spPr>
          <a:xfrm>
            <a:off x="1828800" y="6275832"/>
            <a:ext cx="5410200" cy="762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i="1" dirty="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mbria" pitchFamily="18" charset="0"/>
              </a:rPr>
              <a:t>1 Corinthians 15</a:t>
            </a:r>
          </a:p>
        </p:txBody>
      </p:sp>
      <p:sp>
        <p:nvSpPr>
          <p:cNvPr id="19" name="Slide Number Placeholder 18">
            <a:extLst>
              <a:ext uri="{FF2B5EF4-FFF2-40B4-BE49-F238E27FC236}">
                <a16:creationId xmlns:a16="http://schemas.microsoft.com/office/drawing/2014/main" id="{002BEDA6-2AC8-47D4-AEA9-C37EF9161D0C}"/>
              </a:ext>
            </a:extLst>
          </p:cNvPr>
          <p:cNvSpPr>
            <a:spLocks noGrp="1"/>
          </p:cNvSpPr>
          <p:nvPr>
            <p:ph type="sldNum" sz="quarter" idx="12"/>
          </p:nvPr>
        </p:nvSpPr>
        <p:spPr>
          <a:xfrm>
            <a:off x="8906256" y="6361176"/>
            <a:ext cx="228600" cy="457200"/>
          </a:xfrm>
        </p:spPr>
        <p:txBody>
          <a:bodyPr/>
          <a:lstStyle/>
          <a:p>
            <a:fld id="{FC550496-982E-41DF-B53F-DFD22C9CF57D}" type="slidenum">
              <a:rPr lang="en-US" b="1" smtClean="0">
                <a:latin typeface="Gill Sans MT" panose="020B0502020104020203" pitchFamily="34" charset="0"/>
              </a:rPr>
              <a:pPr/>
              <a:t>3</a:t>
            </a:fld>
            <a:endParaRPr lang="en-US" b="1" dirty="0">
              <a:latin typeface="Gill Sans MT" panose="020B0502020104020203" pitchFamily="34" charset="0"/>
            </a:endParaRPr>
          </a:p>
        </p:txBody>
      </p:sp>
      <p:pic>
        <p:nvPicPr>
          <p:cNvPr id="4" name="Picture 3" descr="A picture containing nature, grass&#10;&#10;Description generated with high confidence">
            <a:extLst>
              <a:ext uri="{FF2B5EF4-FFF2-40B4-BE49-F238E27FC236}">
                <a16:creationId xmlns:a16="http://schemas.microsoft.com/office/drawing/2014/main" id="{09B5C270-CECD-4A67-8269-BE8377230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0" y="0"/>
            <a:ext cx="9144000" cy="4876800"/>
          </a:xfrm>
          <a:prstGeom prst="rect">
            <a:avLst/>
          </a:prstGeom>
        </p:spPr>
      </p:pic>
      <p:cxnSp>
        <p:nvCxnSpPr>
          <p:cNvPr id="7" name="Straight Connector 6">
            <a:extLst>
              <a:ext uri="{FF2B5EF4-FFF2-40B4-BE49-F238E27FC236}">
                <a16:creationId xmlns:a16="http://schemas.microsoft.com/office/drawing/2014/main" id="{0E67C590-910C-4240-BE63-B93AFA6D156D}"/>
              </a:ext>
            </a:extLst>
          </p:cNvPr>
          <p:cNvCxnSpPr/>
          <p:nvPr/>
        </p:nvCxnSpPr>
        <p:spPr bwMode="auto">
          <a:xfrm>
            <a:off x="0" y="4876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2909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style.rotation</p:attrName>
                                        </p:attrNameLst>
                                      </p:cBhvr>
                                      <p:tavLst>
                                        <p:tav tm="0">
                                          <p:val>
                                            <p:fltVal val="720"/>
                                          </p:val>
                                        </p:tav>
                                        <p:tav tm="100000">
                                          <p:val>
                                            <p:fltVal val="0"/>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494BE-56FA-443B-B999-B6A08B7002A0}"/>
              </a:ext>
            </a:extLst>
          </p:cNvPr>
          <p:cNvSpPr>
            <a:spLocks noGrp="1"/>
          </p:cNvSpPr>
          <p:nvPr>
            <p:ph type="sldNum" sz="quarter" idx="12"/>
          </p:nvPr>
        </p:nvSpPr>
        <p:spPr>
          <a:xfrm>
            <a:off x="6934200" y="6248400"/>
            <a:ext cx="2133600" cy="457200"/>
          </a:xfrm>
        </p:spPr>
        <p:txBody>
          <a:bodyPr/>
          <a:lstStyle/>
          <a:p>
            <a:fld id="{2B13E908-D789-45A9-9EAA-832F023054FE}" type="slidenum">
              <a:rPr lang="en-US" smtClean="0">
                <a:latin typeface="Gill Sans MT" panose="020B0502020104020203" pitchFamily="34" charset="0"/>
              </a:rPr>
              <a:pPr/>
              <a:t>30</a:t>
            </a:fld>
            <a:endParaRPr lang="en-US" dirty="0">
              <a:latin typeface="Gill Sans MT" panose="020B0502020104020203" pitchFamily="34" charset="0"/>
            </a:endParaRPr>
          </a:p>
        </p:txBody>
      </p:sp>
      <p:sp>
        <p:nvSpPr>
          <p:cNvPr id="3" name="Rectangle 2">
            <a:extLst>
              <a:ext uri="{FF2B5EF4-FFF2-40B4-BE49-F238E27FC236}">
                <a16:creationId xmlns:a16="http://schemas.microsoft.com/office/drawing/2014/main" id="{208E67EC-E83A-44AB-A866-D7320CCDDC53}"/>
              </a:ext>
            </a:extLst>
          </p:cNvPr>
          <p:cNvSpPr/>
          <p:nvPr/>
        </p:nvSpPr>
        <p:spPr>
          <a:xfrm>
            <a:off x="128954" y="152400"/>
            <a:ext cx="8915400" cy="2308324"/>
          </a:xfrm>
          <a:prstGeom prst="rect">
            <a:avLst/>
          </a:prstGeom>
        </p:spPr>
        <p:txBody>
          <a:bodyPr wrap="square">
            <a:spAutoFit/>
          </a:bodyPr>
          <a:lstStyle/>
          <a:p>
            <a:pPr algn="just"/>
            <a:r>
              <a:rPr lang="en-US" sz="2400" b="1" i="1" dirty="0">
                <a:solidFill>
                  <a:srgbClr val="FFCC66"/>
                </a:solidFill>
                <a:latin typeface="Gill Sans MT" panose="020B0502020104020203" pitchFamily="34" charset="0"/>
              </a:rPr>
              <a:t>9 </a:t>
            </a:r>
            <a:r>
              <a:rPr lang="en-US" sz="2400" i="1" dirty="0">
                <a:latin typeface="Gill Sans MT" panose="020B0502020104020203" pitchFamily="34" charset="0"/>
              </a:rPr>
              <a:t>For I am the least of the apostles, who am not worthy to be called an apostle, because I persecuted the church of God. </a:t>
            </a:r>
            <a:r>
              <a:rPr lang="en-US" sz="2400" b="1" i="1" dirty="0">
                <a:solidFill>
                  <a:srgbClr val="FFCC66"/>
                </a:solidFill>
                <a:latin typeface="Gill Sans MT" panose="020B0502020104020203" pitchFamily="34" charset="0"/>
              </a:rPr>
              <a:t>10 </a:t>
            </a:r>
            <a:r>
              <a:rPr lang="en-US" sz="2400" i="1" dirty="0">
                <a:latin typeface="Gill Sans MT" panose="020B0502020104020203" pitchFamily="34" charset="0"/>
              </a:rPr>
              <a:t>But by the grace of God I am what I am, and His grace toward me was not in vain; but I labored more abundantly than they all, yet not I, but the grace of God which was with me. </a:t>
            </a:r>
            <a:r>
              <a:rPr lang="en-US" sz="2400" b="1" i="1" dirty="0">
                <a:solidFill>
                  <a:srgbClr val="FFCC66"/>
                </a:solidFill>
                <a:latin typeface="Gill Sans MT" panose="020B0502020104020203" pitchFamily="34" charset="0"/>
              </a:rPr>
              <a:t>11 </a:t>
            </a:r>
            <a:r>
              <a:rPr lang="en-US" sz="2400" i="1" dirty="0">
                <a:latin typeface="Gill Sans MT" panose="020B0502020104020203" pitchFamily="34" charset="0"/>
              </a:rPr>
              <a:t>Therefore, whether it was I or they, so we preach and so you believed. </a:t>
            </a:r>
          </a:p>
        </p:txBody>
      </p:sp>
      <p:sp>
        <p:nvSpPr>
          <p:cNvPr id="4" name="Rectangle 3">
            <a:extLst>
              <a:ext uri="{FF2B5EF4-FFF2-40B4-BE49-F238E27FC236}">
                <a16:creationId xmlns:a16="http://schemas.microsoft.com/office/drawing/2014/main" id="{EFD12438-41BC-4E70-9517-E06AA028FD64}"/>
              </a:ext>
            </a:extLst>
          </p:cNvPr>
          <p:cNvSpPr/>
          <p:nvPr/>
        </p:nvSpPr>
        <p:spPr>
          <a:xfrm>
            <a:off x="128954" y="2767548"/>
            <a:ext cx="8886092" cy="3785652"/>
          </a:xfrm>
          <a:prstGeom prst="rect">
            <a:avLst/>
          </a:prstGeom>
        </p:spPr>
        <p:txBody>
          <a:bodyPr wrap="square">
            <a:spAutoFit/>
          </a:bodyPr>
          <a:lstStyle/>
          <a:p>
            <a:pPr algn="just"/>
            <a:r>
              <a:rPr lang="en-US" sz="2400" b="1" i="1" dirty="0">
                <a:solidFill>
                  <a:srgbClr val="FFCC66"/>
                </a:solidFill>
                <a:latin typeface="Gill Sans MT" panose="020B0502020104020203" pitchFamily="34" charset="0"/>
              </a:rPr>
              <a:t>12</a:t>
            </a:r>
            <a:r>
              <a:rPr lang="en-US" sz="2400" i="1" dirty="0">
                <a:latin typeface="Gill Sans MT" panose="020B0502020104020203" pitchFamily="34" charset="0"/>
              </a:rPr>
              <a:t> Now if Christ is preached that He has been raised from the dead, how do some among you say that there is no resurrection of the dead? </a:t>
            </a:r>
            <a:r>
              <a:rPr lang="en-US" sz="2400" b="1" i="1" dirty="0">
                <a:solidFill>
                  <a:srgbClr val="FFCC66"/>
                </a:solidFill>
                <a:latin typeface="Gill Sans MT" panose="020B0502020104020203" pitchFamily="34" charset="0"/>
              </a:rPr>
              <a:t>13</a:t>
            </a:r>
            <a:r>
              <a:rPr lang="en-US" sz="2400" i="1" dirty="0">
                <a:latin typeface="Gill Sans MT" panose="020B0502020104020203" pitchFamily="34" charset="0"/>
              </a:rPr>
              <a:t> But if there is no resurrection of the dead, then Christ is not risen. </a:t>
            </a:r>
            <a:r>
              <a:rPr lang="en-US" sz="2400" b="1" i="1" dirty="0">
                <a:solidFill>
                  <a:srgbClr val="FFCC66"/>
                </a:solidFill>
                <a:latin typeface="Gill Sans MT" panose="020B0502020104020203" pitchFamily="34" charset="0"/>
              </a:rPr>
              <a:t>14</a:t>
            </a:r>
            <a:r>
              <a:rPr lang="en-US" sz="2400" i="1" dirty="0">
                <a:latin typeface="Gill Sans MT" panose="020B0502020104020203" pitchFamily="34" charset="0"/>
              </a:rPr>
              <a:t> And if Christ is not risen, then our preaching is empty and your faith is also empty. </a:t>
            </a:r>
            <a:r>
              <a:rPr lang="en-US" sz="2400" b="1" i="1" dirty="0">
                <a:solidFill>
                  <a:srgbClr val="FFCC66"/>
                </a:solidFill>
                <a:latin typeface="Gill Sans MT" panose="020B0502020104020203" pitchFamily="34" charset="0"/>
              </a:rPr>
              <a:t>15</a:t>
            </a:r>
            <a:r>
              <a:rPr lang="en-US" sz="2400" i="1" dirty="0">
                <a:latin typeface="Gill Sans MT" panose="020B0502020104020203" pitchFamily="34" charset="0"/>
              </a:rPr>
              <a:t> Yes, and we are found false witnesses of God, because we have testified of God that He raised up Christ, whom He did not raise up — if in fact the dead do not rise. </a:t>
            </a:r>
            <a:r>
              <a:rPr lang="en-US" sz="2400" b="1" i="1" dirty="0">
                <a:solidFill>
                  <a:srgbClr val="FFCC66"/>
                </a:solidFill>
                <a:latin typeface="Gill Sans MT" panose="020B0502020104020203" pitchFamily="34" charset="0"/>
              </a:rPr>
              <a:t>16</a:t>
            </a:r>
            <a:r>
              <a:rPr lang="en-US" sz="2400" i="1" dirty="0">
                <a:latin typeface="Gill Sans MT" panose="020B0502020104020203" pitchFamily="34" charset="0"/>
              </a:rPr>
              <a:t> For if the dead do not rise, then Christ is not risen. </a:t>
            </a:r>
            <a:r>
              <a:rPr lang="en-US" sz="2400" b="1" i="1" dirty="0">
                <a:solidFill>
                  <a:srgbClr val="FFCC66"/>
                </a:solidFill>
                <a:latin typeface="Gill Sans MT" panose="020B0502020104020203" pitchFamily="34" charset="0"/>
              </a:rPr>
              <a:t>17</a:t>
            </a:r>
            <a:r>
              <a:rPr lang="en-US" sz="2400" i="1" dirty="0">
                <a:latin typeface="Gill Sans MT" panose="020B0502020104020203" pitchFamily="34" charset="0"/>
              </a:rPr>
              <a:t> And if Christ is not risen, your faith is futile; you are still in your sins! </a:t>
            </a:r>
            <a:r>
              <a:rPr lang="en-US" sz="2400" b="1" i="1" dirty="0">
                <a:solidFill>
                  <a:srgbClr val="FFCC66"/>
                </a:solidFill>
                <a:latin typeface="Gill Sans MT" panose="020B0502020104020203" pitchFamily="34" charset="0"/>
              </a:rPr>
              <a:t>18 </a:t>
            </a:r>
            <a:r>
              <a:rPr lang="en-US" sz="2400" i="1" dirty="0">
                <a:latin typeface="Gill Sans MT" panose="020B0502020104020203" pitchFamily="34" charset="0"/>
              </a:rPr>
              <a:t>Then also those who have fallen asleep in Christ have perished. </a:t>
            </a:r>
            <a:r>
              <a:rPr lang="en-US" sz="2400" b="1" i="1" dirty="0">
                <a:solidFill>
                  <a:srgbClr val="FFCC66"/>
                </a:solidFill>
                <a:latin typeface="Gill Sans MT" panose="020B0502020104020203" pitchFamily="34" charset="0"/>
              </a:rPr>
              <a:t>19</a:t>
            </a:r>
            <a:r>
              <a:rPr lang="en-US" sz="2400" i="1" dirty="0">
                <a:latin typeface="Gill Sans MT" panose="020B0502020104020203" pitchFamily="34" charset="0"/>
              </a:rPr>
              <a:t> If in this life only we have hope in Christ, we are of all men the most pitiable. </a:t>
            </a:r>
          </a:p>
        </p:txBody>
      </p:sp>
    </p:spTree>
    <p:extLst>
      <p:ext uri="{BB962C8B-B14F-4D97-AF65-F5344CB8AC3E}">
        <p14:creationId xmlns:p14="http://schemas.microsoft.com/office/powerpoint/2010/main" val="35799666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494BE-56FA-443B-B999-B6A08B7002A0}"/>
              </a:ext>
            </a:extLst>
          </p:cNvPr>
          <p:cNvSpPr>
            <a:spLocks noGrp="1"/>
          </p:cNvSpPr>
          <p:nvPr>
            <p:ph type="sldNum" sz="quarter" idx="12"/>
          </p:nvPr>
        </p:nvSpPr>
        <p:spPr>
          <a:xfrm>
            <a:off x="6934200" y="6248400"/>
            <a:ext cx="2133600" cy="457200"/>
          </a:xfrm>
        </p:spPr>
        <p:txBody>
          <a:bodyPr/>
          <a:lstStyle/>
          <a:p>
            <a:fld id="{2B13E908-D789-45A9-9EAA-832F023054FE}" type="slidenum">
              <a:rPr lang="en-US" smtClean="0">
                <a:latin typeface="Gill Sans MT" panose="020B0502020104020203" pitchFamily="34" charset="0"/>
              </a:rPr>
              <a:pPr/>
              <a:t>31</a:t>
            </a:fld>
            <a:endParaRPr lang="en-US" dirty="0">
              <a:latin typeface="Gill Sans MT" panose="020B0502020104020203" pitchFamily="34" charset="0"/>
            </a:endParaRPr>
          </a:p>
        </p:txBody>
      </p:sp>
      <p:sp>
        <p:nvSpPr>
          <p:cNvPr id="3" name="Rectangle 2">
            <a:extLst>
              <a:ext uri="{FF2B5EF4-FFF2-40B4-BE49-F238E27FC236}">
                <a16:creationId xmlns:a16="http://schemas.microsoft.com/office/drawing/2014/main" id="{208E67EC-E83A-44AB-A866-D7320CCDDC53}"/>
              </a:ext>
            </a:extLst>
          </p:cNvPr>
          <p:cNvSpPr/>
          <p:nvPr/>
        </p:nvSpPr>
        <p:spPr>
          <a:xfrm>
            <a:off x="128954" y="152400"/>
            <a:ext cx="8915400" cy="6555641"/>
          </a:xfrm>
          <a:prstGeom prst="rect">
            <a:avLst/>
          </a:prstGeom>
        </p:spPr>
        <p:txBody>
          <a:bodyPr wrap="square">
            <a:spAutoFit/>
          </a:bodyPr>
          <a:lstStyle/>
          <a:p>
            <a:pPr algn="just"/>
            <a:r>
              <a:rPr lang="en-US" sz="2800" b="1" i="1" dirty="0">
                <a:solidFill>
                  <a:srgbClr val="FFCC66"/>
                </a:solidFill>
                <a:latin typeface="Gill Sans MT" panose="020B0502020104020203" pitchFamily="34" charset="0"/>
              </a:rPr>
              <a:t>20 </a:t>
            </a:r>
            <a:r>
              <a:rPr lang="en-US" sz="2800" i="1" dirty="0">
                <a:latin typeface="Gill Sans MT" panose="020B0502020104020203" pitchFamily="34" charset="0"/>
              </a:rPr>
              <a:t>But now Christ is risen from the dead, and has become the </a:t>
            </a:r>
            <a:r>
              <a:rPr lang="en-US" sz="2800" i="1" dirty="0" err="1">
                <a:latin typeface="Gill Sans MT" panose="020B0502020104020203" pitchFamily="34" charset="0"/>
              </a:rPr>
              <a:t>firstfruits</a:t>
            </a:r>
            <a:r>
              <a:rPr lang="en-US" sz="2800" i="1" dirty="0">
                <a:latin typeface="Gill Sans MT" panose="020B0502020104020203" pitchFamily="34" charset="0"/>
              </a:rPr>
              <a:t> of those who have fallen asleep. </a:t>
            </a:r>
            <a:r>
              <a:rPr lang="en-US" sz="2800" b="1" i="1" dirty="0">
                <a:solidFill>
                  <a:srgbClr val="FFCC66"/>
                </a:solidFill>
                <a:latin typeface="Gill Sans MT" panose="020B0502020104020203" pitchFamily="34" charset="0"/>
              </a:rPr>
              <a:t>21 </a:t>
            </a:r>
            <a:r>
              <a:rPr lang="en-US" sz="2800" i="1" dirty="0">
                <a:latin typeface="Gill Sans MT" panose="020B0502020104020203" pitchFamily="34" charset="0"/>
              </a:rPr>
              <a:t>For since by man came death, by Man also came the resurrection of the dead. </a:t>
            </a:r>
            <a:r>
              <a:rPr lang="en-US" sz="2800" b="1" i="1" dirty="0">
                <a:solidFill>
                  <a:srgbClr val="FFCC66"/>
                </a:solidFill>
                <a:latin typeface="Gill Sans MT" panose="020B0502020104020203" pitchFamily="34" charset="0"/>
              </a:rPr>
              <a:t>22 </a:t>
            </a:r>
            <a:r>
              <a:rPr lang="en-US" sz="2800" i="1" dirty="0">
                <a:latin typeface="Gill Sans MT" panose="020B0502020104020203" pitchFamily="34" charset="0"/>
              </a:rPr>
              <a:t>For as in Adam all die, even so in Christ all shall be made alive.</a:t>
            </a:r>
            <a:r>
              <a:rPr lang="en-US" sz="2800" b="1" i="1" dirty="0">
                <a:solidFill>
                  <a:srgbClr val="FFCC66"/>
                </a:solidFill>
                <a:latin typeface="Gill Sans MT" panose="020B0502020104020203" pitchFamily="34" charset="0"/>
              </a:rPr>
              <a:t> 23 </a:t>
            </a:r>
            <a:r>
              <a:rPr lang="en-US" sz="2800" i="1" dirty="0">
                <a:latin typeface="Gill Sans MT" panose="020B0502020104020203" pitchFamily="34" charset="0"/>
              </a:rPr>
              <a:t>But each one in his own order: Christ the </a:t>
            </a:r>
            <a:r>
              <a:rPr lang="en-US" sz="2800" i="1" dirty="0" err="1">
                <a:latin typeface="Gill Sans MT" panose="020B0502020104020203" pitchFamily="34" charset="0"/>
              </a:rPr>
              <a:t>firstfruits</a:t>
            </a:r>
            <a:r>
              <a:rPr lang="en-US" sz="2800" i="1" dirty="0">
                <a:latin typeface="Gill Sans MT" panose="020B0502020104020203" pitchFamily="34" charset="0"/>
              </a:rPr>
              <a:t>, afterward those who are Christ's at His coming.</a:t>
            </a:r>
            <a:r>
              <a:rPr lang="en-US" sz="2800" b="1" i="1" dirty="0">
                <a:solidFill>
                  <a:srgbClr val="FFCC66"/>
                </a:solidFill>
                <a:latin typeface="Gill Sans MT" panose="020B0502020104020203" pitchFamily="34" charset="0"/>
              </a:rPr>
              <a:t> 24 </a:t>
            </a:r>
            <a:r>
              <a:rPr lang="en-US" sz="2800" i="1" dirty="0">
                <a:latin typeface="Gill Sans MT" panose="020B0502020104020203" pitchFamily="34" charset="0"/>
              </a:rPr>
              <a:t>Then comes the end, when He delivers the kingdom to God the Father, when He puts an end to all rule and all authority and power. </a:t>
            </a:r>
            <a:r>
              <a:rPr lang="en-US" sz="2800" b="1" i="1" dirty="0">
                <a:solidFill>
                  <a:srgbClr val="FFCC66"/>
                </a:solidFill>
                <a:latin typeface="Gill Sans MT" panose="020B0502020104020203" pitchFamily="34" charset="0"/>
              </a:rPr>
              <a:t>25 </a:t>
            </a:r>
            <a:r>
              <a:rPr lang="en-US" sz="2800" i="1" dirty="0">
                <a:latin typeface="Gill Sans MT" panose="020B0502020104020203" pitchFamily="34" charset="0"/>
              </a:rPr>
              <a:t>For He must reign till He has put all enemies under His feet. </a:t>
            </a:r>
            <a:r>
              <a:rPr lang="en-US" sz="2800" b="1" i="1" dirty="0">
                <a:solidFill>
                  <a:srgbClr val="FFCC66"/>
                </a:solidFill>
                <a:latin typeface="Gill Sans MT" panose="020B0502020104020203" pitchFamily="34" charset="0"/>
              </a:rPr>
              <a:t>26 </a:t>
            </a:r>
            <a:r>
              <a:rPr lang="en-US" sz="2800" i="1" dirty="0">
                <a:latin typeface="Gill Sans MT" panose="020B0502020104020203" pitchFamily="34" charset="0"/>
              </a:rPr>
              <a:t>The last enemy that will be destroyed is death.</a:t>
            </a:r>
            <a:r>
              <a:rPr lang="en-US" sz="2800" b="1" i="1" dirty="0">
                <a:solidFill>
                  <a:srgbClr val="FFCC66"/>
                </a:solidFill>
                <a:latin typeface="Gill Sans MT" panose="020B0502020104020203" pitchFamily="34" charset="0"/>
              </a:rPr>
              <a:t> 27 For </a:t>
            </a:r>
            <a:r>
              <a:rPr lang="en-US" sz="2800" i="1" dirty="0">
                <a:latin typeface="Gill Sans MT" panose="020B0502020104020203" pitchFamily="34" charset="0"/>
              </a:rPr>
              <a:t>"He has put all things under His feet." But when He says "all things are put under Him," it is evident that He who put all things under Him is excepted. </a:t>
            </a:r>
            <a:r>
              <a:rPr lang="en-US" sz="2800" b="1" i="1" dirty="0">
                <a:solidFill>
                  <a:srgbClr val="FFCC66"/>
                </a:solidFill>
                <a:latin typeface="Gill Sans MT" panose="020B0502020104020203" pitchFamily="34" charset="0"/>
              </a:rPr>
              <a:t>28 </a:t>
            </a:r>
            <a:r>
              <a:rPr lang="en-US" sz="2800" i="1" dirty="0">
                <a:latin typeface="Gill Sans MT" panose="020B0502020104020203" pitchFamily="34" charset="0"/>
              </a:rPr>
              <a:t>Now when all things are made subject to Him, then the Son Himself will also be subject to Him who put all things under Him, that God may be all in all. </a:t>
            </a:r>
          </a:p>
        </p:txBody>
      </p:sp>
    </p:spTree>
    <p:extLst>
      <p:ext uri="{BB962C8B-B14F-4D97-AF65-F5344CB8AC3E}">
        <p14:creationId xmlns:p14="http://schemas.microsoft.com/office/powerpoint/2010/main" val="15843324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676400"/>
            <a:ext cx="8993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solidFill>
                  <a:srgbClr val="FFFF00"/>
                </a:solidFill>
                <a:effectLst>
                  <a:outerShdw blurRad="38100" dist="38100" dir="2700000" algn="tl">
                    <a:srgbClr val="000000"/>
                  </a:outerShdw>
                </a:effectLst>
                <a:latin typeface="Berlin Sans FB" panose="020E0602020502020306" pitchFamily="34" charset="0"/>
              </a:rPr>
              <a:t>“Christ is not risen”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1 Cor. 15:13, 17</a:t>
            </a:r>
            <a:r>
              <a:rPr lang="en-US" sz="2600" dirty="0">
                <a:effectLst>
                  <a:outerShdw blurRad="38100" dist="38100" dir="2700000" algn="tl">
                    <a:srgbClr val="000000"/>
                  </a:outerShdw>
                </a:effectLst>
                <a:latin typeface="Berlin Sans FB" panose="020E0602020502020306" pitchFamily="34" charset="0"/>
              </a:rPr>
              <a:t>).</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32</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17" name="Text Box 15">
            <a:extLst>
              <a:ext uri="{FF2B5EF4-FFF2-40B4-BE49-F238E27FC236}">
                <a16:creationId xmlns:a16="http://schemas.microsoft.com/office/drawing/2014/main" id="{C2FA0FCA-0D40-46D4-AF44-AC0621B908A7}"/>
              </a:ext>
            </a:extLst>
          </p:cNvPr>
          <p:cNvSpPr txBox="1">
            <a:spLocks noChangeArrowheads="1"/>
          </p:cNvSpPr>
          <p:nvPr/>
        </p:nvSpPr>
        <p:spPr bwMode="auto">
          <a:xfrm>
            <a:off x="152400" y="2209800"/>
            <a:ext cx="8993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The apostle’s preaching is </a:t>
            </a:r>
            <a:r>
              <a:rPr lang="en-US" sz="2600" i="1" dirty="0">
                <a:solidFill>
                  <a:srgbClr val="FFFF00"/>
                </a:solidFill>
                <a:effectLst>
                  <a:outerShdw blurRad="38100" dist="38100" dir="2700000" algn="tl">
                    <a:srgbClr val="000000"/>
                  </a:outerShdw>
                </a:effectLst>
                <a:latin typeface="Berlin Sans FB" panose="020E0602020502020306" pitchFamily="34" charset="0"/>
              </a:rPr>
              <a:t>“vain”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1 Cor. 15:14</a:t>
            </a:r>
            <a:r>
              <a:rPr lang="en-US" sz="2600" dirty="0">
                <a:effectLst>
                  <a:outerShdw blurRad="38100" dist="38100" dir="2700000" algn="tl">
                    <a:srgbClr val="000000"/>
                  </a:outerShdw>
                </a:effectLst>
                <a:latin typeface="Berlin Sans FB" panose="020E0602020502020306" pitchFamily="34" charset="0"/>
              </a:rPr>
              <a:t>).</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6" name="Text Box 15">
            <a:extLst>
              <a:ext uri="{FF2B5EF4-FFF2-40B4-BE49-F238E27FC236}">
                <a16:creationId xmlns:a16="http://schemas.microsoft.com/office/drawing/2014/main" id="{3D773174-48AD-4DB5-8114-B576EE5B66A8}"/>
              </a:ext>
            </a:extLst>
          </p:cNvPr>
          <p:cNvSpPr txBox="1">
            <a:spLocks noChangeArrowheads="1"/>
          </p:cNvSpPr>
          <p:nvPr/>
        </p:nvSpPr>
        <p:spPr bwMode="auto">
          <a:xfrm>
            <a:off x="152400" y="2743200"/>
            <a:ext cx="8993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Our </a:t>
            </a:r>
            <a:r>
              <a:rPr lang="en-US" sz="2600" i="1" dirty="0">
                <a:solidFill>
                  <a:srgbClr val="FFFF00"/>
                </a:solidFill>
                <a:effectLst>
                  <a:outerShdw blurRad="38100" dist="38100" dir="2700000" algn="tl">
                    <a:srgbClr val="000000"/>
                  </a:outerShdw>
                </a:effectLst>
                <a:latin typeface="Berlin Sans FB" panose="020E0602020502020306" pitchFamily="34" charset="0"/>
              </a:rPr>
              <a:t>“faith is also vain”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1 Cor. 15:14, 17</a:t>
            </a:r>
            <a:r>
              <a:rPr lang="en-US" sz="2600" dirty="0">
                <a:effectLst>
                  <a:outerShdw blurRad="38100" dist="38100" dir="2700000" algn="tl">
                    <a:srgbClr val="000000"/>
                  </a:outerShdw>
                </a:effectLst>
                <a:latin typeface="Berlin Sans FB" panose="020E0602020502020306" pitchFamily="34" charset="0"/>
              </a:rPr>
              <a:t>).</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A1A35EF5-656E-46A5-B003-5B2F4E2373C4}"/>
              </a:ext>
            </a:extLst>
          </p:cNvPr>
          <p:cNvSpPr txBox="1">
            <a:spLocks noChangeArrowheads="1"/>
          </p:cNvSpPr>
          <p:nvPr/>
        </p:nvSpPr>
        <p:spPr bwMode="auto">
          <a:xfrm>
            <a:off x="152400" y="3352800"/>
            <a:ext cx="8993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The apostles were </a:t>
            </a:r>
            <a:r>
              <a:rPr lang="en-US" sz="2600" i="1" dirty="0">
                <a:solidFill>
                  <a:srgbClr val="FFFF00"/>
                </a:solidFill>
                <a:effectLst>
                  <a:outerShdw blurRad="38100" dist="38100" dir="2700000" algn="tl">
                    <a:srgbClr val="000000"/>
                  </a:outerShdw>
                </a:effectLst>
                <a:latin typeface="Berlin Sans FB" panose="020E0602020502020306" pitchFamily="34" charset="0"/>
              </a:rPr>
              <a:t>“false witnesses of God”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1 Cor. 15:15</a:t>
            </a:r>
            <a:r>
              <a:rPr lang="en-US" sz="2600" dirty="0">
                <a:effectLst>
                  <a:outerShdw blurRad="38100" dist="38100" dir="2700000" algn="tl">
                    <a:srgbClr val="000000"/>
                  </a:outerShdw>
                </a:effectLst>
                <a:latin typeface="Berlin Sans FB" panose="020E0602020502020306" pitchFamily="34" charset="0"/>
              </a:rPr>
              <a:t>).</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99C69C09-6C02-4077-81E2-023B7D9ED24E}"/>
              </a:ext>
            </a:extLst>
          </p:cNvPr>
          <p:cNvSpPr txBox="1">
            <a:spLocks noChangeArrowheads="1"/>
          </p:cNvSpPr>
          <p:nvPr/>
        </p:nvSpPr>
        <p:spPr bwMode="auto">
          <a:xfrm>
            <a:off x="152400" y="3937337"/>
            <a:ext cx="8993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We </a:t>
            </a:r>
            <a:r>
              <a:rPr lang="en-US" sz="2600" i="1" dirty="0">
                <a:solidFill>
                  <a:srgbClr val="FFFF00"/>
                </a:solidFill>
                <a:effectLst>
                  <a:outerShdw blurRad="38100" dist="38100" dir="2700000" algn="tl">
                    <a:srgbClr val="000000"/>
                  </a:outerShdw>
                </a:effectLst>
                <a:latin typeface="Berlin Sans FB" panose="020E0602020502020306" pitchFamily="34" charset="0"/>
              </a:rPr>
              <a:t>“are yet in our sins”  </a:t>
            </a:r>
            <a:r>
              <a:rPr lang="en-US" sz="2600" dirty="0">
                <a:effectLst>
                  <a:outerShdw blurRad="38100" dist="38100" dir="2700000" algn="tl">
                    <a:srgbClr val="000000"/>
                  </a:outerShdw>
                </a:effectLst>
                <a:latin typeface="Berlin Sans FB" panose="020E0602020502020306" pitchFamily="34" charset="0"/>
              </a:rPr>
              <a:t>(1 Cor. 15:17).</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DBD59607-FA7E-498A-A4E5-52A981A15B93}"/>
              </a:ext>
            </a:extLst>
          </p:cNvPr>
          <p:cNvSpPr txBox="1">
            <a:spLocks noChangeArrowheads="1"/>
          </p:cNvSpPr>
          <p:nvPr/>
        </p:nvSpPr>
        <p:spPr bwMode="auto">
          <a:xfrm>
            <a:off x="152400" y="4498809"/>
            <a:ext cx="8993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Deceased Christians </a:t>
            </a:r>
            <a:r>
              <a:rPr lang="en-US" sz="2600" i="1" dirty="0">
                <a:solidFill>
                  <a:srgbClr val="FFFF00"/>
                </a:solidFill>
                <a:effectLst>
                  <a:outerShdw blurRad="38100" dist="38100" dir="2700000" algn="tl">
                    <a:srgbClr val="000000"/>
                  </a:outerShdw>
                </a:effectLst>
                <a:latin typeface="Berlin Sans FB" panose="020E0602020502020306" pitchFamily="34" charset="0"/>
              </a:rPr>
              <a:t>“are perished”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1 Cor. 15:18</a:t>
            </a:r>
            <a:r>
              <a:rPr lang="en-US" sz="2600" dirty="0">
                <a:effectLst>
                  <a:outerShdw blurRad="38100" dist="38100" dir="2700000" algn="tl">
                    <a:srgbClr val="000000"/>
                  </a:outerShdw>
                </a:effectLst>
                <a:latin typeface="Berlin Sans FB" panose="020E0602020502020306" pitchFamily="34" charset="0"/>
              </a:rPr>
              <a:t>).</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4" name="Text Box 15">
            <a:extLst>
              <a:ext uri="{FF2B5EF4-FFF2-40B4-BE49-F238E27FC236}">
                <a16:creationId xmlns:a16="http://schemas.microsoft.com/office/drawing/2014/main" id="{7815B673-3482-43AF-9998-B8DA76F515A1}"/>
              </a:ext>
            </a:extLst>
          </p:cNvPr>
          <p:cNvSpPr txBox="1">
            <a:spLocks noChangeArrowheads="1"/>
          </p:cNvSpPr>
          <p:nvPr/>
        </p:nvSpPr>
        <p:spPr bwMode="auto">
          <a:xfrm>
            <a:off x="152400" y="5070157"/>
            <a:ext cx="8993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err="1">
                <a:effectLst>
                  <a:outerShdw blurRad="38100" dist="38100" dir="2700000" algn="tl">
                    <a:srgbClr val="000000"/>
                  </a:outerShdw>
                </a:effectLst>
                <a:latin typeface="Berlin Sans FB" panose="020E0602020502020306" pitchFamily="34" charset="0"/>
              </a:rPr>
              <a:t>Our</a:t>
            </a:r>
            <a:r>
              <a:rPr lang="en-US" sz="2600" i="1" dirty="0" err="1">
                <a:solidFill>
                  <a:srgbClr val="FFFF00"/>
                </a:solidFill>
                <a:effectLst>
                  <a:outerShdw blurRad="38100" dist="38100" dir="2700000" algn="tl">
                    <a:srgbClr val="000000"/>
                  </a:outerShdw>
                </a:effectLst>
                <a:latin typeface="Berlin Sans FB" panose="020E0602020502020306" pitchFamily="34" charset="0"/>
              </a:rPr>
              <a:t>“hope</a:t>
            </a:r>
            <a:r>
              <a:rPr lang="en-US" sz="2600" i="1" dirty="0">
                <a:solidFill>
                  <a:srgbClr val="FFFF00"/>
                </a:solidFill>
                <a:effectLst>
                  <a:outerShdw blurRad="38100" dist="38100" dir="2700000" algn="tl">
                    <a:srgbClr val="000000"/>
                  </a:outerShdw>
                </a:effectLst>
                <a:latin typeface="Berlin Sans FB" panose="020E0602020502020306" pitchFamily="34" charset="0"/>
              </a:rPr>
              <a:t> in Christ”  </a:t>
            </a:r>
            <a:r>
              <a:rPr lang="en-US" sz="2600" dirty="0">
                <a:effectLst>
                  <a:outerShdw blurRad="38100" dist="38100" dir="2700000" algn="tl">
                    <a:srgbClr val="000000"/>
                  </a:outerShdw>
                </a:effectLst>
                <a:latin typeface="Berlin Sans FB" panose="020E0602020502020306" pitchFamily="34" charset="0"/>
              </a:rPr>
              <a:t>is limited to </a:t>
            </a:r>
            <a:r>
              <a:rPr lang="en-US" sz="2600" i="1" dirty="0">
                <a:solidFill>
                  <a:srgbClr val="FFFF00"/>
                </a:solidFill>
                <a:effectLst>
                  <a:outerShdw blurRad="38100" dist="38100" dir="2700000" algn="tl">
                    <a:srgbClr val="000000"/>
                  </a:outerShdw>
                </a:effectLst>
                <a:latin typeface="Berlin Sans FB" panose="020E0602020502020306" pitchFamily="34" charset="0"/>
              </a:rPr>
              <a:t>“this life only”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CC66"/>
                </a:solidFill>
                <a:effectLst>
                  <a:outerShdw blurRad="38100" dist="38100" dir="2700000" algn="tl">
                    <a:srgbClr val="000000"/>
                  </a:outerShdw>
                </a:effectLst>
                <a:latin typeface="Berlin Sans FB" panose="020E0602020502020306" pitchFamily="34" charset="0"/>
              </a:rPr>
              <a:t>1 Cor. 15:19</a:t>
            </a:r>
            <a:r>
              <a:rPr lang="en-US" sz="2600" dirty="0">
                <a:effectLst>
                  <a:outerShdw blurRad="38100" dist="38100" dir="2700000" algn="tl">
                    <a:srgbClr val="000000"/>
                  </a:outerShdw>
                </a:effectLst>
                <a:latin typeface="Berlin Sans FB" panose="020E0602020502020306" pitchFamily="34" charset="0"/>
              </a:rPr>
              <a:t>).</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5" name="Text Box 15">
            <a:extLst>
              <a:ext uri="{FF2B5EF4-FFF2-40B4-BE49-F238E27FC236}">
                <a16:creationId xmlns:a16="http://schemas.microsoft.com/office/drawing/2014/main" id="{11CD12A8-C585-47B9-894C-A3756D277284}"/>
              </a:ext>
            </a:extLst>
          </p:cNvPr>
          <p:cNvSpPr txBox="1">
            <a:spLocks noChangeArrowheads="1"/>
          </p:cNvSpPr>
          <p:nvPr/>
        </p:nvSpPr>
        <p:spPr bwMode="auto">
          <a:xfrm>
            <a:off x="152400" y="5679757"/>
            <a:ext cx="8993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err="1">
                <a:effectLst>
                  <a:outerShdw blurRad="38100" dist="38100" dir="2700000" algn="tl">
                    <a:srgbClr val="000000"/>
                  </a:outerShdw>
                </a:effectLst>
                <a:latin typeface="Berlin Sans FB" panose="020E0602020502020306" pitchFamily="34" charset="0"/>
              </a:rPr>
              <a:t>And,</a:t>
            </a:r>
            <a:r>
              <a:rPr lang="en-US" sz="2600" i="1" dirty="0" err="1">
                <a:solidFill>
                  <a:srgbClr val="FFFF00"/>
                </a:solidFill>
                <a:effectLst>
                  <a:outerShdw blurRad="38100" dist="38100" dir="2700000" algn="tl">
                    <a:srgbClr val="000000"/>
                  </a:outerShdw>
                </a:effectLst>
                <a:latin typeface="Berlin Sans FB" panose="020E0602020502020306" pitchFamily="34" charset="0"/>
              </a:rPr>
              <a:t>“we</a:t>
            </a:r>
            <a:r>
              <a:rPr lang="en-US" sz="2600" i="1" dirty="0">
                <a:solidFill>
                  <a:srgbClr val="FFFF00"/>
                </a:solidFill>
                <a:effectLst>
                  <a:outerShdw blurRad="38100" dist="38100" dir="2700000" algn="tl">
                    <a:srgbClr val="000000"/>
                  </a:outerShdw>
                </a:effectLst>
                <a:latin typeface="Berlin Sans FB" panose="020E0602020502020306" pitchFamily="34" charset="0"/>
              </a:rPr>
              <a:t> are of all men most pitiable”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1 Cor. 15:19</a:t>
            </a:r>
            <a:r>
              <a:rPr lang="en-US" sz="2600" dirty="0">
                <a:effectLst>
                  <a:outerShdw blurRad="38100" dist="38100" dir="2700000" algn="tl">
                    <a:srgbClr val="000000"/>
                  </a:outerShdw>
                </a:effectLst>
                <a:latin typeface="Berlin Sans FB" panose="020E0602020502020306" pitchFamily="34" charset="0"/>
              </a:rPr>
              <a:t>).</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477680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7" grpId="0"/>
      <p:bldP spid="16" grpId="0"/>
      <p:bldP spid="18"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524000"/>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FF00"/>
                </a:solidFill>
                <a:effectLst>
                  <a:outerShdw blurRad="38100" dist="38100" dir="2700000" algn="tl">
                    <a:srgbClr val="000000"/>
                  </a:outerShdw>
                </a:effectLst>
                <a:latin typeface="Berlin Sans FB" panose="020E0602020502020306" pitchFamily="34" charset="0"/>
              </a:rPr>
              <a:t>Argument #1:</a:t>
            </a:r>
            <a:r>
              <a:rPr lang="en-US" sz="2800" i="1"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Paul argues for a </a:t>
            </a:r>
            <a:r>
              <a:rPr lang="en-US" sz="2800" u="sng" dirty="0">
                <a:solidFill>
                  <a:srgbClr val="FFFF00"/>
                </a:solidFill>
                <a:effectLst>
                  <a:outerShdw blurRad="38100" dist="38100" dir="2700000" algn="tl">
                    <a:srgbClr val="000000"/>
                  </a:outerShdw>
                </a:effectLst>
                <a:latin typeface="Berlin Sans FB" panose="020E0602020502020306" pitchFamily="34" charset="0"/>
              </a:rPr>
              <a:t>literal</a:t>
            </a:r>
            <a:r>
              <a:rPr lang="en-US" sz="2800" dirty="0">
                <a:effectLst>
                  <a:outerShdw blurRad="38100" dist="38100" dir="2700000" algn="tl">
                    <a:srgbClr val="000000"/>
                  </a:outerShdw>
                </a:effectLst>
                <a:latin typeface="Berlin Sans FB" panose="020E0602020502020306" pitchFamily="34" charset="0"/>
              </a:rPr>
              <a:t> and </a:t>
            </a:r>
            <a:r>
              <a:rPr lang="en-US" sz="2800" u="sng" dirty="0">
                <a:solidFill>
                  <a:srgbClr val="FFFF00"/>
                </a:solidFill>
                <a:effectLst>
                  <a:outerShdw blurRad="38100" dist="38100" dir="2700000" algn="tl">
                    <a:srgbClr val="000000"/>
                  </a:outerShdw>
                </a:effectLst>
                <a:latin typeface="Berlin Sans FB" panose="020E0602020502020306" pitchFamily="34" charset="0"/>
              </a:rPr>
              <a:t>bodily</a:t>
            </a:r>
            <a:r>
              <a:rPr lang="en-US" sz="2800" dirty="0">
                <a:effectLst>
                  <a:outerShdw blurRad="38100" dist="38100" dir="2700000" algn="tl">
                    <a:srgbClr val="000000"/>
                  </a:outerShdw>
                </a:effectLst>
                <a:latin typeface="Berlin Sans FB" panose="020E0602020502020306" pitchFamily="34" charset="0"/>
              </a:rPr>
              <a:t> resurrection of </a:t>
            </a:r>
            <a:r>
              <a:rPr lang="en-US" sz="2800" u="sng" dirty="0">
                <a:solidFill>
                  <a:srgbClr val="FFFF00"/>
                </a:solidFill>
                <a:effectLst>
                  <a:outerShdw blurRad="38100" dist="38100" dir="2700000" algn="tl">
                    <a:srgbClr val="000000"/>
                  </a:outerShdw>
                </a:effectLst>
                <a:latin typeface="Berlin Sans FB" panose="020E0602020502020306" pitchFamily="34" charset="0"/>
              </a:rPr>
              <a:t>all</a:t>
            </a:r>
            <a:r>
              <a:rPr lang="en-US" sz="2800" dirty="0">
                <a:effectLst>
                  <a:outerShdw blurRad="38100" dist="38100" dir="2700000" algn="tl">
                    <a:srgbClr val="000000"/>
                  </a:outerShdw>
                </a:effectLst>
                <a:latin typeface="Berlin Sans FB" panose="020E0602020502020306" pitchFamily="34" charset="0"/>
              </a:rPr>
              <a:t> the dead; righteous and wicked.</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33</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25" name="Text Box 15">
            <a:extLst>
              <a:ext uri="{FF2B5EF4-FFF2-40B4-BE49-F238E27FC236}">
                <a16:creationId xmlns:a16="http://schemas.microsoft.com/office/drawing/2014/main" id="{4C116E46-C046-40ED-A962-13B0C91A8ED3}"/>
              </a:ext>
            </a:extLst>
          </p:cNvPr>
          <p:cNvSpPr txBox="1">
            <a:spLocks noChangeArrowheads="1"/>
          </p:cNvSpPr>
          <p:nvPr/>
        </p:nvSpPr>
        <p:spPr bwMode="auto">
          <a:xfrm>
            <a:off x="609600" y="2514600"/>
            <a:ext cx="83911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They didn’t deny literal, bodily resurrection of Christ.</a:t>
            </a:r>
            <a:endParaRPr lang="en-US" sz="2600" dirty="0">
              <a:effectLst>
                <a:outerShdw blurRad="38100" dist="38100" dir="2700000" algn="tl">
                  <a:srgbClr val="000000"/>
                </a:outerShdw>
              </a:effectLst>
              <a:latin typeface="Berlin Sans FB" panose="020E0602020502020306" pitchFamily="34" charset="0"/>
            </a:endParaRPr>
          </a:p>
        </p:txBody>
      </p:sp>
      <p:sp>
        <p:nvSpPr>
          <p:cNvPr id="26" name="Text Box 15">
            <a:extLst>
              <a:ext uri="{FF2B5EF4-FFF2-40B4-BE49-F238E27FC236}">
                <a16:creationId xmlns:a16="http://schemas.microsoft.com/office/drawing/2014/main" id="{11D04F61-415B-4FE3-BACC-642F70AF6D51}"/>
              </a:ext>
            </a:extLst>
          </p:cNvPr>
          <p:cNvSpPr txBox="1">
            <a:spLocks noChangeArrowheads="1"/>
          </p:cNvSpPr>
          <p:nvPr/>
        </p:nvSpPr>
        <p:spPr bwMode="auto">
          <a:xfrm>
            <a:off x="609600" y="3140333"/>
            <a:ext cx="83911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How did Christ die?  </a:t>
            </a:r>
            <a:r>
              <a:rPr lang="en-US" sz="2600" dirty="0">
                <a:effectLst>
                  <a:outerShdw blurRad="38100" dist="38100" dir="2700000" algn="tl">
                    <a:srgbClr val="000000"/>
                  </a:outerShdw>
                </a:effectLst>
                <a:latin typeface="Berlin Sans FB" panose="020E0602020502020306" pitchFamily="34" charset="0"/>
              </a:rPr>
              <a:t>Literally &amp; bodily (</a:t>
            </a:r>
            <a:r>
              <a:rPr lang="en-US" sz="2600" dirty="0">
                <a:solidFill>
                  <a:srgbClr val="FFCC66"/>
                </a:solidFill>
                <a:effectLst>
                  <a:outerShdw blurRad="38100" dist="38100" dir="2700000" algn="tl">
                    <a:srgbClr val="000000"/>
                  </a:outerShdw>
                </a:effectLst>
                <a:latin typeface="Berlin Sans FB" panose="020E0602020502020306" pitchFamily="34" charset="0"/>
              </a:rPr>
              <a:t>Matt. 27:50; Mk. 15:37; Lk. 23:46; Jn. 19:30</a:t>
            </a:r>
            <a:r>
              <a:rPr lang="en-US" sz="2600" dirty="0">
                <a:effectLst>
                  <a:outerShdw blurRad="38100" dist="38100" dir="2700000" algn="tl">
                    <a:srgbClr val="000000"/>
                  </a:outerShdw>
                </a:effectLst>
                <a:latin typeface="Berlin Sans FB" panose="020E0602020502020306" pitchFamily="34" charset="0"/>
              </a:rPr>
              <a:t>).</a:t>
            </a:r>
          </a:p>
        </p:txBody>
      </p:sp>
      <p:sp>
        <p:nvSpPr>
          <p:cNvPr id="27" name="Text Box 15">
            <a:extLst>
              <a:ext uri="{FF2B5EF4-FFF2-40B4-BE49-F238E27FC236}">
                <a16:creationId xmlns:a16="http://schemas.microsoft.com/office/drawing/2014/main" id="{C0712B31-6AF9-482B-8912-78C5255D21C6}"/>
              </a:ext>
            </a:extLst>
          </p:cNvPr>
          <p:cNvSpPr txBox="1">
            <a:spLocks noChangeArrowheads="1"/>
          </p:cNvSpPr>
          <p:nvPr/>
        </p:nvSpPr>
        <p:spPr bwMode="auto">
          <a:xfrm>
            <a:off x="609600" y="4207133"/>
            <a:ext cx="83911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How did Christ rise?  </a:t>
            </a:r>
            <a:r>
              <a:rPr lang="en-US" sz="2600" dirty="0">
                <a:effectLst>
                  <a:outerShdw blurRad="38100" dist="38100" dir="2700000" algn="tl">
                    <a:srgbClr val="000000"/>
                  </a:outerShdw>
                </a:effectLst>
                <a:latin typeface="Berlin Sans FB" panose="020E0602020502020306" pitchFamily="34" charset="0"/>
              </a:rPr>
              <a:t>Literal &amp; bodily (</a:t>
            </a:r>
            <a:r>
              <a:rPr lang="en-US" sz="2600" dirty="0">
                <a:solidFill>
                  <a:srgbClr val="FFCC66"/>
                </a:solidFill>
                <a:effectLst>
                  <a:outerShdw blurRad="38100" dist="38100" dir="2700000" algn="tl">
                    <a:srgbClr val="000000"/>
                  </a:outerShdw>
                </a:effectLst>
                <a:latin typeface="Berlin Sans FB" panose="020E0602020502020306" pitchFamily="34" charset="0"/>
              </a:rPr>
              <a:t>vv. 4-8; Jn. 20:24-29</a:t>
            </a:r>
            <a:r>
              <a:rPr lang="en-US" sz="2600" dirty="0">
                <a:effectLst>
                  <a:outerShdw blurRad="38100" dist="38100" dir="2700000" algn="tl">
                    <a:srgbClr val="000000"/>
                  </a:outerShdw>
                </a:effectLst>
                <a:latin typeface="Berlin Sans FB" panose="020E0602020502020306" pitchFamily="34" charset="0"/>
              </a:rPr>
              <a:t>).</a:t>
            </a:r>
          </a:p>
        </p:txBody>
      </p:sp>
      <p:sp>
        <p:nvSpPr>
          <p:cNvPr id="28" name="Text Box 15">
            <a:extLst>
              <a:ext uri="{FF2B5EF4-FFF2-40B4-BE49-F238E27FC236}">
                <a16:creationId xmlns:a16="http://schemas.microsoft.com/office/drawing/2014/main" id="{82CEDBDA-33E6-4A8C-9882-ACE0A59404B8}"/>
              </a:ext>
            </a:extLst>
          </p:cNvPr>
          <p:cNvSpPr txBox="1">
            <a:spLocks noChangeArrowheads="1"/>
          </p:cNvSpPr>
          <p:nvPr/>
        </p:nvSpPr>
        <p:spPr bwMode="auto">
          <a:xfrm>
            <a:off x="609600" y="5147846"/>
            <a:ext cx="839114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For there to be any parallel between Christ’s resurrection and the general resurrection; they must both be of the </a:t>
            </a:r>
            <a:r>
              <a:rPr lang="en-US" sz="2600" i="1" u="sng" dirty="0">
                <a:effectLst>
                  <a:outerShdw blurRad="38100" dist="38100" dir="2700000" algn="tl">
                    <a:srgbClr val="000000"/>
                  </a:outerShdw>
                </a:effectLst>
                <a:latin typeface="Berlin Sans FB" panose="020E0602020502020306" pitchFamily="34" charset="0"/>
              </a:rPr>
              <a:t>same</a:t>
            </a:r>
            <a:r>
              <a:rPr lang="en-US" sz="2600" dirty="0">
                <a:solidFill>
                  <a:srgbClr val="FFFF00"/>
                </a:solidFill>
                <a:effectLst>
                  <a:outerShdw blurRad="38100" dist="38100" dir="2700000" algn="tl">
                    <a:srgbClr val="000000"/>
                  </a:outerShdw>
                </a:effectLst>
                <a:latin typeface="Berlin Sans FB" panose="020E0602020502020306" pitchFamily="34" charset="0"/>
              </a:rPr>
              <a:t>  type:  </a:t>
            </a:r>
            <a:r>
              <a:rPr lang="en-US" sz="2600" dirty="0">
                <a:effectLst>
                  <a:outerShdw blurRad="38100" dist="38100" dir="2700000" algn="tl">
                    <a:srgbClr val="000000"/>
                  </a:outerShdw>
                </a:effectLst>
                <a:latin typeface="Berlin Sans FB" panose="020E0602020502020306" pitchFamily="34" charset="0"/>
              </a:rPr>
              <a:t>Literal &amp; bodily</a:t>
            </a:r>
          </a:p>
        </p:txBody>
      </p:sp>
    </p:spTree>
    <p:extLst>
      <p:ext uri="{BB962C8B-B14F-4D97-AF65-F5344CB8AC3E}">
        <p14:creationId xmlns:p14="http://schemas.microsoft.com/office/powerpoint/2010/main" val="34692367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5" grpId="0"/>
      <p:bldP spid="26"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524000"/>
            <a:ext cx="8993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FF00"/>
                </a:solidFill>
                <a:effectLst>
                  <a:outerShdw blurRad="38100" dist="38100" dir="2700000" algn="tl">
                    <a:srgbClr val="000000"/>
                  </a:outerShdw>
                </a:effectLst>
                <a:latin typeface="Berlin Sans FB" panose="020E0602020502020306" pitchFamily="34" charset="0"/>
              </a:rPr>
              <a:t>Argument #2:</a:t>
            </a:r>
            <a:r>
              <a:rPr lang="en-US" sz="2800" i="1"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Consider meaning of word </a:t>
            </a:r>
            <a:r>
              <a:rPr lang="en-US" sz="2800" u="sng" dirty="0">
                <a:effectLst>
                  <a:outerShdw blurRad="38100" dist="38100" dir="2700000" algn="tl">
                    <a:srgbClr val="000000"/>
                  </a:outerShdw>
                </a:effectLst>
                <a:latin typeface="Berlin Sans FB" panose="020E0602020502020306" pitchFamily="34" charset="0"/>
              </a:rPr>
              <a:t>resurrection</a:t>
            </a:r>
            <a:r>
              <a:rPr lang="en-US" sz="2800" dirty="0">
                <a:effectLst>
                  <a:outerShdw blurRad="38100" dist="38100" dir="2700000" algn="tl">
                    <a:srgbClr val="000000"/>
                  </a:outerShdw>
                </a:effectLst>
                <a:latin typeface="Berlin Sans FB" panose="020E0602020502020306" pitchFamily="34" charset="0"/>
              </a:rPr>
              <a:t>.</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34</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25" name="Text Box 15">
            <a:extLst>
              <a:ext uri="{FF2B5EF4-FFF2-40B4-BE49-F238E27FC236}">
                <a16:creationId xmlns:a16="http://schemas.microsoft.com/office/drawing/2014/main" id="{4C116E46-C046-40ED-A962-13B0C91A8ED3}"/>
              </a:ext>
            </a:extLst>
          </p:cNvPr>
          <p:cNvSpPr txBox="1">
            <a:spLocks noChangeArrowheads="1"/>
          </p:cNvSpPr>
          <p:nvPr/>
        </p:nvSpPr>
        <p:spPr bwMode="auto">
          <a:xfrm>
            <a:off x="609600" y="2093892"/>
            <a:ext cx="83911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Greek </a:t>
            </a:r>
            <a:r>
              <a:rPr lang="en-US" sz="2600" i="1" dirty="0">
                <a:solidFill>
                  <a:srgbClr val="FFFF00"/>
                </a:solidFill>
                <a:effectLst>
                  <a:outerShdw blurRad="38100" dist="38100" dir="2700000" algn="tl">
                    <a:srgbClr val="000000"/>
                  </a:outerShdw>
                </a:effectLst>
                <a:latin typeface="Berlin Sans FB" panose="020E0602020502020306" pitchFamily="34" charset="0"/>
              </a:rPr>
              <a:t>anastasis </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effectLst>
                  <a:outerShdw blurRad="38100" dist="38100" dir="2700000" algn="tl">
                    <a:srgbClr val="000000"/>
                  </a:outerShdw>
                </a:effectLst>
                <a:latin typeface="Berlin Sans FB" panose="020E0602020502020306" pitchFamily="34" charset="0"/>
              </a:rPr>
              <a:t>“to cause to stand” </a:t>
            </a:r>
            <a:r>
              <a:rPr lang="en-US" sz="2600" dirty="0">
                <a:solidFill>
                  <a:srgbClr val="FFFF00"/>
                </a:solidFill>
                <a:effectLst>
                  <a:outerShdw blurRad="38100" dist="38100" dir="2700000" algn="tl">
                    <a:srgbClr val="000000"/>
                  </a:outerShdw>
                </a:effectLst>
                <a:latin typeface="Berlin Sans FB" panose="020E0602020502020306" pitchFamily="34" charset="0"/>
              </a:rPr>
              <a:t>(Vine).</a:t>
            </a:r>
            <a:endParaRPr lang="en-US" sz="2600" dirty="0">
              <a:effectLst>
                <a:outerShdw blurRad="38100" dist="38100" dir="2700000" algn="tl">
                  <a:srgbClr val="000000"/>
                </a:outerShdw>
              </a:effectLst>
              <a:latin typeface="Berlin Sans FB" panose="020E0602020502020306" pitchFamily="34" charset="0"/>
            </a:endParaRPr>
          </a:p>
        </p:txBody>
      </p:sp>
      <p:sp>
        <p:nvSpPr>
          <p:cNvPr id="26" name="Text Box 15">
            <a:extLst>
              <a:ext uri="{FF2B5EF4-FFF2-40B4-BE49-F238E27FC236}">
                <a16:creationId xmlns:a16="http://schemas.microsoft.com/office/drawing/2014/main" id="{11D04F61-415B-4FE3-BACC-642F70AF6D51}"/>
              </a:ext>
            </a:extLst>
          </p:cNvPr>
          <p:cNvSpPr txBox="1">
            <a:spLocks noChangeArrowheads="1"/>
          </p:cNvSpPr>
          <p:nvPr/>
        </p:nvSpPr>
        <p:spPr bwMode="auto">
          <a:xfrm>
            <a:off x="609600" y="2719625"/>
            <a:ext cx="83911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Whatever </a:t>
            </a:r>
            <a:r>
              <a:rPr lang="en-US" sz="2600" dirty="0">
                <a:effectLst>
                  <a:outerShdw blurRad="38100" dist="38100" dir="2700000" algn="tl">
                    <a:srgbClr val="000000"/>
                  </a:outerShdw>
                </a:effectLst>
                <a:latin typeface="Berlin Sans FB" panose="020E0602020502020306" pitchFamily="34" charset="0"/>
              </a:rPr>
              <a:t>“lies down” </a:t>
            </a:r>
            <a:r>
              <a:rPr lang="en-US" sz="2600" dirty="0">
                <a:solidFill>
                  <a:srgbClr val="FFFF00"/>
                </a:solidFill>
                <a:effectLst>
                  <a:outerShdw blurRad="38100" dist="38100" dir="2700000" algn="tl">
                    <a:srgbClr val="000000"/>
                  </a:outerShdw>
                </a:effectLst>
                <a:latin typeface="Berlin Sans FB" panose="020E0602020502020306" pitchFamily="34" charset="0"/>
              </a:rPr>
              <a:t>will made to </a:t>
            </a:r>
            <a:r>
              <a:rPr lang="en-US" sz="2600" dirty="0">
                <a:effectLst>
                  <a:outerShdw blurRad="38100" dist="38100" dir="2700000" algn="tl">
                    <a:srgbClr val="000000"/>
                  </a:outerShdw>
                </a:effectLst>
                <a:latin typeface="Berlin Sans FB" panose="020E0602020502020306" pitchFamily="34" charset="0"/>
              </a:rPr>
              <a:t>“stand up”:  </a:t>
            </a:r>
            <a:r>
              <a:rPr lang="en-US" sz="2600" dirty="0">
                <a:solidFill>
                  <a:srgbClr val="FFCC66"/>
                </a:solidFill>
                <a:effectLst>
                  <a:outerShdw blurRad="38100" dist="38100" dir="2700000" algn="tl">
                    <a:srgbClr val="000000"/>
                  </a:outerShdw>
                </a:effectLst>
                <a:latin typeface="Berlin Sans FB" panose="020E0602020502020306" pitchFamily="34" charset="0"/>
              </a:rPr>
              <a:t>15:36</a:t>
            </a:r>
          </a:p>
        </p:txBody>
      </p:sp>
      <p:sp>
        <p:nvSpPr>
          <p:cNvPr id="27" name="Text Box 15">
            <a:extLst>
              <a:ext uri="{FF2B5EF4-FFF2-40B4-BE49-F238E27FC236}">
                <a16:creationId xmlns:a16="http://schemas.microsoft.com/office/drawing/2014/main" id="{C0712B31-6AF9-482B-8912-78C5255D21C6}"/>
              </a:ext>
            </a:extLst>
          </p:cNvPr>
          <p:cNvSpPr txBox="1">
            <a:spLocks noChangeArrowheads="1"/>
          </p:cNvSpPr>
          <p:nvPr/>
        </p:nvSpPr>
        <p:spPr bwMode="auto">
          <a:xfrm>
            <a:off x="609600" y="3352800"/>
            <a:ext cx="839114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What part of Jesus </a:t>
            </a:r>
            <a:r>
              <a:rPr lang="en-US" sz="2600" dirty="0">
                <a:effectLst>
                  <a:outerShdw blurRad="38100" dist="38100" dir="2700000" algn="tl">
                    <a:srgbClr val="000000"/>
                  </a:outerShdw>
                </a:effectLst>
                <a:latin typeface="Berlin Sans FB" panose="020E0602020502020306" pitchFamily="34" charset="0"/>
              </a:rPr>
              <a:t>“lay down” </a:t>
            </a:r>
            <a:r>
              <a:rPr lang="en-US" sz="2600" dirty="0">
                <a:solidFill>
                  <a:srgbClr val="FFFF00"/>
                </a:solidFill>
                <a:effectLst>
                  <a:outerShdw blurRad="38100" dist="38100" dir="2700000" algn="tl">
                    <a:srgbClr val="000000"/>
                  </a:outerShdw>
                </a:effectLst>
                <a:latin typeface="Berlin Sans FB" panose="020E0602020502020306" pitchFamily="34" charset="0"/>
              </a:rPr>
              <a:t>when he died?  Soul?  No! (</a:t>
            </a:r>
            <a:r>
              <a:rPr lang="en-US" sz="2600" dirty="0">
                <a:solidFill>
                  <a:srgbClr val="FFCC66"/>
                </a:solidFill>
                <a:effectLst>
                  <a:outerShdw blurRad="38100" dist="38100" dir="2700000" algn="tl">
                    <a:srgbClr val="000000"/>
                  </a:outerShdw>
                </a:effectLst>
                <a:latin typeface="Berlin Sans FB" panose="020E0602020502020306" pitchFamily="34" charset="0"/>
              </a:rPr>
              <a:t>Lk. 23:43; Acts 2:27</a:t>
            </a:r>
            <a:r>
              <a:rPr lang="en-US" sz="2600" dirty="0">
                <a:solidFill>
                  <a:srgbClr val="FFFF00"/>
                </a:solidFill>
                <a:effectLst>
                  <a:outerShdw blurRad="38100" dist="38100" dir="2700000" algn="tl">
                    <a:srgbClr val="000000"/>
                  </a:outerShdw>
                </a:effectLst>
                <a:latin typeface="Berlin Sans FB" panose="020E0602020502020306" pitchFamily="34" charset="0"/>
              </a:rPr>
              <a:t>)  It was His body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Matt. 27:58-60; Mk. 15:45-47; Lk. 23:52-55; Jn. 19:38-42</a:t>
            </a:r>
            <a:r>
              <a:rPr lang="en-US" sz="2600" dirty="0">
                <a:effectLst>
                  <a:outerShdw blurRad="38100" dist="38100" dir="2700000" algn="tl">
                    <a:srgbClr val="000000"/>
                  </a:outerShdw>
                </a:effectLst>
                <a:latin typeface="Berlin Sans FB" panose="020E0602020502020306" pitchFamily="34" charset="0"/>
              </a:rPr>
              <a:t>).</a:t>
            </a:r>
          </a:p>
        </p:txBody>
      </p:sp>
      <p:sp>
        <p:nvSpPr>
          <p:cNvPr id="28" name="Text Box 15">
            <a:extLst>
              <a:ext uri="{FF2B5EF4-FFF2-40B4-BE49-F238E27FC236}">
                <a16:creationId xmlns:a16="http://schemas.microsoft.com/office/drawing/2014/main" id="{82CEDBDA-33E6-4A8C-9882-ACE0A59404B8}"/>
              </a:ext>
            </a:extLst>
          </p:cNvPr>
          <p:cNvSpPr txBox="1">
            <a:spLocks noChangeArrowheads="1"/>
          </p:cNvSpPr>
          <p:nvPr/>
        </p:nvSpPr>
        <p:spPr bwMode="auto">
          <a:xfrm>
            <a:off x="609600" y="4782344"/>
            <a:ext cx="85267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What part of Jesus was made to </a:t>
            </a:r>
            <a:r>
              <a:rPr lang="en-US" sz="2600" dirty="0">
                <a:effectLst>
                  <a:outerShdw blurRad="38100" dist="38100" dir="2700000" algn="tl">
                    <a:srgbClr val="000000"/>
                  </a:outerShdw>
                </a:effectLst>
                <a:latin typeface="Berlin Sans FB" panose="020E0602020502020306" pitchFamily="34" charset="0"/>
              </a:rPr>
              <a:t>“stand up” </a:t>
            </a:r>
            <a:r>
              <a:rPr lang="en-US" sz="2600" dirty="0">
                <a:solidFill>
                  <a:srgbClr val="FFFF00"/>
                </a:solidFill>
                <a:effectLst>
                  <a:outerShdw blurRad="38100" dist="38100" dir="2700000" algn="tl">
                    <a:srgbClr val="000000"/>
                  </a:outerShdw>
                </a:effectLst>
                <a:latin typeface="Berlin Sans FB" panose="020E0602020502020306" pitchFamily="34" charset="0"/>
              </a:rPr>
              <a:t>when He was resurrected?  Soul?  No!  It was His body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99"/>
                </a:solidFill>
                <a:effectLst>
                  <a:outerShdw blurRad="38100" dist="38100" dir="2700000" algn="tl">
                    <a:srgbClr val="000000"/>
                  </a:outerShdw>
                </a:effectLst>
                <a:latin typeface="Berlin Sans FB" panose="020E0602020502020306" pitchFamily="34" charset="0"/>
              </a:rPr>
              <a:t>Lk. 24:3, 23</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D9E7F566-2A39-45D0-ACFF-3E7B8D5D8343}"/>
              </a:ext>
            </a:extLst>
          </p:cNvPr>
          <p:cNvSpPr txBox="1">
            <a:spLocks noChangeArrowheads="1"/>
          </p:cNvSpPr>
          <p:nvPr/>
        </p:nvSpPr>
        <p:spPr bwMode="auto">
          <a:xfrm>
            <a:off x="609600" y="5791200"/>
            <a:ext cx="83911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All exactly as the Lord predicted:  </a:t>
            </a:r>
            <a:r>
              <a:rPr lang="en-US" sz="2600" dirty="0">
                <a:solidFill>
                  <a:srgbClr val="FFCC66"/>
                </a:solidFill>
                <a:effectLst>
                  <a:outerShdw blurRad="38100" dist="38100" dir="2700000" algn="tl">
                    <a:srgbClr val="000000"/>
                  </a:outerShdw>
                </a:effectLst>
                <a:latin typeface="Berlin Sans FB" panose="020E0602020502020306" pitchFamily="34" charset="0"/>
              </a:rPr>
              <a:t>Matt. 17:22-23</a:t>
            </a:r>
          </a:p>
        </p:txBody>
      </p:sp>
    </p:spTree>
    <p:extLst>
      <p:ext uri="{BB962C8B-B14F-4D97-AF65-F5344CB8AC3E}">
        <p14:creationId xmlns:p14="http://schemas.microsoft.com/office/powerpoint/2010/main" val="14535600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5" grpId="0"/>
      <p:bldP spid="26" grpId="0"/>
      <p:bldP spid="27" grpId="0"/>
      <p:bldP spid="28"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524000"/>
            <a:ext cx="8993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FF00"/>
                </a:solidFill>
                <a:effectLst>
                  <a:outerShdw blurRad="38100" dist="38100" dir="2700000" algn="tl">
                    <a:srgbClr val="000000"/>
                  </a:outerShdw>
                </a:effectLst>
                <a:latin typeface="Berlin Sans FB" panose="020E0602020502020306" pitchFamily="34" charset="0"/>
              </a:rPr>
              <a:t>Argument #2:</a:t>
            </a:r>
            <a:r>
              <a:rPr lang="en-US" sz="2800" i="1"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Consider meaning of word </a:t>
            </a:r>
            <a:r>
              <a:rPr lang="en-US" sz="2800" u="sng" dirty="0">
                <a:effectLst>
                  <a:outerShdw blurRad="38100" dist="38100" dir="2700000" algn="tl">
                    <a:srgbClr val="000000"/>
                  </a:outerShdw>
                </a:effectLst>
                <a:latin typeface="Berlin Sans FB" panose="020E0602020502020306" pitchFamily="34" charset="0"/>
              </a:rPr>
              <a:t>resurrection</a:t>
            </a:r>
            <a:r>
              <a:rPr lang="en-US" sz="2800" dirty="0">
                <a:effectLst>
                  <a:outerShdw blurRad="38100" dist="38100" dir="2700000" algn="tl">
                    <a:srgbClr val="000000"/>
                  </a:outerShdw>
                </a:effectLst>
                <a:latin typeface="Berlin Sans FB" panose="020E0602020502020306" pitchFamily="34" charset="0"/>
              </a:rPr>
              <a:t>.</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35</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25" name="Text Box 15">
            <a:extLst>
              <a:ext uri="{FF2B5EF4-FFF2-40B4-BE49-F238E27FC236}">
                <a16:creationId xmlns:a16="http://schemas.microsoft.com/office/drawing/2014/main" id="{4C116E46-C046-40ED-A962-13B0C91A8ED3}"/>
              </a:ext>
            </a:extLst>
          </p:cNvPr>
          <p:cNvSpPr txBox="1">
            <a:spLocks noChangeArrowheads="1"/>
          </p:cNvSpPr>
          <p:nvPr/>
        </p:nvSpPr>
        <p:spPr bwMode="auto">
          <a:xfrm>
            <a:off x="609600" y="2093892"/>
            <a:ext cx="83911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A resurrection requires a death; whatever died (</a:t>
            </a:r>
            <a:r>
              <a:rPr lang="en-US" sz="2600" dirty="0">
                <a:effectLst>
                  <a:outerShdw blurRad="38100" dist="38100" dir="2700000" algn="tl">
                    <a:srgbClr val="000000"/>
                  </a:outerShdw>
                </a:effectLst>
                <a:latin typeface="Berlin Sans FB" panose="020E0602020502020306" pitchFamily="34" charset="0"/>
              </a:rPr>
              <a:t>“laid down”</a:t>
            </a:r>
            <a:r>
              <a:rPr lang="en-US" sz="2600" dirty="0">
                <a:solidFill>
                  <a:srgbClr val="FFFF00"/>
                </a:solidFill>
                <a:effectLst>
                  <a:outerShdw blurRad="38100" dist="38100" dir="2700000" algn="tl">
                    <a:srgbClr val="000000"/>
                  </a:outerShdw>
                </a:effectLst>
                <a:latin typeface="Berlin Sans FB" panose="020E0602020502020306" pitchFamily="34" charset="0"/>
              </a:rPr>
              <a:t>) is that which is resurrected (</a:t>
            </a:r>
            <a:r>
              <a:rPr lang="en-US" sz="2600" dirty="0">
                <a:effectLst>
                  <a:outerShdw blurRad="38100" dist="38100" dir="2700000" algn="tl">
                    <a:srgbClr val="000000"/>
                  </a:outerShdw>
                </a:effectLst>
                <a:latin typeface="Berlin Sans FB" panose="020E0602020502020306" pitchFamily="34" charset="0"/>
              </a:rPr>
              <a:t>“stand up”</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solidFill>
                  <a:srgbClr val="FFCC66"/>
                </a:solidFill>
                <a:effectLst>
                  <a:outerShdw blurRad="38100" dist="38100" dir="2700000" algn="tl">
                    <a:srgbClr val="000000"/>
                  </a:outerShdw>
                </a:effectLst>
                <a:latin typeface="Berlin Sans FB" panose="020E0602020502020306" pitchFamily="34" charset="0"/>
              </a:rPr>
              <a:t>15:36</a:t>
            </a:r>
          </a:p>
        </p:txBody>
      </p:sp>
      <p:sp>
        <p:nvSpPr>
          <p:cNvPr id="27" name="Text Box 15">
            <a:extLst>
              <a:ext uri="{FF2B5EF4-FFF2-40B4-BE49-F238E27FC236}">
                <a16:creationId xmlns:a16="http://schemas.microsoft.com/office/drawing/2014/main" id="{C0712B31-6AF9-482B-8912-78C5255D21C6}"/>
              </a:ext>
            </a:extLst>
          </p:cNvPr>
          <p:cNvSpPr txBox="1">
            <a:spLocks noChangeArrowheads="1"/>
          </p:cNvSpPr>
          <p:nvPr/>
        </p:nvSpPr>
        <p:spPr bwMode="auto">
          <a:xfrm>
            <a:off x="609600" y="3124200"/>
            <a:ext cx="839114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Jesus died and His </a:t>
            </a:r>
            <a:r>
              <a:rPr lang="en-US" sz="2600" i="1" dirty="0">
                <a:effectLst>
                  <a:outerShdw blurRad="38100" dist="38100" dir="2700000" algn="tl">
                    <a:srgbClr val="000000"/>
                  </a:outerShdw>
                </a:effectLst>
                <a:latin typeface="Berlin Sans FB" panose="020E0602020502020306" pitchFamily="34" charset="0"/>
              </a:rPr>
              <a:t>“body was laid”  </a:t>
            </a:r>
            <a:r>
              <a:rPr lang="en-US" sz="2600" dirty="0">
                <a:solidFill>
                  <a:srgbClr val="FFFF00"/>
                </a:solidFill>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Lk. 23:55</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i="1" dirty="0">
                <a:effectLst>
                  <a:outerShdw blurRad="38100" dist="38100" dir="2700000" algn="tl">
                    <a:srgbClr val="000000"/>
                  </a:outerShdw>
                </a:effectLst>
                <a:latin typeface="Berlin Sans FB" panose="020E0602020502020306" pitchFamily="34" charset="0"/>
              </a:rPr>
              <a:t>“in…a new tomb” </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solidFill>
                  <a:srgbClr val="FFCC66"/>
                </a:solidFill>
                <a:effectLst>
                  <a:outerShdw blurRad="38100" dist="38100" dir="2700000" algn="tl">
                    <a:srgbClr val="000000"/>
                  </a:outerShdw>
                </a:effectLst>
                <a:latin typeface="Berlin Sans FB" panose="020E0602020502020306" pitchFamily="34" charset="0"/>
              </a:rPr>
              <a:t>Jn. 19:40</a:t>
            </a:r>
            <a:r>
              <a:rPr lang="en-US" sz="2600" dirty="0">
                <a:solidFill>
                  <a:srgbClr val="FFFF00"/>
                </a:solidFill>
                <a:effectLst>
                  <a:outerShdw blurRad="38100" dist="38100" dir="2700000" algn="tl">
                    <a:srgbClr val="000000"/>
                  </a:outerShdw>
                </a:effectLst>
                <a:latin typeface="Berlin Sans FB" panose="020E0602020502020306" pitchFamily="34" charset="0"/>
              </a:rPr>
              <a:t>); in His resurrection the same body was </a:t>
            </a:r>
            <a:r>
              <a:rPr lang="en-US" sz="2600" i="1" dirty="0">
                <a:effectLst>
                  <a:outerShdw blurRad="38100" dist="38100" dir="2700000" algn="tl">
                    <a:srgbClr val="000000"/>
                  </a:outerShdw>
                </a:effectLst>
                <a:latin typeface="Berlin Sans FB" panose="020E0602020502020306" pitchFamily="34" charset="0"/>
              </a:rPr>
              <a:t>“raised up”  </a:t>
            </a:r>
            <a:r>
              <a:rPr lang="en-US" sz="2600" dirty="0">
                <a:solidFill>
                  <a:srgbClr val="FFFF00"/>
                </a:solidFill>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Acts 2:24</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effectLst>
                <a:outerShdw blurRad="38100" dist="38100" dir="2700000" algn="tl">
                  <a:srgbClr val="000000"/>
                </a:outerShdw>
              </a:effectLst>
              <a:latin typeface="Berlin Sans FB" panose="020E0602020502020306" pitchFamily="34" charset="0"/>
            </a:endParaRPr>
          </a:p>
        </p:txBody>
      </p:sp>
      <p:sp>
        <p:nvSpPr>
          <p:cNvPr id="28" name="Text Box 15">
            <a:extLst>
              <a:ext uri="{FF2B5EF4-FFF2-40B4-BE49-F238E27FC236}">
                <a16:creationId xmlns:a16="http://schemas.microsoft.com/office/drawing/2014/main" id="{82CEDBDA-33E6-4A8C-9882-ACE0A59404B8}"/>
              </a:ext>
            </a:extLst>
          </p:cNvPr>
          <p:cNvSpPr txBox="1">
            <a:spLocks noChangeArrowheads="1"/>
          </p:cNvSpPr>
          <p:nvPr/>
        </p:nvSpPr>
        <p:spPr bwMode="auto">
          <a:xfrm>
            <a:off x="609600" y="4553744"/>
            <a:ext cx="85267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What was </a:t>
            </a:r>
            <a:r>
              <a:rPr lang="en-US" sz="2600" dirty="0">
                <a:effectLst>
                  <a:outerShdw blurRad="38100" dist="38100" dir="2700000" algn="tl">
                    <a:srgbClr val="000000"/>
                  </a:outerShdw>
                </a:effectLst>
                <a:latin typeface="Berlin Sans FB" panose="020E0602020502020306" pitchFamily="34" charset="0"/>
              </a:rPr>
              <a:t>“laid down” </a:t>
            </a:r>
            <a:r>
              <a:rPr lang="en-US" sz="2600" dirty="0">
                <a:solidFill>
                  <a:srgbClr val="FFFF00"/>
                </a:solidFill>
                <a:effectLst>
                  <a:outerShdw blurRad="38100" dist="38100" dir="2700000" algn="tl">
                    <a:srgbClr val="000000"/>
                  </a:outerShdw>
                </a:effectLst>
                <a:latin typeface="Berlin Sans FB" panose="020E0602020502020306" pitchFamily="34" charset="0"/>
              </a:rPr>
              <a:t>when </a:t>
            </a:r>
            <a:r>
              <a:rPr lang="en-US" sz="2600" i="1" dirty="0">
                <a:effectLst>
                  <a:outerShdw blurRad="38100" dist="38100" dir="2700000" algn="tl">
                    <a:srgbClr val="000000"/>
                  </a:outerShdw>
                </a:effectLst>
                <a:latin typeface="Berlin Sans FB" panose="020E0602020502020306" pitchFamily="34" charset="0"/>
              </a:rPr>
              <a:t>“those…in Christ”  </a:t>
            </a:r>
            <a:r>
              <a:rPr lang="en-US" sz="2600" dirty="0">
                <a:solidFill>
                  <a:srgbClr val="FFFF00"/>
                </a:solidFill>
                <a:effectLst>
                  <a:outerShdw blurRad="38100" dist="38100" dir="2700000" algn="tl">
                    <a:srgbClr val="000000"/>
                  </a:outerShdw>
                </a:effectLst>
                <a:latin typeface="Berlin Sans FB" panose="020E0602020502020306" pitchFamily="34" charset="0"/>
              </a:rPr>
              <a:t>had </a:t>
            </a:r>
            <a:r>
              <a:rPr lang="en-US" sz="2600" i="1" dirty="0">
                <a:effectLst>
                  <a:outerShdw blurRad="38100" dist="38100" dir="2700000" algn="tl">
                    <a:srgbClr val="000000"/>
                  </a:outerShdw>
                </a:effectLst>
                <a:latin typeface="Berlin Sans FB" panose="020E0602020502020306" pitchFamily="34" charset="0"/>
              </a:rPr>
              <a:t>“fallen asleep”  </a:t>
            </a:r>
            <a:r>
              <a:rPr lang="en-US" sz="2600" dirty="0">
                <a:solidFill>
                  <a:srgbClr val="FFFF00"/>
                </a:solidFill>
                <a:effectLst>
                  <a:outerShdw blurRad="38100" dist="38100" dir="2700000" algn="tl">
                    <a:srgbClr val="000000"/>
                  </a:outerShdw>
                </a:effectLst>
                <a:latin typeface="Berlin Sans FB" panose="020E0602020502020306" pitchFamily="34" charset="0"/>
              </a:rPr>
              <a:t>(</a:t>
            </a:r>
            <a:r>
              <a:rPr lang="en-US" sz="2600" dirty="0">
                <a:solidFill>
                  <a:srgbClr val="FFCC99"/>
                </a:solidFill>
                <a:effectLst>
                  <a:outerShdw blurRad="38100" dist="38100" dir="2700000" algn="tl">
                    <a:srgbClr val="000000"/>
                  </a:outerShdw>
                </a:effectLst>
                <a:latin typeface="Berlin Sans FB" panose="020E0602020502020306" pitchFamily="34" charset="0"/>
              </a:rPr>
              <a:t>1 Cor. 15:18</a:t>
            </a:r>
            <a:r>
              <a:rPr lang="en-US" sz="2600" dirty="0">
                <a:solidFill>
                  <a:srgbClr val="FFFF00"/>
                </a:solidFill>
                <a:effectLst>
                  <a:outerShdw blurRad="38100" dist="38100" dir="2700000" algn="tl">
                    <a:srgbClr val="000000"/>
                  </a:outerShdw>
                </a:effectLst>
                <a:latin typeface="Berlin Sans FB" panose="020E0602020502020306" pitchFamily="34" charset="0"/>
              </a:rPr>
              <a:t>).  Souls?  No!  Their bodies!</a:t>
            </a:r>
            <a:endParaRPr lang="en-US" sz="2600" dirty="0">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D9E7F566-2A39-45D0-ACFF-3E7B8D5D8343}"/>
              </a:ext>
            </a:extLst>
          </p:cNvPr>
          <p:cNvSpPr txBox="1">
            <a:spLocks noChangeArrowheads="1"/>
          </p:cNvSpPr>
          <p:nvPr/>
        </p:nvSpPr>
        <p:spPr bwMode="auto">
          <a:xfrm>
            <a:off x="609600" y="5562600"/>
            <a:ext cx="83911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Paul says these same people will ultimately be resurrected:  </a:t>
            </a:r>
            <a:r>
              <a:rPr lang="en-US" sz="2600" dirty="0">
                <a:solidFill>
                  <a:srgbClr val="FFCC66"/>
                </a:solidFill>
                <a:effectLst>
                  <a:outerShdw blurRad="38100" dist="38100" dir="2700000" algn="tl">
                    <a:srgbClr val="000000"/>
                  </a:outerShdw>
                </a:effectLst>
                <a:latin typeface="Berlin Sans FB" panose="020E0602020502020306" pitchFamily="34" charset="0"/>
              </a:rPr>
              <a:t>1 Cor. 15:23, 44, 51-53</a:t>
            </a:r>
          </a:p>
        </p:txBody>
      </p:sp>
      <p:sp>
        <p:nvSpPr>
          <p:cNvPr id="14" name="Rectangle: Rounded Corners 13">
            <a:extLst>
              <a:ext uri="{FF2B5EF4-FFF2-40B4-BE49-F238E27FC236}">
                <a16:creationId xmlns:a16="http://schemas.microsoft.com/office/drawing/2014/main" id="{E52E423C-2FB7-4122-A05E-A8747E89DA11}"/>
              </a:ext>
            </a:extLst>
          </p:cNvPr>
          <p:cNvSpPr/>
          <p:nvPr/>
        </p:nvSpPr>
        <p:spPr bwMode="auto">
          <a:xfrm>
            <a:off x="152400" y="1600200"/>
            <a:ext cx="8848344" cy="5120340"/>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800" b="1" dirty="0">
                <a:latin typeface="Gill Sans MT" panose="020B0502020104020203" pitchFamily="34" charset="0"/>
              </a:rPr>
              <a:t>What is “laid down” will be made to “stand up”</a:t>
            </a:r>
          </a:p>
          <a:p>
            <a:endParaRPr lang="en-US" sz="2400" b="1" dirty="0">
              <a:latin typeface="Gill Sans MT" panose="020B0502020104020203" pitchFamily="34" charset="0"/>
            </a:endParaRPr>
          </a:p>
          <a:p>
            <a:pPr algn="just"/>
            <a:r>
              <a:rPr lang="en-US" sz="2600" b="1" dirty="0">
                <a:solidFill>
                  <a:srgbClr val="FFCC66"/>
                </a:solidFill>
                <a:latin typeface="Gill Sans MT" panose="020B0502020104020203" pitchFamily="34" charset="0"/>
              </a:rPr>
              <a:t>1 Cor. 15:44:</a:t>
            </a:r>
            <a:r>
              <a:rPr lang="en-US" sz="2600" dirty="0">
                <a:solidFill>
                  <a:srgbClr val="FFCC66"/>
                </a:solidFill>
                <a:latin typeface="Gill Sans MT" panose="020B0502020104020203" pitchFamily="34" charset="0"/>
              </a:rPr>
              <a:t>  </a:t>
            </a:r>
            <a:r>
              <a:rPr lang="en-US" sz="2600" i="1" dirty="0">
                <a:latin typeface="Gill Sans MT" panose="020B0502020104020203" pitchFamily="34" charset="0"/>
              </a:rPr>
              <a:t>“It is sown a natural body, it is raised a spiritual body.  There is a natural body, and there is a spiritual body.”</a:t>
            </a:r>
            <a:endParaRPr lang="en-US" sz="2600" dirty="0">
              <a:latin typeface="Gill Sans MT" panose="020B0502020104020203" pitchFamily="34" charset="0"/>
            </a:endParaRPr>
          </a:p>
          <a:p>
            <a:r>
              <a:rPr lang="en-US" sz="2600" dirty="0">
                <a:latin typeface="Gill Sans MT" panose="020B0502020104020203" pitchFamily="34" charset="0"/>
              </a:rPr>
              <a:t> </a:t>
            </a:r>
          </a:p>
          <a:p>
            <a:pPr algn="just"/>
            <a:r>
              <a:rPr lang="en-US" sz="2600" b="1" dirty="0">
                <a:solidFill>
                  <a:srgbClr val="FFCC66"/>
                </a:solidFill>
                <a:latin typeface="Gill Sans MT" panose="020B0502020104020203" pitchFamily="34" charset="0"/>
              </a:rPr>
              <a:t>1 Cor 15:51-53:</a:t>
            </a:r>
            <a:r>
              <a:rPr lang="en-US" sz="2600" dirty="0">
                <a:solidFill>
                  <a:srgbClr val="FFCC66"/>
                </a:solidFill>
                <a:latin typeface="Gill Sans MT" panose="020B0502020104020203" pitchFamily="34" charset="0"/>
              </a:rPr>
              <a:t>  </a:t>
            </a:r>
            <a:r>
              <a:rPr lang="en-US" sz="2600" i="1" dirty="0">
                <a:latin typeface="Gill Sans MT" panose="020B0502020104020203" pitchFamily="34" charset="0"/>
              </a:rPr>
              <a:t>“Behold, I tell you a mystery:  We shall not all sleep, but we shall all be changed —  </a:t>
            </a:r>
            <a:r>
              <a:rPr lang="en-US" sz="2600" b="1" i="1" dirty="0">
                <a:solidFill>
                  <a:srgbClr val="FFCC66"/>
                </a:solidFill>
                <a:latin typeface="Gill Sans MT" panose="020B0502020104020203" pitchFamily="34" charset="0"/>
              </a:rPr>
              <a:t>52</a:t>
            </a:r>
            <a:r>
              <a:rPr lang="en-US" sz="2600" i="1" dirty="0">
                <a:latin typeface="Gill Sans MT" panose="020B0502020104020203" pitchFamily="34" charset="0"/>
              </a:rPr>
              <a:t> in a moment, in the twinkling of an eye, at the last trumpet. For the trumpet will sound, and the dead will be raised incorruptible, and we shall be changed. </a:t>
            </a:r>
            <a:r>
              <a:rPr lang="en-US" sz="2600" b="1" i="1" dirty="0">
                <a:solidFill>
                  <a:srgbClr val="FFCC66"/>
                </a:solidFill>
                <a:latin typeface="Gill Sans MT" panose="020B0502020104020203" pitchFamily="34" charset="0"/>
              </a:rPr>
              <a:t>53</a:t>
            </a:r>
            <a:r>
              <a:rPr lang="en-US" sz="2600" i="1" dirty="0">
                <a:latin typeface="Gill Sans MT" panose="020B0502020104020203" pitchFamily="34" charset="0"/>
              </a:rPr>
              <a:t> For this corruptible must put on incorruption, and this mortal must put on immortality.”</a:t>
            </a:r>
            <a:r>
              <a:rPr lang="en-US" sz="2600" dirty="0">
                <a:solidFill>
                  <a:srgbClr val="FFCC66"/>
                </a:solidFill>
                <a:latin typeface="Gill Sans MT" panose="020B0502020104020203" pitchFamily="34" charset="0"/>
              </a:rPr>
              <a:t> cf. Phil. 3:21; 1 Jn. 3:2</a:t>
            </a:r>
            <a:endParaRPr lang="en-US" sz="2600" dirty="0">
              <a:latin typeface="Gill Sans MT" panose="020B0502020104020203" pitchFamily="34" charset="0"/>
            </a:endParaRPr>
          </a:p>
        </p:txBody>
      </p:sp>
    </p:spTree>
    <p:extLst>
      <p:ext uri="{BB962C8B-B14F-4D97-AF65-F5344CB8AC3E}">
        <p14:creationId xmlns:p14="http://schemas.microsoft.com/office/powerpoint/2010/main" val="206800826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5" grpId="0"/>
      <p:bldP spid="27" grpId="0"/>
      <p:bldP spid="28" grpId="0"/>
      <p:bldP spid="13" grpId="0"/>
      <p:bldP spid="14" grpId="0" animBg="1"/>
      <p:bldP spid="14"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524000"/>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FF00"/>
                </a:solidFill>
                <a:effectLst>
                  <a:outerShdw blurRad="38100" dist="38100" dir="2700000" algn="tl">
                    <a:srgbClr val="000000"/>
                  </a:outerShdw>
                </a:effectLst>
                <a:latin typeface="Berlin Sans FB" panose="020E0602020502020306" pitchFamily="34" charset="0"/>
              </a:rPr>
              <a:t>Argument #3:</a:t>
            </a:r>
            <a:r>
              <a:rPr lang="en-US" sz="2800" i="1"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Resurrection of Christ proves the general resurrection of </a:t>
            </a:r>
            <a:r>
              <a:rPr lang="en-US" sz="2800" u="sng" dirty="0">
                <a:effectLst>
                  <a:outerShdw blurRad="38100" dist="38100" dir="2700000" algn="tl">
                    <a:srgbClr val="000000"/>
                  </a:outerShdw>
                </a:effectLst>
                <a:latin typeface="Berlin Sans FB" panose="020E0602020502020306" pitchFamily="34" charset="0"/>
              </a:rPr>
              <a:t>all</a:t>
            </a:r>
            <a:r>
              <a:rPr lang="en-US" sz="2800" dirty="0">
                <a:effectLst>
                  <a:outerShdw blurRad="38100" dist="38100" dir="2700000" algn="tl">
                    <a:srgbClr val="000000"/>
                  </a:outerShdw>
                </a:effectLst>
                <a:latin typeface="Berlin Sans FB" panose="020E0602020502020306" pitchFamily="34" charset="0"/>
              </a:rPr>
              <a:t> the dead:  righteous and wicked.</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36</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25" name="Text Box 15">
            <a:extLst>
              <a:ext uri="{FF2B5EF4-FFF2-40B4-BE49-F238E27FC236}">
                <a16:creationId xmlns:a16="http://schemas.microsoft.com/office/drawing/2014/main" id="{4C116E46-C046-40ED-A962-13B0C91A8ED3}"/>
              </a:ext>
            </a:extLst>
          </p:cNvPr>
          <p:cNvSpPr txBox="1">
            <a:spLocks noChangeArrowheads="1"/>
          </p:cNvSpPr>
          <p:nvPr/>
        </p:nvSpPr>
        <p:spPr bwMode="auto">
          <a:xfrm>
            <a:off x="609600" y="2558296"/>
            <a:ext cx="83911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Paul describes Christ’s resurrection:</a:t>
            </a:r>
            <a:r>
              <a:rPr lang="en-US" sz="2600" i="1" dirty="0">
                <a:effectLst>
                  <a:outerShdw blurRad="38100" dist="38100" dir="2700000" algn="tl">
                    <a:srgbClr val="000000"/>
                  </a:outerShdw>
                </a:effectLst>
                <a:latin typeface="Berlin Sans FB" panose="020E0602020502020306" pitchFamily="34" charset="0"/>
              </a:rPr>
              <a:t>  “Christ…has become the </a:t>
            </a:r>
            <a:r>
              <a:rPr lang="en-US" sz="2600" i="1" dirty="0" err="1">
                <a:effectLst>
                  <a:outerShdw blurRad="38100" dist="38100" dir="2700000" algn="tl">
                    <a:srgbClr val="000000"/>
                  </a:outerShdw>
                </a:effectLst>
                <a:latin typeface="Berlin Sans FB" panose="020E0602020502020306" pitchFamily="34" charset="0"/>
              </a:rPr>
              <a:t>firstfruits</a:t>
            </a:r>
            <a:r>
              <a:rPr lang="en-US" sz="2600" i="1" dirty="0">
                <a:effectLst>
                  <a:outerShdw blurRad="38100" dist="38100" dir="2700000" algn="tl">
                    <a:srgbClr val="000000"/>
                  </a:outerShdw>
                </a:effectLst>
                <a:latin typeface="Berlin Sans FB" panose="020E0602020502020306" pitchFamily="34" charset="0"/>
              </a:rPr>
              <a:t> of those who have fallen asleep” </a:t>
            </a:r>
            <a:r>
              <a:rPr lang="en-US" sz="2600" dirty="0">
                <a:solidFill>
                  <a:srgbClr val="FFFF00"/>
                </a:solidFill>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v. 20</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effectLst>
                <a:outerShdw blurRad="38100" dist="38100" dir="2700000" algn="tl">
                  <a:srgbClr val="000000"/>
                </a:outerShdw>
              </a:effectLst>
              <a:latin typeface="Berlin Sans FB" panose="020E0602020502020306" pitchFamily="34" charset="0"/>
            </a:endParaRPr>
          </a:p>
        </p:txBody>
      </p:sp>
      <p:sp>
        <p:nvSpPr>
          <p:cNvPr id="27" name="Text Box 15">
            <a:extLst>
              <a:ext uri="{FF2B5EF4-FFF2-40B4-BE49-F238E27FC236}">
                <a16:creationId xmlns:a16="http://schemas.microsoft.com/office/drawing/2014/main" id="{C0712B31-6AF9-482B-8912-78C5255D21C6}"/>
              </a:ext>
            </a:extLst>
          </p:cNvPr>
          <p:cNvSpPr txBox="1">
            <a:spLocks noChangeArrowheads="1"/>
          </p:cNvSpPr>
          <p:nvPr/>
        </p:nvSpPr>
        <p:spPr bwMode="auto">
          <a:xfrm>
            <a:off x="609600" y="3527048"/>
            <a:ext cx="85267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i="1" dirty="0">
                <a:effectLst>
                  <a:outerShdw blurRad="38100" dist="38100" dir="2700000" algn="tl">
                    <a:srgbClr val="000000"/>
                  </a:outerShdw>
                </a:effectLst>
                <a:latin typeface="Berlin Sans FB" panose="020E0602020502020306" pitchFamily="34" charset="0"/>
              </a:rPr>
              <a:t>“</a:t>
            </a:r>
            <a:r>
              <a:rPr lang="en-US" sz="2600" i="1" dirty="0" err="1">
                <a:effectLst>
                  <a:outerShdw blurRad="38100" dist="38100" dir="2700000" algn="tl">
                    <a:srgbClr val="000000"/>
                  </a:outerShdw>
                </a:effectLst>
                <a:latin typeface="Berlin Sans FB" panose="020E0602020502020306" pitchFamily="34" charset="0"/>
              </a:rPr>
              <a:t>firstfruits</a:t>
            </a:r>
            <a:r>
              <a:rPr lang="en-US" sz="2600" i="1" dirty="0">
                <a:effectLst>
                  <a:outerShdw blurRad="38100" dist="38100" dir="2700000" algn="tl">
                    <a:srgbClr val="000000"/>
                  </a:outerShdw>
                </a:effectLst>
                <a:latin typeface="Berlin Sans FB" panose="020E0602020502020306" pitchFamily="34" charset="0"/>
              </a:rPr>
              <a:t>”  </a:t>
            </a:r>
            <a:r>
              <a:rPr lang="en-US" sz="2600" dirty="0">
                <a:solidFill>
                  <a:srgbClr val="FFFF00"/>
                </a:solidFill>
                <a:effectLst>
                  <a:outerShdw blurRad="38100" dist="38100" dir="2700000" algn="tl">
                    <a:srgbClr val="000000"/>
                  </a:outerShdw>
                </a:effectLst>
                <a:latin typeface="Berlin Sans FB" panose="020E0602020502020306" pitchFamily="34" charset="0"/>
              </a:rPr>
              <a:t>served as a sample of the </a:t>
            </a:r>
            <a:r>
              <a:rPr lang="en-US" sz="2600" u="sng" dirty="0">
                <a:effectLst>
                  <a:outerShdw blurRad="38100" dist="38100" dir="2700000" algn="tl">
                    <a:srgbClr val="000000"/>
                  </a:outerShdw>
                </a:effectLst>
                <a:latin typeface="Berlin Sans FB" panose="020E0602020502020306" pitchFamily="34" charset="0"/>
              </a:rPr>
              <a:t>entire</a:t>
            </a:r>
            <a:r>
              <a:rPr lang="en-US" sz="2600" dirty="0">
                <a:solidFill>
                  <a:srgbClr val="FFFF00"/>
                </a:solidFill>
                <a:effectLst>
                  <a:outerShdw blurRad="38100" dist="38100" dir="2700000" algn="tl">
                    <a:srgbClr val="000000"/>
                  </a:outerShdw>
                </a:effectLst>
                <a:latin typeface="Berlin Sans FB" panose="020E0602020502020306" pitchFamily="34" charset="0"/>
              </a:rPr>
              <a:t> crop; it </a:t>
            </a:r>
            <a:r>
              <a:rPr lang="en-US" sz="2600" u="sng" dirty="0">
                <a:effectLst>
                  <a:outerShdw blurRad="38100" dist="38100" dir="2700000" algn="tl">
                    <a:srgbClr val="000000"/>
                  </a:outerShdw>
                </a:effectLst>
                <a:latin typeface="Berlin Sans FB" panose="020E0602020502020306" pitchFamily="34" charset="0"/>
              </a:rPr>
              <a:t>guaranteed</a:t>
            </a:r>
            <a:r>
              <a:rPr lang="en-US" sz="2600" dirty="0">
                <a:solidFill>
                  <a:srgbClr val="FFFF00"/>
                </a:solidFill>
                <a:effectLst>
                  <a:outerShdw blurRad="38100" dist="38100" dir="2700000" algn="tl">
                    <a:srgbClr val="000000"/>
                  </a:outerShdw>
                </a:effectLst>
                <a:latin typeface="Berlin Sans FB" panose="020E0602020502020306" pitchFamily="34" charset="0"/>
              </a:rPr>
              <a:t> a harvest to follow of same </a:t>
            </a:r>
            <a:r>
              <a:rPr lang="en-US" sz="2600" u="sng" dirty="0">
                <a:effectLst>
                  <a:outerShdw blurRad="38100" dist="38100" dir="2700000" algn="tl">
                    <a:srgbClr val="000000"/>
                  </a:outerShdw>
                </a:effectLst>
                <a:latin typeface="Berlin Sans FB" panose="020E0602020502020306" pitchFamily="34" charset="0"/>
              </a:rPr>
              <a:t>kind</a:t>
            </a:r>
            <a:r>
              <a:rPr lang="en-US" sz="2600" dirty="0">
                <a:solidFill>
                  <a:srgbClr val="FFFF00"/>
                </a:solidFill>
                <a:effectLst>
                  <a:outerShdw blurRad="38100" dist="38100" dir="2700000" algn="tl">
                    <a:srgbClr val="000000"/>
                  </a:outerShdw>
                </a:effectLst>
                <a:latin typeface="Berlin Sans FB" panose="020E0602020502020306" pitchFamily="34" charset="0"/>
              </a:rPr>
              <a:t> and </a:t>
            </a:r>
            <a:r>
              <a:rPr lang="en-US" sz="2600" u="sng" dirty="0">
                <a:effectLst>
                  <a:outerShdw blurRad="38100" dist="38100" dir="2700000" algn="tl">
                    <a:srgbClr val="000000"/>
                  </a:outerShdw>
                </a:effectLst>
                <a:latin typeface="Berlin Sans FB" panose="020E0602020502020306" pitchFamily="34" charset="0"/>
              </a:rPr>
              <a:t>quality</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effectLst>
                <a:outerShdw blurRad="38100" dist="38100" dir="2700000" algn="tl">
                  <a:srgbClr val="000000"/>
                </a:outerShdw>
              </a:effectLst>
              <a:latin typeface="Berlin Sans FB" panose="020E0602020502020306" pitchFamily="34" charset="0"/>
            </a:endParaRPr>
          </a:p>
        </p:txBody>
      </p:sp>
      <p:sp>
        <p:nvSpPr>
          <p:cNvPr id="28" name="Text Box 15">
            <a:extLst>
              <a:ext uri="{FF2B5EF4-FFF2-40B4-BE49-F238E27FC236}">
                <a16:creationId xmlns:a16="http://schemas.microsoft.com/office/drawing/2014/main" id="{82CEDBDA-33E6-4A8C-9882-ACE0A59404B8}"/>
              </a:ext>
            </a:extLst>
          </p:cNvPr>
          <p:cNvSpPr txBox="1">
            <a:spLocks noChangeArrowheads="1"/>
          </p:cNvSpPr>
          <p:nvPr/>
        </p:nvSpPr>
        <p:spPr bwMode="auto">
          <a:xfrm>
            <a:off x="609600" y="4517648"/>
            <a:ext cx="85267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Christ’s literal and bodily resurrection guarantees </a:t>
            </a:r>
            <a:r>
              <a:rPr lang="en-US" sz="2600" u="sng" dirty="0">
                <a:effectLst>
                  <a:outerShdw blurRad="38100" dist="38100" dir="2700000" algn="tl">
                    <a:srgbClr val="000000"/>
                  </a:outerShdw>
                </a:effectLst>
                <a:latin typeface="Berlin Sans FB" panose="020E0602020502020306" pitchFamily="34" charset="0"/>
              </a:rPr>
              <a:t>all</a:t>
            </a:r>
            <a:r>
              <a:rPr lang="en-US" sz="2600" dirty="0">
                <a:solidFill>
                  <a:srgbClr val="FFFF00"/>
                </a:solidFill>
                <a:effectLst>
                  <a:outerShdw blurRad="38100" dist="38100" dir="2700000" algn="tl">
                    <a:srgbClr val="000000"/>
                  </a:outerShdw>
                </a:effectLst>
                <a:latin typeface="Berlin Sans FB" panose="020E0602020502020306" pitchFamily="34" charset="0"/>
              </a:rPr>
              <a:t> will be </a:t>
            </a:r>
            <a:r>
              <a:rPr lang="en-US" sz="2600" u="sng" dirty="0">
                <a:effectLst>
                  <a:outerShdw blurRad="38100" dist="38100" dir="2700000" algn="tl">
                    <a:srgbClr val="000000"/>
                  </a:outerShdw>
                </a:effectLst>
                <a:latin typeface="Berlin Sans FB" panose="020E0602020502020306" pitchFamily="34" charset="0"/>
              </a:rPr>
              <a:t>literally</a:t>
            </a:r>
            <a:r>
              <a:rPr lang="en-US" sz="2600" dirty="0">
                <a:solidFill>
                  <a:srgbClr val="FFFF00"/>
                </a:solidFill>
                <a:effectLst>
                  <a:outerShdw blurRad="38100" dist="38100" dir="2700000" algn="tl">
                    <a:srgbClr val="000000"/>
                  </a:outerShdw>
                </a:effectLst>
                <a:latin typeface="Berlin Sans FB" panose="020E0602020502020306" pitchFamily="34" charset="0"/>
              </a:rPr>
              <a:t> and </a:t>
            </a:r>
            <a:r>
              <a:rPr lang="en-US" sz="2600" u="sng" dirty="0">
                <a:effectLst>
                  <a:outerShdw blurRad="38100" dist="38100" dir="2700000" algn="tl">
                    <a:srgbClr val="000000"/>
                  </a:outerShdw>
                </a:effectLst>
                <a:latin typeface="Berlin Sans FB" panose="020E0602020502020306" pitchFamily="34" charset="0"/>
              </a:rPr>
              <a:t>bodily</a:t>
            </a:r>
            <a:r>
              <a:rPr lang="en-US" sz="2600" dirty="0">
                <a:solidFill>
                  <a:srgbClr val="FFFF00"/>
                </a:solidFill>
                <a:effectLst>
                  <a:outerShdw blurRad="38100" dist="38100" dir="2700000" algn="tl">
                    <a:srgbClr val="000000"/>
                  </a:outerShdw>
                </a:effectLst>
                <a:latin typeface="Berlin Sans FB" panose="020E0602020502020306" pitchFamily="34" charset="0"/>
              </a:rPr>
              <a:t> resurrected!</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D9E7F566-2A39-45D0-ACFF-3E7B8D5D8343}"/>
              </a:ext>
            </a:extLst>
          </p:cNvPr>
          <p:cNvSpPr txBox="1">
            <a:spLocks noChangeArrowheads="1"/>
          </p:cNvSpPr>
          <p:nvPr/>
        </p:nvSpPr>
        <p:spPr bwMode="auto">
          <a:xfrm>
            <a:off x="609600" y="5584448"/>
            <a:ext cx="83911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Package deal:  If Christ was resurrected; all men will be resurrected!  </a:t>
            </a:r>
            <a:r>
              <a:rPr lang="en-US" sz="2600" dirty="0">
                <a:solidFill>
                  <a:srgbClr val="FFCC66"/>
                </a:solidFill>
                <a:effectLst>
                  <a:outerShdw blurRad="38100" dist="38100" dir="2700000" algn="tl">
                    <a:srgbClr val="000000"/>
                  </a:outerShdw>
                </a:effectLst>
                <a:latin typeface="Berlin Sans FB" panose="020E0602020502020306" pitchFamily="34" charset="0"/>
              </a:rPr>
              <a:t>1 Cor. 15:22; cf. Jn. 5:28-29; Acts 24:15</a:t>
            </a:r>
          </a:p>
        </p:txBody>
      </p:sp>
    </p:spTree>
    <p:extLst>
      <p:ext uri="{BB962C8B-B14F-4D97-AF65-F5344CB8AC3E}">
        <p14:creationId xmlns:p14="http://schemas.microsoft.com/office/powerpoint/2010/main" val="8574749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5" grpId="0"/>
      <p:bldP spid="27" grpId="0"/>
      <p:bldP spid="28"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524000"/>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FF00"/>
                </a:solidFill>
                <a:effectLst>
                  <a:outerShdw blurRad="38100" dist="38100" dir="2700000" algn="tl">
                    <a:srgbClr val="000000"/>
                  </a:outerShdw>
                </a:effectLst>
                <a:latin typeface="Berlin Sans FB" panose="020E0602020502020306" pitchFamily="34" charset="0"/>
              </a:rPr>
              <a:t>Argument #4:</a:t>
            </a:r>
            <a:r>
              <a:rPr lang="en-US" sz="2800" i="1"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Paul’s entire resurrection discussion concerns </a:t>
            </a:r>
            <a:r>
              <a:rPr lang="en-US" sz="2800" u="sng" dirty="0">
                <a:effectLst>
                  <a:outerShdw blurRad="38100" dist="38100" dir="2700000" algn="tl">
                    <a:srgbClr val="000000"/>
                  </a:outerShdw>
                </a:effectLst>
                <a:latin typeface="Berlin Sans FB" panose="020E0602020502020306" pitchFamily="34" charset="0"/>
              </a:rPr>
              <a:t>people</a:t>
            </a:r>
            <a:r>
              <a:rPr lang="en-US" sz="2800" dirty="0">
                <a:effectLst>
                  <a:outerShdw blurRad="38100" dist="38100" dir="2700000" algn="tl">
                    <a:srgbClr val="000000"/>
                  </a:outerShdw>
                </a:effectLst>
                <a:latin typeface="Berlin Sans FB" panose="020E0602020502020306" pitchFamily="34" charset="0"/>
              </a:rPr>
              <a:t>.</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37</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25" name="Text Box 15">
            <a:extLst>
              <a:ext uri="{FF2B5EF4-FFF2-40B4-BE49-F238E27FC236}">
                <a16:creationId xmlns:a16="http://schemas.microsoft.com/office/drawing/2014/main" id="{4C116E46-C046-40ED-A962-13B0C91A8ED3}"/>
              </a:ext>
            </a:extLst>
          </p:cNvPr>
          <p:cNvSpPr txBox="1">
            <a:spLocks noChangeArrowheads="1"/>
          </p:cNvSpPr>
          <p:nvPr/>
        </p:nvSpPr>
        <p:spPr bwMode="auto">
          <a:xfrm>
            <a:off x="533400" y="2558296"/>
            <a:ext cx="8534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200" dirty="0">
                <a:solidFill>
                  <a:srgbClr val="FFFF00"/>
                </a:solidFill>
                <a:effectLst>
                  <a:outerShdw blurRad="38100" dist="38100" dir="2700000" algn="tl">
                    <a:srgbClr val="000000"/>
                  </a:outerShdw>
                </a:effectLst>
                <a:latin typeface="Berlin Sans FB" panose="020E0602020502020306" pitchFamily="34" charset="0"/>
              </a:rPr>
              <a:t>Read </a:t>
            </a:r>
            <a:r>
              <a:rPr lang="en-US" sz="2200" dirty="0">
                <a:solidFill>
                  <a:srgbClr val="FFCC66"/>
                </a:solidFill>
                <a:effectLst>
                  <a:outerShdw blurRad="38100" dist="38100" dir="2700000" algn="tl">
                    <a:srgbClr val="000000"/>
                  </a:outerShdw>
                </a:effectLst>
                <a:latin typeface="Berlin Sans FB" panose="020E0602020502020306" pitchFamily="34" charset="0"/>
              </a:rPr>
              <a:t>v. 22</a:t>
            </a:r>
            <a:r>
              <a:rPr lang="en-US" sz="2200" dirty="0">
                <a:solidFill>
                  <a:srgbClr val="FFFF00"/>
                </a:solidFill>
                <a:effectLst>
                  <a:outerShdw blurRad="38100" dist="38100" dir="2700000" algn="tl">
                    <a:srgbClr val="000000"/>
                  </a:outerShdw>
                </a:effectLst>
                <a:latin typeface="Berlin Sans FB" panose="020E0602020502020306" pitchFamily="34" charset="0"/>
              </a:rPr>
              <a:t>:  </a:t>
            </a:r>
            <a:r>
              <a:rPr lang="en-US" sz="2200" i="1" dirty="0">
                <a:effectLst>
                  <a:outerShdw blurRad="38100" dist="38100" dir="2700000" algn="tl">
                    <a:srgbClr val="000000"/>
                  </a:outerShdw>
                </a:effectLst>
                <a:latin typeface="Berlin Sans FB" panose="020E0602020502020306" pitchFamily="34" charset="0"/>
              </a:rPr>
              <a:t>“For as in Adam all die, even so in Christ all shall be made alive.”</a:t>
            </a:r>
            <a:endParaRPr lang="en-US" sz="2200" dirty="0">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D9E7F566-2A39-45D0-ACFF-3E7B8D5D8343}"/>
              </a:ext>
            </a:extLst>
          </p:cNvPr>
          <p:cNvSpPr txBox="1">
            <a:spLocks noChangeArrowheads="1"/>
          </p:cNvSpPr>
          <p:nvPr/>
        </p:nvSpPr>
        <p:spPr bwMode="auto">
          <a:xfrm>
            <a:off x="533400" y="3505200"/>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200" dirty="0">
                <a:solidFill>
                  <a:srgbClr val="FFFF00"/>
                </a:solidFill>
                <a:effectLst>
                  <a:outerShdw blurRad="38100" dist="38100" dir="2700000" algn="tl">
                    <a:srgbClr val="000000"/>
                  </a:outerShdw>
                </a:effectLst>
                <a:latin typeface="Berlin Sans FB" panose="020E0602020502020306" pitchFamily="34" charset="0"/>
              </a:rPr>
              <a:t>Paul was concerned at the consequences of denying the general resurrection because it would mean:  </a:t>
            </a:r>
            <a:r>
              <a:rPr lang="en-US" sz="2200" i="1" dirty="0">
                <a:effectLst>
                  <a:outerShdw blurRad="38100" dist="38100" dir="2700000" algn="tl">
                    <a:srgbClr val="000000"/>
                  </a:outerShdw>
                </a:effectLst>
                <a:latin typeface="Berlin Sans FB" panose="020E0602020502020306" pitchFamily="34" charset="0"/>
              </a:rPr>
              <a:t>“those who have fallen asleep in Christ have perished”</a:t>
            </a:r>
            <a:r>
              <a:rPr lang="en-US" sz="2200" dirty="0">
                <a:solidFill>
                  <a:srgbClr val="FFFF00"/>
                </a:solidFill>
                <a:effectLst>
                  <a:outerShdw blurRad="38100" dist="38100" dir="2700000" algn="tl">
                    <a:srgbClr val="000000"/>
                  </a:outerShdw>
                </a:effectLst>
                <a:latin typeface="Berlin Sans FB" panose="020E0602020502020306" pitchFamily="34" charset="0"/>
              </a:rPr>
              <a:t>  </a:t>
            </a:r>
            <a:r>
              <a:rPr lang="en-US" sz="2200" dirty="0">
                <a:solidFill>
                  <a:srgbClr val="FFCC66"/>
                </a:solidFill>
                <a:effectLst>
                  <a:outerShdw blurRad="38100" dist="38100" dir="2700000" algn="tl">
                    <a:srgbClr val="000000"/>
                  </a:outerShdw>
                </a:effectLst>
                <a:latin typeface="Berlin Sans FB" panose="020E0602020502020306" pitchFamily="34" charset="0"/>
              </a:rPr>
              <a:t>v. 22</a:t>
            </a:r>
          </a:p>
        </p:txBody>
      </p:sp>
      <p:sp>
        <p:nvSpPr>
          <p:cNvPr id="14" name="Text Box 15">
            <a:extLst>
              <a:ext uri="{FF2B5EF4-FFF2-40B4-BE49-F238E27FC236}">
                <a16:creationId xmlns:a16="http://schemas.microsoft.com/office/drawing/2014/main" id="{79B90D04-7A52-40A9-8BAD-45395711E42D}"/>
              </a:ext>
            </a:extLst>
          </p:cNvPr>
          <p:cNvSpPr txBox="1">
            <a:spLocks noChangeArrowheads="1"/>
          </p:cNvSpPr>
          <p:nvPr/>
        </p:nvSpPr>
        <p:spPr bwMode="auto">
          <a:xfrm>
            <a:off x="533400" y="5707559"/>
            <a:ext cx="867235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200" dirty="0">
                <a:solidFill>
                  <a:srgbClr val="FFFF00"/>
                </a:solidFill>
                <a:effectLst>
                  <a:outerShdw blurRad="38100" dist="38100" dir="2700000" algn="tl">
                    <a:srgbClr val="000000"/>
                  </a:outerShdw>
                </a:effectLst>
                <a:latin typeface="Berlin Sans FB" panose="020E0602020502020306" pitchFamily="34" charset="0"/>
              </a:rPr>
              <a:t>If no general resurrection of the dead </a:t>
            </a:r>
            <a:r>
              <a:rPr lang="en-US" sz="2200" i="1" dirty="0">
                <a:effectLst>
                  <a:outerShdw blurRad="38100" dist="38100" dir="2700000" algn="tl">
                    <a:srgbClr val="000000"/>
                  </a:outerShdw>
                </a:effectLst>
                <a:latin typeface="Berlin Sans FB" panose="020E0602020502020306" pitchFamily="34" charset="0"/>
              </a:rPr>
              <a:t>“we are of all men most pitiable” </a:t>
            </a:r>
            <a:r>
              <a:rPr lang="en-US" sz="2200" dirty="0">
                <a:solidFill>
                  <a:srgbClr val="FFFF00"/>
                </a:solidFill>
                <a:effectLst>
                  <a:outerShdw blurRad="38100" dist="38100" dir="2700000" algn="tl">
                    <a:srgbClr val="000000"/>
                  </a:outerShdw>
                </a:effectLst>
                <a:latin typeface="Berlin Sans FB" panose="020E0602020502020306" pitchFamily="34" charset="0"/>
              </a:rPr>
              <a:t>:  </a:t>
            </a:r>
            <a:r>
              <a:rPr lang="en-US" sz="2200" dirty="0">
                <a:solidFill>
                  <a:srgbClr val="FFCC66"/>
                </a:solidFill>
                <a:effectLst>
                  <a:outerShdw blurRad="38100" dist="38100" dir="2700000" algn="tl">
                    <a:srgbClr val="000000"/>
                  </a:outerShdw>
                </a:effectLst>
                <a:latin typeface="Berlin Sans FB" panose="020E0602020502020306" pitchFamily="34" charset="0"/>
              </a:rPr>
              <a:t>v. 19</a:t>
            </a:r>
          </a:p>
        </p:txBody>
      </p:sp>
      <p:sp>
        <p:nvSpPr>
          <p:cNvPr id="12" name="Text Box 15">
            <a:extLst>
              <a:ext uri="{FF2B5EF4-FFF2-40B4-BE49-F238E27FC236}">
                <a16:creationId xmlns:a16="http://schemas.microsoft.com/office/drawing/2014/main" id="{C123B003-CFD1-4260-B1AC-C61F85037C51}"/>
              </a:ext>
            </a:extLst>
          </p:cNvPr>
          <p:cNvSpPr txBox="1">
            <a:spLocks noChangeArrowheads="1"/>
          </p:cNvSpPr>
          <p:nvPr/>
        </p:nvSpPr>
        <p:spPr bwMode="auto">
          <a:xfrm>
            <a:off x="533400" y="4751963"/>
            <a:ext cx="8534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200" dirty="0">
                <a:solidFill>
                  <a:srgbClr val="FFFF00"/>
                </a:solidFill>
                <a:effectLst>
                  <a:outerShdw blurRad="38100" dist="38100" dir="2700000" algn="tl">
                    <a:srgbClr val="000000"/>
                  </a:outerShdw>
                </a:effectLst>
                <a:latin typeface="Berlin Sans FB" panose="020E0602020502020306" pitchFamily="34" charset="0"/>
              </a:rPr>
              <a:t>Who are </a:t>
            </a:r>
            <a:r>
              <a:rPr lang="en-US" sz="2200" i="1" dirty="0">
                <a:effectLst>
                  <a:outerShdw blurRad="38100" dist="38100" dir="2700000" algn="tl">
                    <a:srgbClr val="000000"/>
                  </a:outerShdw>
                </a:effectLst>
                <a:latin typeface="Berlin Sans FB" panose="020E0602020502020306" pitchFamily="34" charset="0"/>
              </a:rPr>
              <a:t>“those who have fallen asleep ”</a:t>
            </a:r>
            <a:r>
              <a:rPr lang="en-US" sz="2200" dirty="0">
                <a:solidFill>
                  <a:srgbClr val="FFFF00"/>
                </a:solidFill>
                <a:effectLst>
                  <a:outerShdw blurRad="38100" dist="38100" dir="2700000" algn="tl">
                    <a:srgbClr val="000000"/>
                  </a:outerShdw>
                </a:effectLst>
                <a:latin typeface="Berlin Sans FB" panose="020E0602020502020306" pitchFamily="34" charset="0"/>
              </a:rPr>
              <a:t> </a:t>
            </a:r>
            <a:r>
              <a:rPr lang="en-US" sz="800" dirty="0">
                <a:solidFill>
                  <a:srgbClr val="FFFF00"/>
                </a:solidFill>
                <a:effectLst>
                  <a:outerShdw blurRad="38100" dist="38100" dir="2700000" algn="tl">
                    <a:srgbClr val="000000"/>
                  </a:outerShdw>
                </a:effectLst>
                <a:latin typeface="Berlin Sans FB" panose="020E0602020502020306" pitchFamily="34" charset="0"/>
              </a:rPr>
              <a:t> </a:t>
            </a:r>
            <a:r>
              <a:rPr lang="en-US" sz="2200" dirty="0">
                <a:solidFill>
                  <a:srgbClr val="FFFF00"/>
                </a:solidFill>
                <a:effectLst>
                  <a:outerShdw blurRad="38100" dist="38100" dir="2700000" algn="tl">
                    <a:srgbClr val="000000"/>
                  </a:outerShdw>
                </a:effectLst>
                <a:latin typeface="Berlin Sans FB" panose="020E0602020502020306" pitchFamily="34" charset="0"/>
              </a:rPr>
              <a:t>?  Real people!  Faithful Christians!</a:t>
            </a:r>
            <a:endParaRPr lang="en-US" sz="22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12266971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5" grpId="0"/>
      <p:bldP spid="13" grpId="0"/>
      <p:bldP spid="14"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535668"/>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FF00"/>
                </a:solidFill>
                <a:effectLst>
                  <a:outerShdw blurRad="38100" dist="38100" dir="2700000" algn="tl">
                    <a:srgbClr val="000000"/>
                  </a:outerShdw>
                </a:effectLst>
                <a:latin typeface="Berlin Sans FB" panose="020E0602020502020306" pitchFamily="34" charset="0"/>
              </a:rPr>
              <a:t>Argument #5:</a:t>
            </a:r>
            <a:r>
              <a:rPr lang="en-US" sz="2800" i="1"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Adam led </a:t>
            </a:r>
            <a:r>
              <a:rPr lang="en-US" sz="2800" u="sng" dirty="0">
                <a:effectLst>
                  <a:outerShdw blurRad="38100" dist="38100" dir="2700000" algn="tl">
                    <a:srgbClr val="000000"/>
                  </a:outerShdw>
                </a:effectLst>
                <a:latin typeface="Berlin Sans FB" panose="020E0602020502020306" pitchFamily="34" charset="0"/>
              </a:rPr>
              <a:t>all</a:t>
            </a:r>
            <a:r>
              <a:rPr lang="en-US" sz="2800" dirty="0">
                <a:effectLst>
                  <a:outerShdw blurRad="38100" dist="38100" dir="2700000" algn="tl">
                    <a:srgbClr val="000000"/>
                  </a:outerShdw>
                </a:effectLst>
                <a:latin typeface="Berlin Sans FB" panose="020E0602020502020306" pitchFamily="34" charset="0"/>
              </a:rPr>
              <a:t> the human race into death; Jesus leads </a:t>
            </a:r>
            <a:r>
              <a:rPr lang="en-US" sz="2800" u="sng" dirty="0">
                <a:effectLst>
                  <a:outerShdw blurRad="38100" dist="38100" dir="2700000" algn="tl">
                    <a:srgbClr val="000000"/>
                  </a:outerShdw>
                </a:effectLst>
                <a:latin typeface="Berlin Sans FB" panose="020E0602020502020306" pitchFamily="34" charset="0"/>
              </a:rPr>
              <a:t>all</a:t>
            </a:r>
            <a:r>
              <a:rPr lang="en-US" sz="2800" dirty="0">
                <a:effectLst>
                  <a:outerShdw blurRad="38100" dist="38100" dir="2700000" algn="tl">
                    <a:srgbClr val="000000"/>
                  </a:outerShdw>
                </a:effectLst>
                <a:latin typeface="Berlin Sans FB" panose="020E0602020502020306" pitchFamily="34" charset="0"/>
              </a:rPr>
              <a:t> the human race to eternal life.</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38</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25" name="Text Box 15">
            <a:extLst>
              <a:ext uri="{FF2B5EF4-FFF2-40B4-BE49-F238E27FC236}">
                <a16:creationId xmlns:a16="http://schemas.microsoft.com/office/drawing/2014/main" id="{4C116E46-C046-40ED-A962-13B0C91A8ED3}"/>
              </a:ext>
            </a:extLst>
          </p:cNvPr>
          <p:cNvSpPr txBox="1">
            <a:spLocks noChangeArrowheads="1"/>
          </p:cNvSpPr>
          <p:nvPr/>
        </p:nvSpPr>
        <p:spPr bwMode="auto">
          <a:xfrm>
            <a:off x="533400" y="2685871"/>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400" dirty="0">
                <a:solidFill>
                  <a:srgbClr val="FFFF00"/>
                </a:solidFill>
                <a:effectLst>
                  <a:outerShdw blurRad="38100" dist="38100" dir="2700000" algn="tl">
                    <a:srgbClr val="000000"/>
                  </a:outerShdw>
                </a:effectLst>
                <a:latin typeface="Berlin Sans FB" panose="020E0602020502020306" pitchFamily="34" charset="0"/>
              </a:rPr>
              <a:t>Read </a:t>
            </a:r>
            <a:r>
              <a:rPr lang="en-US" sz="2400" dirty="0">
                <a:solidFill>
                  <a:srgbClr val="FFCC66"/>
                </a:solidFill>
                <a:effectLst>
                  <a:outerShdw blurRad="38100" dist="38100" dir="2700000" algn="tl">
                    <a:srgbClr val="000000"/>
                  </a:outerShdw>
                </a:effectLst>
                <a:latin typeface="Berlin Sans FB" panose="020E0602020502020306" pitchFamily="34" charset="0"/>
              </a:rPr>
              <a:t>vv. 21-22</a:t>
            </a:r>
            <a:r>
              <a:rPr lang="en-US" sz="2400" dirty="0">
                <a:solidFill>
                  <a:srgbClr val="FFFF00"/>
                </a:solidFill>
                <a:effectLst>
                  <a:outerShdw blurRad="38100" dist="38100" dir="2700000" algn="tl">
                    <a:srgbClr val="000000"/>
                  </a:outerShdw>
                </a:effectLst>
                <a:latin typeface="Berlin Sans FB" panose="020E0602020502020306" pitchFamily="34" charset="0"/>
              </a:rPr>
              <a:t>:  </a:t>
            </a:r>
            <a:r>
              <a:rPr lang="en-US" sz="2400" i="1" dirty="0">
                <a:effectLst>
                  <a:outerShdw blurRad="38100" dist="38100" dir="2700000" algn="tl">
                    <a:srgbClr val="000000"/>
                  </a:outerShdw>
                </a:effectLst>
                <a:latin typeface="Berlin Sans FB" panose="020E0602020502020306" pitchFamily="34" charset="0"/>
              </a:rPr>
              <a:t>“For since by man came death, by Man also came the resurrection of the dead.  For as in Adam </a:t>
            </a:r>
            <a:r>
              <a:rPr lang="en-US" sz="2400" i="1" u="sng" dirty="0">
                <a:solidFill>
                  <a:srgbClr val="FFFF00"/>
                </a:solidFill>
                <a:effectLst>
                  <a:outerShdw blurRad="38100" dist="38100" dir="2700000" algn="tl">
                    <a:srgbClr val="000000"/>
                  </a:outerShdw>
                </a:effectLst>
                <a:latin typeface="Berlin Sans FB" panose="020E0602020502020306" pitchFamily="34" charset="0"/>
              </a:rPr>
              <a:t>all</a:t>
            </a:r>
            <a:r>
              <a:rPr lang="en-US" sz="2400" i="1" dirty="0">
                <a:effectLst>
                  <a:outerShdw blurRad="38100" dist="38100" dir="2700000" algn="tl">
                    <a:srgbClr val="000000"/>
                  </a:outerShdw>
                </a:effectLst>
                <a:latin typeface="Berlin Sans FB" panose="020E0602020502020306" pitchFamily="34" charset="0"/>
              </a:rPr>
              <a:t> die, even so in Christ </a:t>
            </a:r>
            <a:r>
              <a:rPr lang="en-US" sz="2400" i="1" u="sng" dirty="0">
                <a:solidFill>
                  <a:srgbClr val="FFFF00"/>
                </a:solidFill>
                <a:effectLst>
                  <a:outerShdw blurRad="38100" dist="38100" dir="2700000" algn="tl">
                    <a:srgbClr val="000000"/>
                  </a:outerShdw>
                </a:effectLst>
                <a:latin typeface="Berlin Sans FB" panose="020E0602020502020306" pitchFamily="34" charset="0"/>
              </a:rPr>
              <a:t>all</a:t>
            </a:r>
            <a:r>
              <a:rPr lang="en-US" sz="2400" i="1" dirty="0">
                <a:effectLst>
                  <a:outerShdw blurRad="38100" dist="38100" dir="2700000" algn="tl">
                    <a:srgbClr val="000000"/>
                  </a:outerShdw>
                </a:effectLst>
                <a:latin typeface="Berlin Sans FB" panose="020E0602020502020306" pitchFamily="34" charset="0"/>
              </a:rPr>
              <a:t> shall be made alive.”</a:t>
            </a:r>
            <a:endParaRPr lang="en-US" sz="2400" dirty="0">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D9E7F566-2A39-45D0-ACFF-3E7B8D5D8343}"/>
              </a:ext>
            </a:extLst>
          </p:cNvPr>
          <p:cNvSpPr txBox="1">
            <a:spLocks noChangeArrowheads="1"/>
          </p:cNvSpPr>
          <p:nvPr/>
        </p:nvSpPr>
        <p:spPr bwMode="auto">
          <a:xfrm>
            <a:off x="533400" y="4198203"/>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400" dirty="0">
                <a:solidFill>
                  <a:srgbClr val="FFCC66"/>
                </a:solidFill>
                <a:effectLst>
                  <a:outerShdw blurRad="38100" dist="38100" dir="2700000" algn="tl">
                    <a:srgbClr val="000000"/>
                  </a:outerShdw>
                </a:effectLst>
                <a:latin typeface="Berlin Sans FB" panose="020E0602020502020306" pitchFamily="34" charset="0"/>
              </a:rPr>
              <a:t>v. 22</a:t>
            </a:r>
            <a:r>
              <a:rPr lang="en-US" sz="2400" dirty="0">
                <a:solidFill>
                  <a:srgbClr val="FFFF00"/>
                </a:solidFill>
                <a:effectLst>
                  <a:outerShdw blurRad="38100" dist="38100" dir="2700000" algn="tl">
                    <a:srgbClr val="000000"/>
                  </a:outerShdw>
                </a:effectLst>
                <a:latin typeface="Berlin Sans FB" panose="020E0602020502020306" pitchFamily="34" charset="0"/>
              </a:rPr>
              <a:t>:  the first </a:t>
            </a:r>
            <a:r>
              <a:rPr lang="en-US" sz="2400" i="1" dirty="0">
                <a:effectLst>
                  <a:outerShdw blurRad="38100" dist="38100" dir="2700000" algn="tl">
                    <a:srgbClr val="000000"/>
                  </a:outerShdw>
                </a:effectLst>
                <a:latin typeface="Berlin Sans FB" panose="020E0602020502020306" pitchFamily="34" charset="0"/>
              </a:rPr>
              <a:t>“all”  </a:t>
            </a:r>
            <a:r>
              <a:rPr lang="en-US" sz="2400" dirty="0">
                <a:solidFill>
                  <a:srgbClr val="FFFF00"/>
                </a:solidFill>
                <a:effectLst>
                  <a:outerShdw blurRad="38100" dist="38100" dir="2700000" algn="tl">
                    <a:srgbClr val="000000"/>
                  </a:outerShdw>
                </a:effectLst>
                <a:latin typeface="Berlin Sans FB" panose="020E0602020502020306" pitchFamily="34" charset="0"/>
              </a:rPr>
              <a:t>is all people who die (</a:t>
            </a:r>
            <a:r>
              <a:rPr lang="en-US" sz="2400" dirty="0">
                <a:solidFill>
                  <a:srgbClr val="FFCC66"/>
                </a:solidFill>
                <a:effectLst>
                  <a:outerShdw blurRad="38100" dist="38100" dir="2700000" algn="tl">
                    <a:srgbClr val="000000"/>
                  </a:outerShdw>
                </a:effectLst>
                <a:latin typeface="Berlin Sans FB" panose="020E0602020502020306" pitchFamily="34" charset="0"/>
              </a:rPr>
              <a:t>Heb. 9:27</a:t>
            </a:r>
            <a:r>
              <a:rPr lang="en-US" sz="2400" dirty="0">
                <a:solidFill>
                  <a:srgbClr val="FFFF00"/>
                </a:solidFill>
                <a:effectLst>
                  <a:outerShdw blurRad="38100" dist="38100" dir="2700000" algn="tl">
                    <a:srgbClr val="000000"/>
                  </a:outerShdw>
                </a:effectLst>
                <a:latin typeface="Berlin Sans FB" panose="020E0602020502020306" pitchFamily="34" charset="0"/>
              </a:rPr>
              <a:t>); the second </a:t>
            </a:r>
            <a:r>
              <a:rPr lang="en-US" sz="2400" i="1" dirty="0">
                <a:effectLst>
                  <a:outerShdw blurRad="38100" dist="38100" dir="2700000" algn="tl">
                    <a:srgbClr val="000000"/>
                  </a:outerShdw>
                </a:effectLst>
                <a:latin typeface="Berlin Sans FB" panose="020E0602020502020306" pitchFamily="34" charset="0"/>
              </a:rPr>
              <a:t>“all”  </a:t>
            </a:r>
            <a:r>
              <a:rPr lang="en-US" sz="2400" dirty="0">
                <a:solidFill>
                  <a:srgbClr val="FFFF00"/>
                </a:solidFill>
                <a:effectLst>
                  <a:outerShdw blurRad="38100" dist="38100" dir="2700000" algn="tl">
                    <a:srgbClr val="000000"/>
                  </a:outerShdw>
                </a:effectLst>
                <a:latin typeface="Berlin Sans FB" panose="020E0602020502020306" pitchFamily="34" charset="0"/>
              </a:rPr>
              <a:t>are the very same people:  </a:t>
            </a:r>
            <a:r>
              <a:rPr lang="en-US" sz="2400" dirty="0">
                <a:solidFill>
                  <a:srgbClr val="FFCC66"/>
                </a:solidFill>
                <a:effectLst>
                  <a:outerShdw blurRad="38100" dist="38100" dir="2700000" algn="tl">
                    <a:srgbClr val="000000"/>
                  </a:outerShdw>
                </a:effectLst>
                <a:latin typeface="Berlin Sans FB" panose="020E0602020502020306" pitchFamily="34" charset="0"/>
              </a:rPr>
              <a:t>Jn. 5:28-29</a:t>
            </a:r>
          </a:p>
        </p:txBody>
      </p:sp>
      <p:sp>
        <p:nvSpPr>
          <p:cNvPr id="14" name="Text Box 15">
            <a:extLst>
              <a:ext uri="{FF2B5EF4-FFF2-40B4-BE49-F238E27FC236}">
                <a16:creationId xmlns:a16="http://schemas.microsoft.com/office/drawing/2014/main" id="{79B90D04-7A52-40A9-8BAD-45395711E42D}"/>
              </a:ext>
            </a:extLst>
          </p:cNvPr>
          <p:cNvSpPr txBox="1">
            <a:spLocks noChangeArrowheads="1"/>
          </p:cNvSpPr>
          <p:nvPr/>
        </p:nvSpPr>
        <p:spPr bwMode="auto">
          <a:xfrm>
            <a:off x="533400" y="5410200"/>
            <a:ext cx="8672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400" dirty="0">
                <a:solidFill>
                  <a:srgbClr val="FFFF00"/>
                </a:solidFill>
                <a:effectLst>
                  <a:outerShdw blurRad="38100" dist="38100" dir="2700000" algn="tl">
                    <a:srgbClr val="000000"/>
                  </a:outerShdw>
                </a:effectLst>
                <a:latin typeface="Berlin Sans FB" panose="020E0602020502020306" pitchFamily="34" charset="0"/>
              </a:rPr>
              <a:t>Death in </a:t>
            </a:r>
            <a:r>
              <a:rPr lang="en-US" sz="2400" dirty="0">
                <a:solidFill>
                  <a:srgbClr val="FFCC66"/>
                </a:solidFill>
                <a:effectLst>
                  <a:outerShdw blurRad="38100" dist="38100" dir="2700000" algn="tl">
                    <a:srgbClr val="000000"/>
                  </a:outerShdw>
                </a:effectLst>
                <a:latin typeface="Berlin Sans FB" panose="020E0602020502020306" pitchFamily="34" charset="0"/>
              </a:rPr>
              <a:t>1 Corinthians 15:21-22 </a:t>
            </a:r>
            <a:r>
              <a:rPr lang="en-US" sz="2400" dirty="0">
                <a:solidFill>
                  <a:srgbClr val="FFFF00"/>
                </a:solidFill>
                <a:effectLst>
                  <a:outerShdw blurRad="38100" dist="38100" dir="2700000" algn="tl">
                    <a:srgbClr val="000000"/>
                  </a:outerShdw>
                </a:effectLst>
                <a:latin typeface="Berlin Sans FB" panose="020E0602020502020306" pitchFamily="34" charset="0"/>
              </a:rPr>
              <a:t>refers to the death of </a:t>
            </a:r>
            <a:r>
              <a:rPr lang="en-US" sz="2400" u="sng" dirty="0">
                <a:effectLst>
                  <a:outerShdw blurRad="38100" dist="38100" dir="2700000" algn="tl">
                    <a:srgbClr val="000000"/>
                  </a:outerShdw>
                </a:effectLst>
                <a:latin typeface="Berlin Sans FB" panose="020E0602020502020306" pitchFamily="34" charset="0"/>
              </a:rPr>
              <a:t>all</a:t>
            </a:r>
            <a:r>
              <a:rPr lang="en-US" sz="2400" dirty="0">
                <a:solidFill>
                  <a:srgbClr val="FFFF00"/>
                </a:solidFill>
                <a:effectLst>
                  <a:outerShdw blurRad="38100" dist="38100" dir="2700000" algn="tl">
                    <a:srgbClr val="000000"/>
                  </a:outerShdw>
                </a:effectLst>
                <a:latin typeface="Berlin Sans FB" panose="020E0602020502020306" pitchFamily="34" charset="0"/>
              </a:rPr>
              <a:t> human beings, hence, the resurrection refers to </a:t>
            </a:r>
            <a:r>
              <a:rPr lang="en-US" sz="2400" u="sng" dirty="0">
                <a:effectLst>
                  <a:outerShdw blurRad="38100" dist="38100" dir="2700000" algn="tl">
                    <a:srgbClr val="000000"/>
                  </a:outerShdw>
                </a:effectLst>
                <a:latin typeface="Berlin Sans FB" panose="020E0602020502020306" pitchFamily="34" charset="0"/>
              </a:rPr>
              <a:t>all</a:t>
            </a:r>
            <a:r>
              <a:rPr lang="en-US" sz="2400" dirty="0">
                <a:solidFill>
                  <a:srgbClr val="FFFF00"/>
                </a:solidFill>
                <a:effectLst>
                  <a:outerShdw blurRad="38100" dist="38100" dir="2700000" algn="tl">
                    <a:srgbClr val="000000"/>
                  </a:outerShdw>
                </a:effectLst>
                <a:latin typeface="Berlin Sans FB" panose="020E0602020502020306" pitchFamily="34" charset="0"/>
              </a:rPr>
              <a:t> human beings. </a:t>
            </a:r>
            <a:r>
              <a:rPr lang="en-US" sz="2400" dirty="0">
                <a:solidFill>
                  <a:srgbClr val="FFCC66"/>
                </a:solidFill>
                <a:effectLst>
                  <a:outerShdw blurRad="38100" dist="38100" dir="2700000" algn="tl">
                    <a:srgbClr val="000000"/>
                  </a:outerShdw>
                </a:effectLst>
                <a:latin typeface="Berlin Sans FB" panose="020E0602020502020306" pitchFamily="34" charset="0"/>
              </a:rPr>
              <a:t>Cf. Matt. 10:28; Mk. 9:42-48</a:t>
            </a:r>
          </a:p>
        </p:txBody>
      </p:sp>
    </p:spTree>
    <p:extLst>
      <p:ext uri="{BB962C8B-B14F-4D97-AF65-F5344CB8AC3E}">
        <p14:creationId xmlns:p14="http://schemas.microsoft.com/office/powerpoint/2010/main" val="143562269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5"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1 Corinthians 15</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524000"/>
            <a:ext cx="8993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FF00"/>
                </a:solidFill>
                <a:effectLst>
                  <a:outerShdw blurRad="38100" dist="38100" dir="2700000" algn="tl">
                    <a:srgbClr val="000000"/>
                  </a:outerShdw>
                </a:effectLst>
                <a:latin typeface="Berlin Sans FB" panose="020E0602020502020306" pitchFamily="34" charset="0"/>
              </a:rPr>
              <a:t>Final thoughts on </a:t>
            </a:r>
            <a:r>
              <a:rPr lang="en-US" sz="2800" dirty="0">
                <a:solidFill>
                  <a:srgbClr val="FFCC66"/>
                </a:solidFill>
                <a:effectLst>
                  <a:outerShdw blurRad="38100" dist="38100" dir="2700000" algn="tl">
                    <a:srgbClr val="000000"/>
                  </a:outerShdw>
                </a:effectLst>
                <a:latin typeface="Berlin Sans FB" panose="020E0602020502020306" pitchFamily="34" charset="0"/>
              </a:rPr>
              <a:t>1 Corinthians 15</a:t>
            </a:r>
            <a:r>
              <a:rPr lang="en-US" sz="2800"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When does Paul say the </a:t>
            </a:r>
            <a:r>
              <a:rPr lang="en-US" sz="2800" i="1" dirty="0">
                <a:solidFill>
                  <a:srgbClr val="FFFF00"/>
                </a:solidFill>
                <a:effectLst>
                  <a:outerShdw blurRad="38100" dist="38100" dir="2700000" algn="tl">
                    <a:srgbClr val="000000"/>
                  </a:outerShdw>
                </a:effectLst>
                <a:latin typeface="Berlin Sans FB" panose="020E0602020502020306" pitchFamily="34" charset="0"/>
              </a:rPr>
              <a:t>“resurrection of the dead” </a:t>
            </a:r>
            <a:r>
              <a:rPr lang="en-US" sz="2800" dirty="0">
                <a:effectLst>
                  <a:outerShdw blurRad="38100" dist="38100" dir="2700000" algn="tl">
                    <a:srgbClr val="000000"/>
                  </a:outerShdw>
                </a:effectLst>
                <a:latin typeface="Berlin Sans FB" panose="020E0602020502020306" pitchFamily="34" charset="0"/>
              </a:rPr>
              <a:t>will occur?</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39</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25" name="Text Box 15">
            <a:extLst>
              <a:ext uri="{FF2B5EF4-FFF2-40B4-BE49-F238E27FC236}">
                <a16:creationId xmlns:a16="http://schemas.microsoft.com/office/drawing/2014/main" id="{4C116E46-C046-40ED-A962-13B0C91A8ED3}"/>
              </a:ext>
            </a:extLst>
          </p:cNvPr>
          <p:cNvSpPr txBox="1">
            <a:spLocks noChangeArrowheads="1"/>
          </p:cNvSpPr>
          <p:nvPr/>
        </p:nvSpPr>
        <p:spPr bwMode="auto">
          <a:xfrm>
            <a:off x="609600" y="2558296"/>
            <a:ext cx="83911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Paul says:</a:t>
            </a:r>
            <a:r>
              <a:rPr lang="en-US" sz="2600" i="1" dirty="0">
                <a:effectLst>
                  <a:outerShdw blurRad="38100" dist="38100" dir="2700000" algn="tl">
                    <a:srgbClr val="000000"/>
                  </a:outerShdw>
                </a:effectLst>
                <a:latin typeface="Berlin Sans FB" panose="020E0602020502020306" pitchFamily="34" charset="0"/>
              </a:rPr>
              <a:t>  “at His coming” </a:t>
            </a:r>
            <a:r>
              <a:rPr lang="en-US" sz="2600" dirty="0">
                <a:solidFill>
                  <a:srgbClr val="FFFF00"/>
                </a:solidFill>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v. 23</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effectLst>
                <a:outerShdw blurRad="38100" dist="38100" dir="2700000" algn="tl">
                  <a:srgbClr val="000000"/>
                </a:outerShdw>
              </a:effectLst>
              <a:latin typeface="Berlin Sans FB" panose="020E0602020502020306" pitchFamily="34" charset="0"/>
            </a:endParaRPr>
          </a:p>
        </p:txBody>
      </p:sp>
      <p:sp>
        <p:nvSpPr>
          <p:cNvPr id="27" name="Text Box 15">
            <a:extLst>
              <a:ext uri="{FF2B5EF4-FFF2-40B4-BE49-F238E27FC236}">
                <a16:creationId xmlns:a16="http://schemas.microsoft.com/office/drawing/2014/main" id="{C0712B31-6AF9-482B-8912-78C5255D21C6}"/>
              </a:ext>
            </a:extLst>
          </p:cNvPr>
          <p:cNvSpPr txBox="1">
            <a:spLocks noChangeArrowheads="1"/>
          </p:cNvSpPr>
          <p:nvPr/>
        </p:nvSpPr>
        <p:spPr bwMode="auto">
          <a:xfrm>
            <a:off x="609600" y="3166104"/>
            <a:ext cx="85267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err="1">
                <a:solidFill>
                  <a:srgbClr val="FFFF00"/>
                </a:solidFill>
                <a:effectLst>
                  <a:outerShdw blurRad="38100" dist="38100" dir="2700000" algn="tl">
                    <a:srgbClr val="000000"/>
                  </a:outerShdw>
                </a:effectLst>
                <a:latin typeface="Berlin Sans FB" panose="020E0602020502020306" pitchFamily="34" charset="0"/>
              </a:rPr>
              <a:t>Which</a:t>
            </a:r>
            <a:r>
              <a:rPr lang="en-US" sz="2600" i="1" dirty="0" err="1">
                <a:effectLst>
                  <a:outerShdw blurRad="38100" dist="38100" dir="2700000" algn="tl">
                    <a:srgbClr val="000000"/>
                  </a:outerShdw>
                </a:effectLst>
                <a:latin typeface="Berlin Sans FB" panose="020E0602020502020306" pitchFamily="34" charset="0"/>
              </a:rPr>
              <a:t>“coming</a:t>
            </a:r>
            <a:r>
              <a:rPr lang="en-US" sz="2600" i="1" dirty="0">
                <a:effectLst>
                  <a:outerShdw blurRad="38100" dist="38100" dir="2700000" algn="tl">
                    <a:srgbClr val="000000"/>
                  </a:outerShdw>
                </a:effectLst>
                <a:latin typeface="Berlin Sans FB" panose="020E0602020502020306" pitchFamily="34" charset="0"/>
              </a:rPr>
              <a:t>” </a:t>
            </a:r>
            <a:r>
              <a:rPr lang="en-US" sz="2600" dirty="0">
                <a:solidFill>
                  <a:srgbClr val="FFFF00"/>
                </a:solidFill>
                <a:effectLst>
                  <a:outerShdw blurRad="38100" dist="38100" dir="2700000" algn="tl">
                    <a:srgbClr val="000000"/>
                  </a:outerShdw>
                </a:effectLst>
                <a:latin typeface="Berlin Sans FB" panose="020E0602020502020306" pitchFamily="34" charset="0"/>
              </a:rPr>
              <a:t>?  When Christ </a:t>
            </a:r>
            <a:r>
              <a:rPr lang="en-US" sz="2600" i="1" dirty="0">
                <a:effectLst>
                  <a:outerShdw blurRad="38100" dist="38100" dir="2700000" algn="tl">
                    <a:srgbClr val="000000"/>
                  </a:outerShdw>
                </a:effectLst>
                <a:latin typeface="Berlin Sans FB" panose="020E0602020502020306" pitchFamily="34" charset="0"/>
              </a:rPr>
              <a:t>“delivers the kingdom to the Father”</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solidFill>
                  <a:srgbClr val="FFCC66"/>
                </a:solidFill>
                <a:effectLst>
                  <a:outerShdw blurRad="38100" dist="38100" dir="2700000" algn="tl">
                    <a:srgbClr val="000000"/>
                  </a:outerShdw>
                </a:effectLst>
                <a:latin typeface="Berlin Sans FB" panose="020E0602020502020306" pitchFamily="34" charset="0"/>
              </a:rPr>
              <a:t>v. 24</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effectLst>
                <a:outerShdw blurRad="38100" dist="38100" dir="2700000" algn="tl">
                  <a:srgbClr val="000000"/>
                </a:outerShdw>
              </a:effectLst>
              <a:latin typeface="Berlin Sans FB" panose="020E0602020502020306" pitchFamily="34" charset="0"/>
            </a:endParaRPr>
          </a:p>
        </p:txBody>
      </p:sp>
      <p:sp>
        <p:nvSpPr>
          <p:cNvPr id="28" name="Text Box 15">
            <a:extLst>
              <a:ext uri="{FF2B5EF4-FFF2-40B4-BE49-F238E27FC236}">
                <a16:creationId xmlns:a16="http://schemas.microsoft.com/office/drawing/2014/main" id="{82CEDBDA-33E6-4A8C-9882-ACE0A59404B8}"/>
              </a:ext>
            </a:extLst>
          </p:cNvPr>
          <p:cNvSpPr txBox="1">
            <a:spLocks noChangeArrowheads="1"/>
          </p:cNvSpPr>
          <p:nvPr/>
        </p:nvSpPr>
        <p:spPr bwMode="auto">
          <a:xfrm>
            <a:off x="609600" y="4114800"/>
            <a:ext cx="852678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Why?  </a:t>
            </a:r>
            <a:r>
              <a:rPr lang="en-US" sz="2600" i="1" dirty="0">
                <a:effectLst>
                  <a:outerShdw blurRad="38100" dist="38100" dir="2700000" algn="tl">
                    <a:srgbClr val="000000"/>
                  </a:outerShdw>
                </a:effectLst>
                <a:latin typeface="Berlin Sans FB" panose="020E0602020502020306" pitchFamily="34" charset="0"/>
              </a:rPr>
              <a:t>“For He must reign till He has put all enemies under His feet.  The last enemy that will be destroyed is death.”</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solidFill>
                  <a:srgbClr val="FFCC66"/>
                </a:solidFill>
                <a:effectLst>
                  <a:outerShdw blurRad="38100" dist="38100" dir="2700000" algn="tl">
                    <a:srgbClr val="000000"/>
                  </a:outerShdw>
                </a:effectLst>
                <a:latin typeface="Berlin Sans FB" panose="020E0602020502020306" pitchFamily="34" charset="0"/>
              </a:rPr>
              <a:t>vv. 25, 26, 52-54</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4" name="Text Box 15">
            <a:extLst>
              <a:ext uri="{FF2B5EF4-FFF2-40B4-BE49-F238E27FC236}">
                <a16:creationId xmlns:a16="http://schemas.microsoft.com/office/drawing/2014/main" id="{2984083B-86C6-4666-BE07-3C4E2FE6A4F2}"/>
              </a:ext>
            </a:extLst>
          </p:cNvPr>
          <p:cNvSpPr txBox="1">
            <a:spLocks noChangeArrowheads="1"/>
          </p:cNvSpPr>
          <p:nvPr/>
        </p:nvSpPr>
        <p:spPr bwMode="auto">
          <a:xfrm>
            <a:off x="609600" y="5508248"/>
            <a:ext cx="85267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When?  When </a:t>
            </a:r>
            <a:r>
              <a:rPr lang="en-US" sz="2600" dirty="0" err="1">
                <a:solidFill>
                  <a:srgbClr val="FFFF00"/>
                </a:solidFill>
                <a:effectLst>
                  <a:outerShdw blurRad="38100" dist="38100" dir="2700000" algn="tl">
                    <a:srgbClr val="000000"/>
                  </a:outerShdw>
                </a:effectLst>
                <a:latin typeface="Berlin Sans FB" panose="020E0602020502020306" pitchFamily="34" charset="0"/>
              </a:rPr>
              <a:t>all</a:t>
            </a:r>
            <a:r>
              <a:rPr lang="en-US" sz="2600" i="1" dirty="0" err="1">
                <a:effectLst>
                  <a:outerShdw blurRad="38100" dist="38100" dir="2700000" algn="tl">
                    <a:srgbClr val="000000"/>
                  </a:outerShdw>
                </a:effectLst>
                <a:latin typeface="Berlin Sans FB" panose="020E0602020502020306" pitchFamily="34" charset="0"/>
              </a:rPr>
              <a:t>“those</a:t>
            </a:r>
            <a:r>
              <a:rPr lang="en-US" sz="2600" i="1" dirty="0">
                <a:effectLst>
                  <a:outerShdw blurRad="38100" dist="38100" dir="2700000" algn="tl">
                    <a:srgbClr val="000000"/>
                  </a:outerShdw>
                </a:effectLst>
                <a:latin typeface="Berlin Sans FB" panose="020E0602020502020306" pitchFamily="34" charset="0"/>
              </a:rPr>
              <a:t> who have fallen asleep in Christ” </a:t>
            </a:r>
            <a:r>
              <a:rPr lang="en-US" sz="2600" dirty="0">
                <a:solidFill>
                  <a:srgbClr val="FFFF00"/>
                </a:solidFill>
                <a:effectLst>
                  <a:outerShdw blurRad="38100" dist="38100" dir="2700000" algn="tl">
                    <a:srgbClr val="000000"/>
                  </a:outerShdw>
                </a:effectLst>
                <a:latin typeface="Berlin Sans FB" panose="020E0602020502020306" pitchFamily="34" charset="0"/>
              </a:rPr>
              <a:t>are</a:t>
            </a:r>
            <a:r>
              <a:rPr lang="en-US" sz="2600" i="1" dirty="0">
                <a:effectLst>
                  <a:outerShdw blurRad="38100" dist="38100" dir="2700000" algn="tl">
                    <a:srgbClr val="000000"/>
                  </a:outerShdw>
                </a:effectLst>
                <a:latin typeface="Berlin Sans FB" panose="020E0602020502020306" pitchFamily="34" charset="0"/>
              </a:rPr>
              <a:t> “made alive.”</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solidFill>
                  <a:srgbClr val="FFCC66"/>
                </a:solidFill>
                <a:effectLst>
                  <a:outerShdw blurRad="38100" dist="38100" dir="2700000" algn="tl">
                    <a:srgbClr val="000000"/>
                  </a:outerShdw>
                </a:effectLst>
                <a:latin typeface="Berlin Sans FB" panose="020E0602020502020306" pitchFamily="34" charset="0"/>
              </a:rPr>
              <a:t>vv. 18, 22</a:t>
            </a:r>
            <a:r>
              <a:rPr lang="en-US" sz="2600" dirty="0">
                <a:solidFill>
                  <a:srgbClr val="FFFF00"/>
                </a:solidFill>
                <a:effectLst>
                  <a:outerShdw blurRad="38100" dist="38100" dir="2700000" algn="tl">
                    <a:srgbClr val="000000"/>
                  </a:outerShdw>
                </a:effectLst>
                <a:latin typeface="Berlin Sans FB" panose="020E0602020502020306" pitchFamily="34" charset="0"/>
              </a:rPr>
              <a:t>).  70 </a:t>
            </a:r>
            <a:r>
              <a:rPr lang="en-US" sz="2600" cap="small" dirty="0">
                <a:solidFill>
                  <a:srgbClr val="FFFF00"/>
                </a:solidFill>
                <a:effectLst>
                  <a:outerShdw blurRad="38100" dist="38100" dir="2700000" algn="tl">
                    <a:srgbClr val="000000"/>
                  </a:outerShdw>
                </a:effectLst>
                <a:latin typeface="Berlin Sans FB" panose="020E0602020502020306" pitchFamily="34" charset="0"/>
              </a:rPr>
              <a:t>a.d</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effectLst>
                  <a:outerShdw blurRad="38100" dist="38100" dir="2700000" algn="tl">
                    <a:srgbClr val="000000"/>
                  </a:outerShdw>
                </a:effectLst>
                <a:latin typeface="Berlin Sans FB" panose="020E0602020502020306" pitchFamily="34" charset="0"/>
              </a:rPr>
              <a:t>NO!</a:t>
            </a:r>
          </a:p>
        </p:txBody>
      </p:sp>
      <p:sp>
        <p:nvSpPr>
          <p:cNvPr id="15" name="Rectangle: Rounded Corners 14">
            <a:extLst>
              <a:ext uri="{FF2B5EF4-FFF2-40B4-BE49-F238E27FC236}">
                <a16:creationId xmlns:a16="http://schemas.microsoft.com/office/drawing/2014/main" id="{C6BE1731-7BD4-4612-8D33-534EAFEBDC11}"/>
              </a:ext>
            </a:extLst>
          </p:cNvPr>
          <p:cNvSpPr/>
          <p:nvPr/>
        </p:nvSpPr>
        <p:spPr bwMode="auto">
          <a:xfrm>
            <a:off x="152400" y="1600200"/>
            <a:ext cx="8848344" cy="5120340"/>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a:solidFill>
                  <a:srgbClr val="FFFF00"/>
                </a:solidFill>
                <a:latin typeface="Gill Sans MT" panose="020B0502020104020203" pitchFamily="34" charset="0"/>
              </a:rPr>
              <a:t>When will Jesus come?</a:t>
            </a:r>
          </a:p>
          <a:p>
            <a:pPr algn="ctr"/>
            <a:endParaRPr lang="en-US" sz="2800" dirty="0">
              <a:latin typeface="Gill Sans MT" panose="020B0502020104020203" pitchFamily="34" charset="0"/>
            </a:endParaRPr>
          </a:p>
          <a:p>
            <a:pPr algn="just"/>
            <a:r>
              <a:rPr lang="en-US" sz="3600" i="1" dirty="0">
                <a:latin typeface="Gill Sans MT" panose="020B0502020104020203" pitchFamily="34" charset="0"/>
              </a:rPr>
              <a:t>“And this is the will of Him who sent Me, that everyone who sees the Son and believes in Him may have everlasting life; and I will raise him up at </a:t>
            </a:r>
            <a:r>
              <a:rPr lang="en-US" sz="3600" i="1" u="sng" dirty="0">
                <a:latin typeface="Gill Sans MT" panose="020B0502020104020203" pitchFamily="34" charset="0"/>
              </a:rPr>
              <a:t>the last day</a:t>
            </a:r>
            <a:r>
              <a:rPr lang="en-US" sz="3600" i="1" dirty="0">
                <a:latin typeface="Gill Sans MT" panose="020B0502020104020203" pitchFamily="34" charset="0"/>
              </a:rPr>
              <a:t>.”</a:t>
            </a:r>
          </a:p>
          <a:p>
            <a:pPr algn="ctr"/>
            <a:endParaRPr lang="en-US" sz="2800" dirty="0">
              <a:latin typeface="Gill Sans MT" panose="020B0502020104020203" pitchFamily="34" charset="0"/>
            </a:endParaRPr>
          </a:p>
          <a:p>
            <a:pPr algn="r"/>
            <a:r>
              <a:rPr lang="en-US" sz="3600" dirty="0">
                <a:solidFill>
                  <a:srgbClr val="FFCC66"/>
                </a:solidFill>
                <a:latin typeface="Gill Sans MT" panose="020B0502020104020203" pitchFamily="34" charset="0"/>
              </a:rPr>
              <a:t>John 6:40</a:t>
            </a:r>
          </a:p>
          <a:p>
            <a:pPr algn="ctr"/>
            <a:endParaRPr lang="en-US" sz="2800" b="1" dirty="0">
              <a:latin typeface="Gill Sans MT" panose="020B0502020104020203" pitchFamily="34" charset="0"/>
            </a:endParaRPr>
          </a:p>
        </p:txBody>
      </p:sp>
    </p:spTree>
    <p:extLst>
      <p:ext uri="{BB962C8B-B14F-4D97-AF65-F5344CB8AC3E}">
        <p14:creationId xmlns:p14="http://schemas.microsoft.com/office/powerpoint/2010/main" val="4267668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5" grpId="0"/>
      <p:bldP spid="27" grpId="0"/>
      <p:bldP spid="28" grpId="0"/>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RE’s teaching</a:t>
            </a:r>
            <a:endParaRPr lang="en-US" sz="54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6" y="1742090"/>
            <a:ext cx="89931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second coming, judgment, end of the world and </a:t>
            </a:r>
            <a:r>
              <a:rPr lang="en-US" sz="2800" u="sng" dirty="0">
                <a:solidFill>
                  <a:srgbClr val="FFFF00"/>
                </a:solidFill>
                <a:effectLst>
                  <a:outerShdw blurRad="38100" dist="38100" dir="2700000" algn="tl">
                    <a:srgbClr val="000000"/>
                  </a:outerShdw>
                </a:effectLst>
                <a:latin typeface="Berlin Sans FB" panose="020E0602020502020306" pitchFamily="34" charset="0"/>
              </a:rPr>
              <a:t>resurrection</a:t>
            </a:r>
            <a:r>
              <a:rPr lang="en-US" sz="2800" dirty="0">
                <a:effectLst>
                  <a:outerShdw blurRad="38100" dist="38100" dir="2700000" algn="tl">
                    <a:srgbClr val="000000"/>
                  </a:outerShdw>
                </a:effectLst>
                <a:latin typeface="Berlin Sans FB" panose="020E0602020502020306" pitchFamily="34" charset="0"/>
              </a:rPr>
              <a:t> took place in 70 </a:t>
            </a:r>
            <a:r>
              <a:rPr lang="en-US" sz="2800" cap="small" dirty="0">
                <a:effectLst>
                  <a:outerShdw blurRad="38100" dist="38100" dir="2700000" algn="tl">
                    <a:srgbClr val="000000"/>
                  </a:outerShdw>
                </a:effectLst>
                <a:latin typeface="Berlin Sans FB" panose="020E0602020502020306" pitchFamily="34" charset="0"/>
              </a:rPr>
              <a:t>a.d</a:t>
            </a:r>
            <a:r>
              <a:rPr lang="en-US" sz="2800" dirty="0">
                <a:effectLst>
                  <a:outerShdw blurRad="38100" dist="38100" dir="2700000" algn="tl">
                    <a:srgbClr val="000000"/>
                  </a:outerShdw>
                </a:effectLst>
                <a:latin typeface="Berlin Sans FB" panose="020E0602020502020306" pitchFamily="34" charset="0"/>
              </a:rPr>
              <a:t>. when Jerusalem was destroyed by the Romans.</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4</a:t>
            </a:fld>
            <a:endParaRPr lang="en-US" sz="1800" b="1" dirty="0">
              <a:effectLst/>
              <a:latin typeface="Gill Sans MT" panose="020B0502020104020203" pitchFamily="34" charset="0"/>
            </a:endParaRPr>
          </a:p>
        </p:txBody>
      </p:sp>
      <p:sp>
        <p:nvSpPr>
          <p:cNvPr id="16" name="Text Box 15">
            <a:extLst>
              <a:ext uri="{FF2B5EF4-FFF2-40B4-BE49-F238E27FC236}">
                <a16:creationId xmlns:a16="http://schemas.microsoft.com/office/drawing/2014/main" id="{A1643DEC-66BD-45A0-AD29-84CC176DC3B9}"/>
              </a:ext>
            </a:extLst>
          </p:cNvPr>
          <p:cNvSpPr txBox="1">
            <a:spLocks noChangeArrowheads="1"/>
          </p:cNvSpPr>
          <p:nvPr/>
        </p:nvSpPr>
        <p:spPr bwMode="auto">
          <a:xfrm>
            <a:off x="152400" y="3657600"/>
            <a:ext cx="87741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Teaches there will </a:t>
            </a:r>
            <a:r>
              <a:rPr lang="en-US" sz="2800" u="sng" dirty="0">
                <a:solidFill>
                  <a:srgbClr val="FFFF00"/>
                </a:solidFill>
                <a:effectLst>
                  <a:outerShdw blurRad="38100" dist="38100" dir="2700000" algn="tl">
                    <a:srgbClr val="000000"/>
                  </a:outerShdw>
                </a:effectLst>
                <a:latin typeface="Berlin Sans FB" panose="020E0602020502020306" pitchFamily="34" charset="0"/>
              </a:rPr>
              <a:t>NOT</a:t>
            </a:r>
            <a:r>
              <a:rPr lang="en-US" sz="2800" dirty="0">
                <a:effectLst>
                  <a:outerShdw blurRad="38100" dist="38100" dir="2700000" algn="tl">
                    <a:srgbClr val="000000"/>
                  </a:outerShdw>
                </a:effectLst>
                <a:latin typeface="Berlin Sans FB" panose="020E0602020502020306" pitchFamily="34" charset="0"/>
              </a:rPr>
              <a:t> be a bodily resurrection of the dead when the Lord returns to judge the world:  </a:t>
            </a:r>
            <a:r>
              <a:rPr lang="en-US" sz="2800" dirty="0">
                <a:solidFill>
                  <a:srgbClr val="FFCC66"/>
                </a:solidFill>
                <a:effectLst>
                  <a:outerShdw blurRad="38100" dist="38100" dir="2700000" algn="tl">
                    <a:srgbClr val="000000"/>
                  </a:outerShdw>
                </a:effectLst>
                <a:latin typeface="Berlin Sans FB" panose="020E0602020502020306" pitchFamily="34" charset="0"/>
              </a:rPr>
              <a:t>1 Cor. 15; 2 Pet. 3:10; 2 Tim. 4:8; 1 Thess. 4:17</a:t>
            </a:r>
          </a:p>
        </p:txBody>
      </p:sp>
      <p:sp>
        <p:nvSpPr>
          <p:cNvPr id="20" name="Text Box 15">
            <a:extLst>
              <a:ext uri="{FF2B5EF4-FFF2-40B4-BE49-F238E27FC236}">
                <a16:creationId xmlns:a16="http://schemas.microsoft.com/office/drawing/2014/main" id="{2E35EA08-DAF4-42AC-8D6E-769233B0F0FC}"/>
              </a:ext>
            </a:extLst>
          </p:cNvPr>
          <p:cNvSpPr txBox="1">
            <a:spLocks noChangeArrowheads="1"/>
          </p:cNvSpPr>
          <p:nvPr/>
        </p:nvSpPr>
        <p:spPr bwMode="auto">
          <a:xfrm>
            <a:off x="152400" y="5294293"/>
            <a:ext cx="87741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Quotes from RE champion Max King:</a:t>
            </a: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Tree>
    <p:extLst>
      <p:ext uri="{BB962C8B-B14F-4D97-AF65-F5344CB8AC3E}">
        <p14:creationId xmlns:p14="http://schemas.microsoft.com/office/powerpoint/2010/main" val="2866394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Conclusion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40</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3D6477EB-F75B-4306-9804-72FCD8BDD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113"/>
            <a:ext cx="3810000" cy="3602492"/>
          </a:xfrm>
          <a:prstGeom prst="rect">
            <a:avLst/>
          </a:prstGeom>
        </p:spPr>
      </p:pic>
      <p:sp>
        <p:nvSpPr>
          <p:cNvPr id="12" name="Text Box 15">
            <a:extLst>
              <a:ext uri="{FF2B5EF4-FFF2-40B4-BE49-F238E27FC236}">
                <a16:creationId xmlns:a16="http://schemas.microsoft.com/office/drawing/2014/main" id="{423E9614-F49B-443D-BA4F-777652835010}"/>
              </a:ext>
            </a:extLst>
          </p:cNvPr>
          <p:cNvSpPr txBox="1">
            <a:spLocks noChangeArrowheads="1"/>
          </p:cNvSpPr>
          <p:nvPr/>
        </p:nvSpPr>
        <p:spPr bwMode="auto">
          <a:xfrm>
            <a:off x="143256" y="1646872"/>
            <a:ext cx="51907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Beware!  RE is not harmless!  It is a fellowship issue! </a:t>
            </a:r>
            <a:r>
              <a:rPr lang="en-US" sz="2400" dirty="0">
                <a:solidFill>
                  <a:srgbClr val="FFCC66"/>
                </a:solidFill>
                <a:effectLst>
                  <a:outerShdw blurRad="38100" dist="38100" dir="2700000" algn="tl">
                    <a:srgbClr val="000000"/>
                  </a:outerShdw>
                </a:effectLst>
                <a:latin typeface="Berlin Sans FB" panose="020E0602020502020306" pitchFamily="34" charset="0"/>
              </a:rPr>
              <a:t>1 Cor. 5:6; 2 Jn. 9-11</a:t>
            </a:r>
          </a:p>
        </p:txBody>
      </p:sp>
      <p:sp>
        <p:nvSpPr>
          <p:cNvPr id="14" name="Text Box 15">
            <a:extLst>
              <a:ext uri="{FF2B5EF4-FFF2-40B4-BE49-F238E27FC236}">
                <a16:creationId xmlns:a16="http://schemas.microsoft.com/office/drawing/2014/main" id="{C6C3E739-E80D-4C92-81A7-80506988C98F}"/>
              </a:ext>
            </a:extLst>
          </p:cNvPr>
          <p:cNvSpPr txBox="1">
            <a:spLocks noChangeArrowheads="1"/>
          </p:cNvSpPr>
          <p:nvPr/>
        </p:nvSpPr>
        <p:spPr bwMode="auto">
          <a:xfrm>
            <a:off x="152400" y="3893403"/>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RE teaches the very same error taught and believed by some at Corinth:  </a:t>
            </a:r>
            <a:r>
              <a:rPr lang="en-US" sz="2400" i="1" dirty="0">
                <a:solidFill>
                  <a:srgbClr val="FFFF00"/>
                </a:solidFill>
                <a:effectLst>
                  <a:outerShdw blurRad="38100" dist="38100" dir="2700000" algn="tl">
                    <a:srgbClr val="000000"/>
                  </a:outerShdw>
                </a:effectLst>
                <a:latin typeface="Berlin Sans FB" panose="020E0602020502020306" pitchFamily="34" charset="0"/>
              </a:rPr>
              <a:t>“there is no resurrection of the dead” </a:t>
            </a:r>
            <a:r>
              <a:rPr lang="en-US" sz="2400" dirty="0">
                <a:effectLst>
                  <a:outerShdw blurRad="38100" dist="38100" dir="2700000" algn="tl">
                    <a:srgbClr val="000000"/>
                  </a:outerShdw>
                </a:effectLst>
                <a:latin typeface="Berlin Sans FB" panose="020E0602020502020306" pitchFamily="34" charset="0"/>
              </a:rPr>
              <a:t> !</a:t>
            </a:r>
            <a:endParaRPr lang="en-US" sz="24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17303A9A-9FCF-403D-BE18-72D2E86576C1}"/>
              </a:ext>
            </a:extLst>
          </p:cNvPr>
          <p:cNvSpPr txBox="1">
            <a:spLocks noChangeArrowheads="1"/>
          </p:cNvSpPr>
          <p:nvPr/>
        </p:nvSpPr>
        <p:spPr bwMode="auto">
          <a:xfrm>
            <a:off x="152400" y="4807803"/>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Consequently RE denies the resurrection of Christ and all that it means!  </a:t>
            </a:r>
            <a:r>
              <a:rPr lang="en-US" sz="2400" dirty="0">
                <a:solidFill>
                  <a:srgbClr val="FFCC66"/>
                </a:solidFill>
                <a:effectLst>
                  <a:outerShdw blurRad="38100" dist="38100" dir="2700000" algn="tl">
                    <a:srgbClr val="000000"/>
                  </a:outerShdw>
                </a:effectLst>
                <a:latin typeface="Berlin Sans FB" panose="020E0602020502020306" pitchFamily="34" charset="0"/>
              </a:rPr>
              <a:t>1 Cor. 5:12-19; Rom. 1:4; 4:24-25; Acts 20:28; Eph. 5:23</a:t>
            </a:r>
          </a:p>
        </p:txBody>
      </p:sp>
      <p:sp>
        <p:nvSpPr>
          <p:cNvPr id="15" name="Text Box 15">
            <a:extLst>
              <a:ext uri="{FF2B5EF4-FFF2-40B4-BE49-F238E27FC236}">
                <a16:creationId xmlns:a16="http://schemas.microsoft.com/office/drawing/2014/main" id="{3B1A93C9-B624-4499-82C9-6672CC6F8DB0}"/>
              </a:ext>
            </a:extLst>
          </p:cNvPr>
          <p:cNvSpPr txBox="1">
            <a:spLocks noChangeArrowheads="1"/>
          </p:cNvSpPr>
          <p:nvPr/>
        </p:nvSpPr>
        <p:spPr bwMode="auto">
          <a:xfrm>
            <a:off x="152400" y="5798403"/>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If RE is not a </a:t>
            </a:r>
            <a:r>
              <a:rPr lang="en-US" sz="2400" i="1" dirty="0">
                <a:solidFill>
                  <a:srgbClr val="FFFF00"/>
                </a:solidFill>
                <a:effectLst>
                  <a:outerShdw blurRad="38100" dist="38100" dir="2700000" algn="tl">
                    <a:srgbClr val="000000"/>
                  </a:outerShdw>
                </a:effectLst>
                <a:latin typeface="Berlin Sans FB" panose="020E0602020502020306" pitchFamily="34" charset="0"/>
              </a:rPr>
              <a:t>“damnable heresy”  </a:t>
            </a:r>
            <a:r>
              <a:rPr lang="en-US" sz="2400" dirty="0">
                <a:effectLst>
                  <a:outerShdw blurRad="38100" dist="38100" dir="2700000" algn="tl">
                    <a:srgbClr val="000000"/>
                  </a:outerShdw>
                </a:effectLst>
                <a:latin typeface="Berlin Sans FB" panose="020E0602020502020306" pitchFamily="34" charset="0"/>
              </a:rPr>
              <a:t>I don’t know what one is!  </a:t>
            </a:r>
            <a:r>
              <a:rPr lang="en-US" sz="2400" dirty="0">
                <a:solidFill>
                  <a:srgbClr val="FFCC66"/>
                </a:solidFill>
                <a:effectLst>
                  <a:outerShdw blurRad="38100" dist="38100" dir="2700000" algn="tl">
                    <a:srgbClr val="000000"/>
                  </a:outerShdw>
                </a:effectLst>
                <a:latin typeface="Berlin Sans FB" panose="020E0602020502020306" pitchFamily="34" charset="0"/>
              </a:rPr>
              <a:t>1 Pet. 2:1</a:t>
            </a:r>
          </a:p>
        </p:txBody>
      </p:sp>
      <p:sp>
        <p:nvSpPr>
          <p:cNvPr id="16" name="Text Box 15">
            <a:extLst>
              <a:ext uri="{FF2B5EF4-FFF2-40B4-BE49-F238E27FC236}">
                <a16:creationId xmlns:a16="http://schemas.microsoft.com/office/drawing/2014/main" id="{CE3F2BC8-FD57-404F-80F4-64D9C29E826B}"/>
              </a:ext>
            </a:extLst>
          </p:cNvPr>
          <p:cNvSpPr txBox="1">
            <a:spLocks noChangeArrowheads="1"/>
          </p:cNvSpPr>
          <p:nvPr/>
        </p:nvSpPr>
        <p:spPr bwMode="auto">
          <a:xfrm>
            <a:off x="152400" y="2598003"/>
            <a:ext cx="51907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Beware!  RE is not a simple differ-</a:t>
            </a:r>
            <a:r>
              <a:rPr lang="en-US" sz="2400" dirty="0" err="1">
                <a:effectLst>
                  <a:outerShdw blurRad="38100" dist="38100" dir="2700000" algn="tl">
                    <a:srgbClr val="000000"/>
                  </a:outerShdw>
                </a:effectLst>
                <a:latin typeface="Berlin Sans FB" panose="020E0602020502020306" pitchFamily="34" charset="0"/>
              </a:rPr>
              <a:t>ence</a:t>
            </a:r>
            <a:r>
              <a:rPr lang="en-US" sz="2400" dirty="0">
                <a:effectLst>
                  <a:outerShdw blurRad="38100" dist="38100" dir="2700000" algn="tl">
                    <a:srgbClr val="000000"/>
                  </a:outerShdw>
                </a:effectLst>
                <a:latin typeface="Berlin Sans FB" panose="020E0602020502020306" pitchFamily="34" charset="0"/>
              </a:rPr>
              <a:t> of opinion on “eschatological matters”!</a:t>
            </a:r>
            <a:endParaRPr lang="en-US" sz="24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7" name="Rectangle: Rounded Corners 16">
            <a:extLst>
              <a:ext uri="{FF2B5EF4-FFF2-40B4-BE49-F238E27FC236}">
                <a16:creationId xmlns:a16="http://schemas.microsoft.com/office/drawing/2014/main" id="{35F6FB9F-C563-4268-AD3F-A8EFB3EDA95C}"/>
              </a:ext>
            </a:extLst>
          </p:cNvPr>
          <p:cNvSpPr/>
          <p:nvPr/>
        </p:nvSpPr>
        <p:spPr bwMode="auto">
          <a:xfrm>
            <a:off x="152400" y="1600200"/>
            <a:ext cx="8848344" cy="5120340"/>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a:solidFill>
                  <a:srgbClr val="FFFF00"/>
                </a:solidFill>
                <a:latin typeface="Gill Sans MT" panose="020B0502020104020203" pitchFamily="34" charset="0"/>
              </a:rPr>
              <a:t>RE’s denial of the resurrection opens the door to gross infidelity!  Paul said so!</a:t>
            </a:r>
          </a:p>
          <a:p>
            <a:pPr algn="ctr"/>
            <a:endParaRPr lang="en-US" sz="2800" dirty="0">
              <a:latin typeface="Gill Sans MT" panose="020B0502020104020203" pitchFamily="34" charset="0"/>
            </a:endParaRPr>
          </a:p>
          <a:p>
            <a:pPr algn="just"/>
            <a:r>
              <a:rPr lang="en-US" sz="4400" i="1" dirty="0">
                <a:latin typeface="Gill Sans MT" panose="020B0502020104020203" pitchFamily="34" charset="0"/>
              </a:rPr>
              <a:t>“If the dead do not rise, ‘Let us eat and drink, for tomorrow we die!’”</a:t>
            </a:r>
          </a:p>
          <a:p>
            <a:pPr algn="ctr"/>
            <a:endParaRPr lang="en-US" sz="2800" dirty="0">
              <a:latin typeface="Gill Sans MT" panose="020B0502020104020203" pitchFamily="34" charset="0"/>
            </a:endParaRPr>
          </a:p>
          <a:p>
            <a:pPr algn="r"/>
            <a:r>
              <a:rPr lang="en-US" sz="3600" dirty="0">
                <a:solidFill>
                  <a:srgbClr val="FFCC66"/>
                </a:solidFill>
                <a:latin typeface="Gill Sans MT" panose="020B0502020104020203" pitchFamily="34" charset="0"/>
              </a:rPr>
              <a:t>1Corinthians 15:32</a:t>
            </a:r>
          </a:p>
          <a:p>
            <a:pPr algn="ctr"/>
            <a:endParaRPr lang="en-US" sz="2800" b="1" dirty="0">
              <a:latin typeface="Gill Sans MT" panose="020B0502020104020203" pitchFamily="34" charset="0"/>
            </a:endParaRPr>
          </a:p>
        </p:txBody>
      </p:sp>
    </p:spTree>
    <p:extLst>
      <p:ext uri="{BB962C8B-B14F-4D97-AF65-F5344CB8AC3E}">
        <p14:creationId xmlns:p14="http://schemas.microsoft.com/office/powerpoint/2010/main" val="30937908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2" grpId="0"/>
      <p:bldP spid="14" grpId="0"/>
      <p:bldP spid="13" grpId="0"/>
      <p:bldP spid="15"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RE’s teaching</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5</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7855F22-ADAE-489F-8C76-090D2C45BE11}"/>
              </a:ext>
            </a:extLst>
          </p:cNvPr>
          <p:cNvSpPr/>
          <p:nvPr/>
        </p:nvSpPr>
        <p:spPr>
          <a:xfrm>
            <a:off x="244640" y="2136019"/>
            <a:ext cx="8710863" cy="3539430"/>
          </a:xfrm>
          <a:prstGeom prst="rect">
            <a:avLst/>
          </a:prstGeom>
        </p:spPr>
        <p:txBody>
          <a:bodyPr wrap="square">
            <a:spAutoFit/>
          </a:bodyPr>
          <a:lstStyle/>
          <a:p>
            <a:pPr marR="448310" algn="just">
              <a:spcBef>
                <a:spcPts val="0"/>
              </a:spcBef>
              <a:spcAft>
                <a:spcPts val="0"/>
              </a:spcAft>
            </a:pPr>
            <a:r>
              <a:rPr lang="en-US" sz="2800" dirty="0">
                <a:latin typeface="Gill Sans MT" panose="020B0502020104020203" pitchFamily="34" charset="0"/>
                <a:ea typeface="Calibri" panose="020F0502020204030204" pitchFamily="34" charset="0"/>
                <a:cs typeface="Calibri" panose="020F0502020204030204" pitchFamily="34" charset="0"/>
              </a:rPr>
              <a:t>“…the expected eschatological resurrection was the translation of the children of God from the Old Covenant to the New Covenant (2 Cor. 3:18).  The death from which we are corporately raised is from sin-death, or alienation from God.  This is what it meant for Christ to be the </a:t>
            </a:r>
            <a:r>
              <a:rPr lang="en-US" sz="2800" dirty="0" err="1">
                <a:latin typeface="Gill Sans MT" panose="020B0502020104020203" pitchFamily="34" charset="0"/>
                <a:ea typeface="Calibri" panose="020F0502020204030204" pitchFamily="34" charset="0"/>
                <a:cs typeface="Calibri" panose="020F0502020204030204" pitchFamily="34" charset="0"/>
              </a:rPr>
              <a:t>firstfruits</a:t>
            </a:r>
            <a:r>
              <a:rPr lang="en-US" sz="2800" dirty="0">
                <a:latin typeface="Gill Sans MT" panose="020B0502020104020203" pitchFamily="34" charset="0"/>
                <a:ea typeface="Calibri" panose="020F0502020204030204" pitchFamily="34" charset="0"/>
                <a:cs typeface="Calibri" panose="020F0502020204030204" pitchFamily="34" charset="0"/>
              </a:rPr>
              <a:t> of the resurrection (1 Cor. 15:20, 23), the harvest to follow was the early church and all Israel (Jas. 1:18, cf. Revs. 14:4).” (</a:t>
            </a:r>
            <a:r>
              <a:rPr lang="en-US" sz="2800" dirty="0">
                <a:solidFill>
                  <a:srgbClr val="FFCC66"/>
                </a:solidFill>
                <a:latin typeface="Gill Sans MT" panose="020B0502020104020203" pitchFamily="34" charset="0"/>
                <a:ea typeface="Calibri" panose="020F0502020204030204" pitchFamily="34" charset="0"/>
                <a:cs typeface="Calibri" panose="020F0502020204030204" pitchFamily="34" charset="0"/>
              </a:rPr>
              <a:t>SOP-2, p. 309</a:t>
            </a:r>
            <a:r>
              <a:rPr lang="en-US" sz="2800" dirty="0">
                <a:latin typeface="Gill Sans MT" panose="020B0502020104020203" pitchFamily="34" charset="0"/>
                <a:ea typeface="Calibri" panose="020F0502020204030204" pitchFamily="34" charset="0"/>
                <a:cs typeface="Calibri" panose="020F0502020204030204" pitchFamily="34" charset="0"/>
              </a:rPr>
              <a:t>)</a:t>
            </a:r>
            <a:endParaRPr lang="en-US" sz="28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8804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RE’s teaching</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6</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7855F22-ADAE-489F-8C76-090D2C45BE11}"/>
              </a:ext>
            </a:extLst>
          </p:cNvPr>
          <p:cNvSpPr/>
          <p:nvPr/>
        </p:nvSpPr>
        <p:spPr>
          <a:xfrm>
            <a:off x="242637" y="1919099"/>
            <a:ext cx="8710863" cy="1569660"/>
          </a:xfrm>
          <a:prstGeom prst="rect">
            <a:avLst/>
          </a:prstGeom>
        </p:spPr>
        <p:txBody>
          <a:bodyPr wrap="square">
            <a:spAutoFit/>
          </a:bodyPr>
          <a:lstStyle/>
          <a:p>
            <a:pPr marR="448310" algn="just">
              <a:spcBef>
                <a:spcPts val="0"/>
              </a:spcBef>
              <a:spcAft>
                <a:spcPts val="0"/>
              </a:spcAft>
            </a:pPr>
            <a:r>
              <a:rPr lang="en-US" sz="3200" dirty="0">
                <a:latin typeface="Gill Sans MT" panose="020B0502020104020203" pitchFamily="34" charset="0"/>
              </a:rPr>
              <a:t>“Is it possible that biblical resurrection is about a ‘corporate’ body (singular) versus individual bodies (plural)?” (</a:t>
            </a:r>
            <a:r>
              <a:rPr lang="en-US" sz="3200" dirty="0">
                <a:solidFill>
                  <a:srgbClr val="FFCC66"/>
                </a:solidFill>
                <a:latin typeface="Gill Sans MT" panose="020B0502020104020203" pitchFamily="34" charset="0"/>
              </a:rPr>
              <a:t>SOP-2, p. 315</a:t>
            </a:r>
            <a:r>
              <a:rPr lang="en-US" sz="3200" dirty="0">
                <a:latin typeface="Gill Sans MT" panose="020B0502020104020203" pitchFamily="34" charset="0"/>
              </a:rPr>
              <a:t>)</a:t>
            </a:r>
            <a:endParaRPr lang="en-US" sz="44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A3CCCE9-5C7D-45B3-9DA0-0DD992F571BA}"/>
              </a:ext>
            </a:extLst>
          </p:cNvPr>
          <p:cNvSpPr/>
          <p:nvPr/>
        </p:nvSpPr>
        <p:spPr>
          <a:xfrm>
            <a:off x="228600" y="4177605"/>
            <a:ext cx="8710863" cy="2062103"/>
          </a:xfrm>
          <a:prstGeom prst="rect">
            <a:avLst/>
          </a:prstGeom>
        </p:spPr>
        <p:txBody>
          <a:bodyPr wrap="square">
            <a:spAutoFit/>
          </a:bodyPr>
          <a:lstStyle/>
          <a:p>
            <a:pPr algn="just"/>
            <a:r>
              <a:rPr lang="en-US" sz="3200" dirty="0">
                <a:latin typeface="Gill Sans MT" panose="020B0502020104020203" pitchFamily="34" charset="0"/>
              </a:rPr>
              <a:t>In reference to the “dead” of 1 Cor. 15:12:  “We (RE advocates, </a:t>
            </a:r>
            <a:r>
              <a:rPr lang="en-US" sz="3200" dirty="0" err="1">
                <a:latin typeface="Gill Sans MT" panose="020B0502020104020203" pitchFamily="34" charset="0"/>
              </a:rPr>
              <a:t>cvt</a:t>
            </a:r>
            <a:r>
              <a:rPr lang="en-US" sz="3200" dirty="0">
                <a:latin typeface="Gill Sans MT" panose="020B0502020104020203" pitchFamily="34" charset="0"/>
              </a:rPr>
              <a:t>) believe this class, ‘the dead, points to Old Testament Israel (under law).” (</a:t>
            </a:r>
            <a:r>
              <a:rPr lang="en-US" sz="3200" dirty="0">
                <a:solidFill>
                  <a:srgbClr val="FFCC66"/>
                </a:solidFill>
                <a:latin typeface="Gill Sans MT" panose="020B0502020104020203" pitchFamily="34" charset="0"/>
              </a:rPr>
              <a:t>SOP-2, p. 345</a:t>
            </a:r>
            <a:r>
              <a:rPr lang="en-US" sz="3200" dirty="0">
                <a:latin typeface="Gill Sans MT" panose="020B0502020104020203" pitchFamily="34" charset="0"/>
              </a:rPr>
              <a:t>)</a:t>
            </a:r>
          </a:p>
        </p:txBody>
      </p:sp>
    </p:spTree>
    <p:extLst>
      <p:ext uri="{BB962C8B-B14F-4D97-AF65-F5344CB8AC3E}">
        <p14:creationId xmlns:p14="http://schemas.microsoft.com/office/powerpoint/2010/main" val="40111327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RE’s teaching</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7</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7855F22-ADAE-489F-8C76-090D2C45BE11}"/>
              </a:ext>
            </a:extLst>
          </p:cNvPr>
          <p:cNvSpPr/>
          <p:nvPr/>
        </p:nvSpPr>
        <p:spPr>
          <a:xfrm>
            <a:off x="242637" y="1524000"/>
            <a:ext cx="8710863" cy="5262979"/>
          </a:xfrm>
          <a:prstGeom prst="rect">
            <a:avLst/>
          </a:prstGeom>
        </p:spPr>
        <p:txBody>
          <a:bodyPr wrap="square">
            <a:spAutoFit/>
          </a:bodyPr>
          <a:lstStyle/>
          <a:p>
            <a:pPr marR="448310" algn="just">
              <a:spcBef>
                <a:spcPts val="0"/>
              </a:spcBef>
              <a:spcAft>
                <a:spcPts val="0"/>
              </a:spcAft>
            </a:pPr>
            <a:r>
              <a:rPr lang="en-US" sz="2400" dirty="0">
                <a:latin typeface="Gill Sans MT" panose="020B0502020104020203" pitchFamily="34" charset="0"/>
              </a:rPr>
              <a:t>“The natural body that was sown answers to the fleshly or carnal system of Judaism in which existed prophecies, types, and patterns from which came the spiritual body designed by God.  Judaism answers to the field or the world in which the good seed was sown (Matt. 13:37-38) this natural body receiving its death blow at the cross and beginning to wax old and decay (Heb. 8:13) became a nursery or seed body for the germination, growth and development of the spiritual body by means of the gospel.  Thus, out of the decay of Judaism arose the spiritual body of Christianity that became fully developed or resurrected by the end time (i.e., 70 </a:t>
            </a:r>
            <a:r>
              <a:rPr lang="en-US" sz="2400" cap="small" dirty="0">
                <a:latin typeface="Gill Sans MT" panose="020B0502020104020203" pitchFamily="34" charset="0"/>
              </a:rPr>
              <a:t>a.d</a:t>
            </a:r>
            <a:r>
              <a:rPr lang="en-US" sz="2400" dirty="0">
                <a:latin typeface="Gill Sans MT" panose="020B0502020104020203" pitchFamily="34" charset="0"/>
              </a:rPr>
              <a:t>., </a:t>
            </a:r>
            <a:r>
              <a:rPr lang="en-US" sz="2400" dirty="0" err="1">
                <a:latin typeface="Gill Sans MT" panose="020B0502020104020203" pitchFamily="34" charset="0"/>
              </a:rPr>
              <a:t>cvt</a:t>
            </a:r>
            <a:r>
              <a:rPr lang="en-US" sz="2400" dirty="0">
                <a:latin typeface="Gill Sans MT" panose="020B0502020104020203" pitchFamily="34" charset="0"/>
              </a:rPr>
              <a:t>).  Hence, this is the primary meaning of Paul’s statement ‘it is sown a natural body, it is raised a spiritual body; there is a natural body, then there is a spiritual body.’” (</a:t>
            </a:r>
            <a:r>
              <a:rPr lang="en-US" sz="2400" dirty="0">
                <a:solidFill>
                  <a:srgbClr val="FFCC66"/>
                </a:solidFill>
                <a:latin typeface="Gill Sans MT" panose="020B0502020104020203" pitchFamily="34" charset="0"/>
              </a:rPr>
              <a:t>SOP-1, p. 200</a:t>
            </a:r>
            <a:r>
              <a:rPr lang="en-US" sz="2400" dirty="0">
                <a:latin typeface="Gill Sans MT" panose="020B0502020104020203" pitchFamily="34" charset="0"/>
              </a:rPr>
              <a:t>)</a:t>
            </a:r>
            <a:endParaRPr lang="en-US" sz="54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828336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RE’s teaching</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8</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7855F22-ADAE-489F-8C76-090D2C45BE11}"/>
              </a:ext>
            </a:extLst>
          </p:cNvPr>
          <p:cNvSpPr/>
          <p:nvPr/>
        </p:nvSpPr>
        <p:spPr>
          <a:xfrm>
            <a:off x="242637" y="1600200"/>
            <a:ext cx="8893743" cy="2092881"/>
          </a:xfrm>
          <a:prstGeom prst="rect">
            <a:avLst/>
          </a:prstGeom>
        </p:spPr>
        <p:txBody>
          <a:bodyPr wrap="square">
            <a:spAutoFit/>
          </a:bodyPr>
          <a:lstStyle/>
          <a:p>
            <a:pPr marR="448310" algn="just">
              <a:spcBef>
                <a:spcPts val="0"/>
              </a:spcBef>
              <a:spcAft>
                <a:spcPts val="0"/>
              </a:spcAft>
            </a:pPr>
            <a:r>
              <a:rPr lang="en-US" sz="2600" dirty="0">
                <a:latin typeface="Gill Sans MT" panose="020B0502020104020203" pitchFamily="34" charset="0"/>
              </a:rPr>
              <a:t>“The fall of Jerusalem was the time of death’s destruction.  Death and Hades were both cast into the Lake of Fire.  Death, biblically speaking, is alienation from God, and the destruction of death is the end of that alienation…”  (</a:t>
            </a:r>
            <a:r>
              <a:rPr lang="en-US" sz="2600" dirty="0">
                <a:solidFill>
                  <a:srgbClr val="FFCC66"/>
                </a:solidFill>
                <a:latin typeface="Gill Sans MT" panose="020B0502020104020203" pitchFamily="34" charset="0"/>
              </a:rPr>
              <a:t>SOP-2, p. 289</a:t>
            </a:r>
            <a:r>
              <a:rPr lang="en-US" sz="2600" dirty="0">
                <a:latin typeface="Gill Sans MT" panose="020B0502020104020203" pitchFamily="34" charset="0"/>
              </a:rPr>
              <a:t>)</a:t>
            </a:r>
            <a:endParaRPr lang="en-US" sz="26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175F0F3-C383-4BE9-A08A-7893EB1CDF82}"/>
              </a:ext>
            </a:extLst>
          </p:cNvPr>
          <p:cNvSpPr/>
          <p:nvPr/>
        </p:nvSpPr>
        <p:spPr>
          <a:xfrm>
            <a:off x="250257" y="3886200"/>
            <a:ext cx="8893743" cy="1292662"/>
          </a:xfrm>
          <a:prstGeom prst="rect">
            <a:avLst/>
          </a:prstGeom>
        </p:spPr>
        <p:txBody>
          <a:bodyPr wrap="square">
            <a:spAutoFit/>
          </a:bodyPr>
          <a:lstStyle/>
          <a:p>
            <a:pPr marR="448310" algn="just">
              <a:spcBef>
                <a:spcPts val="0"/>
              </a:spcBef>
              <a:spcAft>
                <a:spcPts val="0"/>
              </a:spcAft>
            </a:pPr>
            <a:r>
              <a:rPr lang="en-US" sz="2600" dirty="0">
                <a:latin typeface="Gill Sans MT" panose="020B0502020104020203" pitchFamily="34" charset="0"/>
              </a:rPr>
              <a:t>“The church was in the grave or casket of Judaism until the Roman army destroyed Jerusalem.” (</a:t>
            </a:r>
            <a:r>
              <a:rPr lang="en-US" sz="2600" dirty="0">
                <a:solidFill>
                  <a:srgbClr val="FFCC66"/>
                </a:solidFill>
                <a:latin typeface="Gill Sans MT" panose="020B0502020104020203" pitchFamily="34" charset="0"/>
              </a:rPr>
              <a:t>King-Nichols debate, 1973</a:t>
            </a:r>
            <a:r>
              <a:rPr lang="en-US" sz="2600" dirty="0">
                <a:latin typeface="Gill Sans MT" panose="020B0502020104020203" pitchFamily="34" charset="0"/>
              </a:rPr>
              <a:t>)</a:t>
            </a:r>
            <a:endParaRPr lang="en-US" sz="26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EF7B6D3-22D4-4FF9-A119-27D8AF45EFEB}"/>
              </a:ext>
            </a:extLst>
          </p:cNvPr>
          <p:cNvSpPr/>
          <p:nvPr/>
        </p:nvSpPr>
        <p:spPr>
          <a:xfrm>
            <a:off x="304800" y="5341203"/>
            <a:ext cx="8893743" cy="892552"/>
          </a:xfrm>
          <a:prstGeom prst="rect">
            <a:avLst/>
          </a:prstGeom>
        </p:spPr>
        <p:txBody>
          <a:bodyPr wrap="square">
            <a:spAutoFit/>
          </a:bodyPr>
          <a:lstStyle/>
          <a:p>
            <a:pPr marR="448310" algn="just">
              <a:spcBef>
                <a:spcPts val="0"/>
              </a:spcBef>
              <a:spcAft>
                <a:spcPts val="0"/>
              </a:spcAft>
            </a:pPr>
            <a:r>
              <a:rPr lang="en-US" sz="2600" dirty="0">
                <a:latin typeface="Gill Sans MT" panose="020B0502020104020203" pitchFamily="34" charset="0"/>
              </a:rPr>
              <a:t>“I deny that John 5:28 is a literal grave in the cemetery somewhere.” (</a:t>
            </a:r>
            <a:r>
              <a:rPr lang="en-US" sz="2600" dirty="0">
                <a:solidFill>
                  <a:srgbClr val="FFCC66"/>
                </a:solidFill>
                <a:latin typeface="Gill Sans MT" panose="020B0502020104020203" pitchFamily="34" charset="0"/>
              </a:rPr>
              <a:t>King-Nichols debate, 1973</a:t>
            </a:r>
            <a:r>
              <a:rPr lang="en-US" sz="2600" dirty="0">
                <a:latin typeface="Gill Sans MT" panose="020B0502020104020203" pitchFamily="34" charset="0"/>
              </a:rPr>
              <a:t>)</a:t>
            </a:r>
            <a:endParaRPr lang="en-US" sz="26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50574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Demi" panose="020E0802020502020306" pitchFamily="34" charset="0"/>
              </a:rPr>
              <a:t>RE’s teaching</a:t>
            </a:r>
            <a:endParaRPr lang="en-US" sz="5400" u="sng" dirty="0">
              <a:solidFill>
                <a:srgbClr val="FFFF00"/>
              </a:solidFill>
              <a:latin typeface="Berlin Sans FB Demi" panose="020E08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9</a:t>
            </a:fld>
            <a:endParaRPr lang="en-US" sz="1800" b="1" dirty="0">
              <a:effectLst/>
              <a:latin typeface="Gill Sans MT" panose="020B0502020104020203" pitchFamily="34" charset="0"/>
            </a:endParaRPr>
          </a:p>
        </p:txBody>
      </p:sp>
      <p:pic>
        <p:nvPicPr>
          <p:cNvPr id="7" name="Picture 6">
            <a:extLst>
              <a:ext uri="{FF2B5EF4-FFF2-40B4-BE49-F238E27FC236}">
                <a16:creationId xmlns:a16="http://schemas.microsoft.com/office/drawing/2014/main" id="{000F318A-CD9B-4724-95FE-281A18AD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0"/>
            <a:ext cx="3345180" cy="1445981"/>
          </a:xfrm>
          <a:prstGeom prst="rect">
            <a:avLst/>
          </a:prstGeom>
        </p:spPr>
      </p:pic>
      <p:sp>
        <p:nvSpPr>
          <p:cNvPr id="4" name="Rectangle 3">
            <a:extLst>
              <a:ext uri="{FF2B5EF4-FFF2-40B4-BE49-F238E27FC236}">
                <a16:creationId xmlns:a16="http://schemas.microsoft.com/office/drawing/2014/main" id="{67855F22-ADAE-489F-8C76-090D2C45BE11}"/>
              </a:ext>
            </a:extLst>
          </p:cNvPr>
          <p:cNvSpPr/>
          <p:nvPr/>
        </p:nvSpPr>
        <p:spPr>
          <a:xfrm>
            <a:off x="152400" y="1724085"/>
            <a:ext cx="8893743" cy="4524315"/>
          </a:xfrm>
          <a:prstGeom prst="rect">
            <a:avLst/>
          </a:prstGeom>
        </p:spPr>
        <p:txBody>
          <a:bodyPr wrap="square">
            <a:spAutoFit/>
          </a:bodyPr>
          <a:lstStyle/>
          <a:p>
            <a:pPr algn="just"/>
            <a:r>
              <a:rPr lang="en-US" sz="3200" dirty="0">
                <a:latin typeface="Gill Sans MT" panose="020B0502020104020203" pitchFamily="34" charset="0"/>
              </a:rPr>
              <a:t>“Here is the Max King view of the resurrection.  The church came into existence on the day of Pentecost, Acts chapter 2, in the year A.D. 30.  It is alleged that certain portions of the law of Moses were nailed to the cross that very year, but that the Mosaic system, in a sense, also continued in force until A.D. 70, so that, in reality, there were </a:t>
            </a:r>
            <a:r>
              <a:rPr lang="en-US" sz="3200" b="1" dirty="0">
                <a:latin typeface="Gill Sans MT" panose="020B0502020104020203" pitchFamily="34" charset="0"/>
              </a:rPr>
              <a:t>two </a:t>
            </a:r>
            <a:r>
              <a:rPr lang="en-US" sz="3200" dirty="0">
                <a:latin typeface="Gill Sans MT" panose="020B0502020104020203" pitchFamily="34" charset="0"/>
              </a:rPr>
              <a:t>systems operating at the same time—the Mosaic system and the Christian system.</a:t>
            </a:r>
          </a:p>
        </p:txBody>
      </p:sp>
    </p:spTree>
    <p:extLst>
      <p:ext uri="{BB962C8B-B14F-4D97-AF65-F5344CB8AC3E}">
        <p14:creationId xmlns:p14="http://schemas.microsoft.com/office/powerpoint/2010/main" val="29646685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4" grpId="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9524</TotalTime>
  <Words>4660</Words>
  <Application>Microsoft Office PowerPoint</Application>
  <PresentationFormat>On-screen Show (4:3)</PresentationFormat>
  <Paragraphs>299</Paragraphs>
  <Slides>40</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Berlin Sans FB</vt:lpstr>
      <vt:lpstr>Berlin Sans FB Demi</vt:lpstr>
      <vt:lpstr>Calibri</vt:lpstr>
      <vt:lpstr>Cambria</vt:lpstr>
      <vt:lpstr>Eras Bold ITC</vt:lpstr>
      <vt:lpstr>Gill Sans MT</vt:lpstr>
      <vt:lpstr>Nyala</vt:lpstr>
      <vt:lpstr>Tahoma</vt:lpstr>
      <vt:lpstr>Times New Roman</vt:lpstr>
      <vt:lpstr>Wingdings</vt:lpstr>
      <vt:lpstr>Wingdings 2</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Realized Eschatology:  Part 6: The Resurrection (1 &amp; 2)</dc:title>
  <dc:creator>Craig Thomas</dc:creator>
  <dc:description>Westside:  08/05/2018 PM; 08/12/2018 PM</dc:description>
  <cp:lastModifiedBy>Craig Thomas</cp:lastModifiedBy>
  <cp:revision>276</cp:revision>
  <dcterms:created xsi:type="dcterms:W3CDTF">2003-10-05T01:10:12Z</dcterms:created>
  <dcterms:modified xsi:type="dcterms:W3CDTF">2018-08-18T01:31:43Z</dcterms:modified>
</cp:coreProperties>
</file>